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0" d="100"/>
          <a:sy n="100" d="100"/>
        </p:scale>
        <p:origin x="7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B19C-0B58-A14D-89B1-DD7253055A4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699B-B8E6-4D44-A143-8B705E46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B185B2-5BBF-6430-4DE6-4A879B04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53" t="14099" r="-35346" b="-5419"/>
          <a:stretch/>
        </p:blipFill>
        <p:spPr>
          <a:xfrm>
            <a:off x="5689601" y="2063296"/>
            <a:ext cx="10151761" cy="347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3C608-CA6C-8322-CE85-3E3BAAC75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93"/>
          <a:stretch/>
        </p:blipFill>
        <p:spPr>
          <a:xfrm>
            <a:off x="203200" y="1320800"/>
            <a:ext cx="9480639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89D8A-06E5-D975-304F-90B0324E5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56"/>
          <a:stretch/>
        </p:blipFill>
        <p:spPr>
          <a:xfrm>
            <a:off x="-241301" y="1208736"/>
            <a:ext cx="8392222" cy="37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1E6F8-AFE7-2230-5ED0-BF456F9CA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93"/>
          <a:stretch/>
        </p:blipFill>
        <p:spPr>
          <a:xfrm>
            <a:off x="190500" y="1539384"/>
            <a:ext cx="7728927" cy="4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0780D-D78A-9A8B-DAC3-50030F71A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12183" y="406400"/>
            <a:ext cx="8719631" cy="238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94FCC-7D78-C12C-1D91-CA5A434AD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10"/>
          <a:stretch/>
        </p:blipFill>
        <p:spPr>
          <a:xfrm>
            <a:off x="373644" y="3757674"/>
            <a:ext cx="8396711" cy="27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52CE0-1632-B679-2E05-85AD33E3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65"/>
          <a:stretch/>
        </p:blipFill>
        <p:spPr>
          <a:xfrm>
            <a:off x="292099" y="373578"/>
            <a:ext cx="7824511" cy="217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8C3F9-4847-504B-0652-4DC438D8C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28"/>
          <a:stretch/>
        </p:blipFill>
        <p:spPr>
          <a:xfrm>
            <a:off x="292098" y="3029620"/>
            <a:ext cx="7820687" cy="28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99561-90C5-9CCA-6F57-6E2EC3189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29"/>
          <a:stretch/>
        </p:blipFill>
        <p:spPr>
          <a:xfrm>
            <a:off x="563930" y="460332"/>
            <a:ext cx="8016140" cy="49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A9CD7C-5EB2-97B4-AF58-E9043CAA3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50983" y="636342"/>
            <a:ext cx="8993017" cy="2462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F7F4-5BB4-F0E6-4021-8E70D369F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32"/>
          <a:stretch/>
        </p:blipFill>
        <p:spPr>
          <a:xfrm>
            <a:off x="431799" y="3759201"/>
            <a:ext cx="8570813" cy="2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F84DE-50AB-50C7-27A4-274295D1F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55"/>
          <a:stretch/>
        </p:blipFill>
        <p:spPr>
          <a:xfrm>
            <a:off x="228599" y="187460"/>
            <a:ext cx="8044941" cy="2593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DA85C6-4D18-2AA6-2048-15A6D958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69"/>
          <a:stretch/>
        </p:blipFill>
        <p:spPr>
          <a:xfrm>
            <a:off x="138637" y="2940722"/>
            <a:ext cx="8866725" cy="22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9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1567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1</cp:revision>
  <dcterms:created xsi:type="dcterms:W3CDTF">2024-02-05T08:14:57Z</dcterms:created>
  <dcterms:modified xsi:type="dcterms:W3CDTF">2024-02-06T10:22:11Z</dcterms:modified>
</cp:coreProperties>
</file>