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4648"/>
  </p:normalViewPr>
  <p:slideViewPr>
    <p:cSldViewPr snapToGrid="0">
      <p:cViewPr varScale="1">
        <p:scale>
          <a:sx n="117" d="100"/>
          <a:sy n="117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30EE8-7329-3B4E-92AD-C91056668BF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D805-1CEB-6946-AB05-8A3498C8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D805-1CEB-6946-AB05-8A3498C8E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D805-1CEB-6946-AB05-8A3498C8E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D805-1CEB-6946-AB05-8A3498C8E1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B9A9-499F-8FAB-3A44-D6E46BC3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6863-184F-FCB5-1FAB-85D1234D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904A-E458-988A-6902-B039354E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6B4F-0CC5-F088-C169-2649408C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1F3A-D19C-4E04-F21F-30CE2E03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9D1-8B79-8889-0831-95B61454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970-76C4-7886-54B4-7C10EC5B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9883-FCC2-D35F-EBF5-EC4C8A30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B9DF-C2E5-12D4-FC1E-28BA5F7D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CD3F-6E92-B36E-4DC8-E996592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F0DC4-A6AD-9F55-024A-7C0B1D08F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AFED0-0AD0-6BDF-562C-8B43950D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3BF5-C1F3-D668-DC40-B076D7B2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0C94-68A8-05C4-62E9-267FA530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8092-B069-615F-3619-9AB83BE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39C1-2CE0-EE89-E178-294B4E3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263B-7125-9402-FA6B-9A4AB35B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33AC-27A9-4DFD-EF2E-D0028DF7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7DA9-DA7C-4FDE-A941-2132D94E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52CE-68DB-C0DC-5237-8ABC53D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6A8F-7925-E6F8-49B8-050E5B14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F5E1-7A1B-3FE6-A823-3CA2B2CA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1108-8784-C54B-82F6-F91DD7C9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1A90-1170-01C9-B526-D7D98CA2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9280-E7B2-8447-D4D7-6C632F9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691-DF8F-A994-C3D2-586EEC9E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1A49-544D-8490-79B0-FF1B62DF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3273A-81DC-513A-264E-19C2ED0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33E14-A0B8-33BF-3E53-A9D2FEC0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443A-4C44-F22B-4886-515F8361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3932-5EC7-E880-6726-036E0B9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0BD6-16B4-C837-B386-BA02AA07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7BE2-164E-2593-44B9-0DD92BC7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FFEC-627B-A4A3-F62E-300E2DF49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2CBDE-94D9-D998-7E5D-E188C5F66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835B-047C-BE26-0683-8B3ED482E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CBF35-A154-181B-CC45-D8CBD71A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39704-C944-DC28-8DFE-75AE2867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D3FD-DB89-3D08-D011-C1FA0DE4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F95-4C1C-7A04-73B0-00EF4C8B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69EC5-9162-154F-42EC-468C894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B1CF-058B-0AEB-558A-C34428C2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2CAC-1554-2FD2-26ED-3DED3F2C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A71F4-794D-D181-8B0F-A329FD57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CE46D-D146-6685-AB61-B522219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313F-39C5-CF02-7A59-41C46EA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583C-0628-513A-995E-52327D58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0A8C-3340-02DA-DFE5-AC5B6EA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D825-9E6E-6ACC-D4C7-B2AC9D77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472-CDCD-3807-7A53-F667821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F370-4313-C350-182D-B404904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9C97-1346-3107-3D96-DBAC356D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FD5-2444-A682-0E9F-80758BD7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DA171-C804-97E6-C889-84027AF36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56C1F-096F-5EF9-AE9F-6F2A3E42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C99D-7A76-9F22-718F-532C6C8B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03F63-0B90-1E07-8216-64E1645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6466B-D37B-21AC-6A72-496CDB6B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98D32-06ED-7ECF-48EE-A744699C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8DC8-7A2A-9110-747A-8DED51DB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A5D-7556-6CD7-8EC5-73CC73D68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AE5A-BFCB-0541-94DE-3940180FDFB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F264-D98B-044D-9B65-528743EFC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5BE4-DB6A-7D58-964B-3475120EC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71F41E-6648-2268-0069-53789EEAE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88"/>
          <a:stretch/>
        </p:blipFill>
        <p:spPr>
          <a:xfrm>
            <a:off x="670932" y="503757"/>
            <a:ext cx="4547839" cy="241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3F3BE-DAB9-DAAD-7D11-B103496A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3209372"/>
            <a:ext cx="7772400" cy="439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CBA776-E0BB-B4C9-00CE-95C83D7D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2" y="3789963"/>
            <a:ext cx="7772400" cy="24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4A37F-50D9-6A73-AB4B-8BCADC9D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21"/>
          <a:stretch/>
        </p:blipFill>
        <p:spPr>
          <a:xfrm>
            <a:off x="403301" y="690254"/>
            <a:ext cx="7772401" cy="5288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F1283-4765-F47B-FD8C-60F56C69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0" y="2775532"/>
            <a:ext cx="10168055" cy="51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2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FB34EB-02AE-784C-7370-630C45B0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7" y="277109"/>
            <a:ext cx="7772400" cy="4831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E2228-F123-ECED-A5B3-B5CC90202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97" y="5430163"/>
            <a:ext cx="7772400" cy="6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8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9F8681-B5D2-02EA-9F73-006C67CD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2" y="295053"/>
            <a:ext cx="7772400" cy="5710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79B4F1-3216-0048-229A-9ACC55DF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92" y="6110387"/>
            <a:ext cx="7772400" cy="658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DE9760-0224-BBE0-C9BF-D896F9BF3C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683"/>
          <a:stretch/>
        </p:blipFill>
        <p:spPr>
          <a:xfrm>
            <a:off x="2544336" y="295053"/>
            <a:ext cx="7346294" cy="551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049D1-0057-367B-5113-77EF7A8CC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91" y="5397065"/>
            <a:ext cx="10401847" cy="6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D4C38-9E6D-2C10-1D07-34FF45F2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1" y="396604"/>
            <a:ext cx="7772400" cy="15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D7D662-1C4C-EA02-9965-FCA0DBC9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1" y="309993"/>
            <a:ext cx="7772400" cy="4922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5752B-49F1-057B-12E9-F667FA204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60" y="1625838"/>
            <a:ext cx="9175595" cy="48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FB3CC-0FDF-BD3F-7E88-FCA199530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76"/>
          <a:stretch/>
        </p:blipFill>
        <p:spPr>
          <a:xfrm>
            <a:off x="447907" y="516479"/>
            <a:ext cx="9781022" cy="3921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8BAD4-CD37-848B-FCAD-53D09FEF9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46"/>
          <a:stretch/>
        </p:blipFill>
        <p:spPr>
          <a:xfrm>
            <a:off x="447907" y="2123280"/>
            <a:ext cx="9781022" cy="39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976257-9F6A-310D-E8B5-BD89C384C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46"/>
          <a:stretch/>
        </p:blipFill>
        <p:spPr>
          <a:xfrm>
            <a:off x="381000" y="366868"/>
            <a:ext cx="8696093" cy="4915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570082-2F23-C940-D651-C71EC4D61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0"/>
          <a:stretch/>
        </p:blipFill>
        <p:spPr>
          <a:xfrm>
            <a:off x="381000" y="1575858"/>
            <a:ext cx="8696093" cy="49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E64B2-F295-53A8-00FE-BF0391640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97"/>
          <a:stretch/>
        </p:blipFill>
        <p:spPr>
          <a:xfrm>
            <a:off x="402772" y="353693"/>
            <a:ext cx="6955971" cy="5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ED0B4A-86D4-EB29-514E-6CB29D25E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05"/>
          <a:stretch/>
        </p:blipFill>
        <p:spPr>
          <a:xfrm>
            <a:off x="353291" y="243648"/>
            <a:ext cx="7070766" cy="591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413B92-F3D6-CB72-3DF6-39F82A8E3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05"/>
          <a:stretch/>
        </p:blipFill>
        <p:spPr>
          <a:xfrm>
            <a:off x="353291" y="254534"/>
            <a:ext cx="7070766" cy="59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4DCA82-2305-E12F-A2BC-EB774C804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21"/>
          <a:stretch/>
        </p:blipFill>
        <p:spPr>
          <a:xfrm>
            <a:off x="447303" y="328952"/>
            <a:ext cx="8849097" cy="56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49D246-075E-DF37-B16D-51E1C777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49011"/>
            <a:ext cx="7772400" cy="1098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A6F49-C86E-4777-C9C8-B05BF3AB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50260"/>
            <a:ext cx="7772400" cy="1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5F22-EF22-22B5-76C8-A5A710C0E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51"/>
          <a:stretch/>
        </p:blipFill>
        <p:spPr>
          <a:xfrm>
            <a:off x="348343" y="375068"/>
            <a:ext cx="7765131" cy="4436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F2FCE0-2B81-AF02-5189-AF953256D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33"/>
          <a:stretch/>
        </p:blipFill>
        <p:spPr>
          <a:xfrm>
            <a:off x="3646713" y="375068"/>
            <a:ext cx="7054889" cy="4632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4D328-E35C-ADC2-EC2C-A94FEC04E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911"/>
          <a:stretch/>
        </p:blipFill>
        <p:spPr>
          <a:xfrm>
            <a:off x="1371600" y="2691248"/>
            <a:ext cx="9166537" cy="33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6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7FEF9-51AF-78C9-AB53-26EDD16F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319454"/>
            <a:ext cx="8871858" cy="58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C90C1-00EA-4EE9-A4FB-EB4F3EF0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202697"/>
            <a:ext cx="9416143" cy="6050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1C358-5F22-0882-4FC0-E9DFEB91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213583"/>
            <a:ext cx="9416143" cy="60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5704F-8531-6CA8-97DA-13BCEBB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42"/>
          <a:stretch/>
        </p:blipFill>
        <p:spPr>
          <a:xfrm>
            <a:off x="272143" y="347965"/>
            <a:ext cx="10276114" cy="59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5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C6304-EC3D-3150-217D-91F416FA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6"/>
          <a:stretch/>
        </p:blipFill>
        <p:spPr>
          <a:xfrm>
            <a:off x="367349" y="457200"/>
            <a:ext cx="11662598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014E5-EE6B-76B7-C92C-51E77160F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73"/>
          <a:stretch/>
        </p:blipFill>
        <p:spPr>
          <a:xfrm>
            <a:off x="392152" y="245043"/>
            <a:ext cx="7480609" cy="46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22558-F086-B07C-3C77-AEA0E1CD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317360"/>
            <a:ext cx="7772400" cy="4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E255E-BAF3-5CA5-2230-90D330BD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8033"/>
            <a:ext cx="7772400" cy="52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7A92C-3CC5-03F4-7840-3F932B8B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4" y="400406"/>
            <a:ext cx="7772400" cy="54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BFC34-CD5C-CD07-1ACB-18FED0EF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9" y="287524"/>
            <a:ext cx="7772400" cy="3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895A6-7429-29A3-8C2E-465074EB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78"/>
          <a:stretch/>
        </p:blipFill>
        <p:spPr>
          <a:xfrm>
            <a:off x="336395" y="695087"/>
            <a:ext cx="7772400" cy="43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2F561-4ED2-0C55-77B7-F2F70B876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09"/>
          <a:stretch/>
        </p:blipFill>
        <p:spPr>
          <a:xfrm>
            <a:off x="403303" y="475034"/>
            <a:ext cx="7558668" cy="40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</Words>
  <Application>Microsoft Macintosh PowerPoint</Application>
  <PresentationFormat>Widescreen</PresentationFormat>
  <Paragraphs>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2</cp:revision>
  <dcterms:created xsi:type="dcterms:W3CDTF">2024-02-17T21:38:50Z</dcterms:created>
  <dcterms:modified xsi:type="dcterms:W3CDTF">2024-02-20T10:24:09Z</dcterms:modified>
</cp:coreProperties>
</file>