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3"/>
  </p:notesMasterIdLst>
  <p:sldIdLst>
    <p:sldId id="287" r:id="rId2"/>
    <p:sldId id="278" r:id="rId3"/>
    <p:sldId id="289" r:id="rId4"/>
    <p:sldId id="303" r:id="rId5"/>
    <p:sldId id="298" r:id="rId6"/>
    <p:sldId id="304" r:id="rId7"/>
    <p:sldId id="267" r:id="rId8"/>
    <p:sldId id="273" r:id="rId9"/>
    <p:sldId id="276" r:id="rId10"/>
    <p:sldId id="305" r:id="rId11"/>
    <p:sldId id="299" r:id="rId12"/>
    <p:sldId id="296" r:id="rId13"/>
    <p:sldId id="306" r:id="rId14"/>
    <p:sldId id="261" r:id="rId15"/>
    <p:sldId id="270" r:id="rId16"/>
    <p:sldId id="307" r:id="rId17"/>
    <p:sldId id="264" r:id="rId18"/>
    <p:sldId id="271" r:id="rId19"/>
    <p:sldId id="301" r:id="rId20"/>
    <p:sldId id="268" r:id="rId21"/>
    <p:sldId id="294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2F8FF"/>
    <a:srgbClr val="060D4D"/>
    <a:srgbClr val="1EB7FD"/>
    <a:srgbClr val="FA6B32"/>
    <a:srgbClr val="FF8529"/>
    <a:srgbClr val="00F2F2"/>
    <a:srgbClr val="FCB092"/>
    <a:srgbClr val="FF3300"/>
    <a:srgbClr val="05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E84FC-BE38-4B13-A1F2-682FFA9A0F6F}" v="772" dt="2024-04-30T11:39:5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D13BBE5-0BEA-4494-9BEF-C8C2F48C9E2D}" type="datetimeFigureOut">
              <a:rPr lang="zh-CN" altLang="en-US" smtClean="0"/>
              <a:pPr/>
              <a:t>2024/5/11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4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1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2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36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8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9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72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88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8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98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8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0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37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9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9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4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9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0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1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1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7A3AC1B-960C-4E67-B42C-B1E1200FEA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60D52"/>
              </a:gs>
              <a:gs pos="100000">
                <a:srgbClr val="0204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ibaotu.com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7F6F31A-DFDF-4812-AC3A-A500888532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60D52"/>
              </a:gs>
              <a:gs pos="100000">
                <a:srgbClr val="0204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5C715C6-3A82-47AC-B821-1E67952382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 flipH="1">
            <a:off x="10174967" y="4940064"/>
            <a:ext cx="2234405" cy="21292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1269678-1894-4EE1-B8D4-541D17886F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 flipH="1">
            <a:off x="26342" y="-334272"/>
            <a:ext cx="1853768" cy="22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38.png"/><Relationship Id="rId4" Type="http://schemas.openxmlformats.org/officeDocument/2006/relationships/image" Target="../media/image4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41.png"/><Relationship Id="rId4" Type="http://schemas.openxmlformats.org/officeDocument/2006/relationships/image" Target="../media/image5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BC87B05B-CCE2-4DCA-A908-44D779E36E6E}"/>
              </a:ext>
            </a:extLst>
          </p:cNvPr>
          <p:cNvSpPr txBox="1"/>
          <p:nvPr/>
        </p:nvSpPr>
        <p:spPr>
          <a:xfrm>
            <a:off x="3018587" y="112984"/>
            <a:ext cx="615482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ĐẠI HỌC CẦN THƠ</a:t>
            </a:r>
          </a:p>
          <a:p>
            <a:pPr algn="ctr"/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TRƯỜNG CÔNG NGHỆ THÔNG TIN &amp; TRUYỀN THÔNG</a:t>
            </a:r>
          </a:p>
          <a:p>
            <a:pPr algn="ctr"/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KHOA MẠNG MÁY TÍNH &amp; TRUYỀN THÔNG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="" xmlns:a16="http://schemas.microsoft.com/office/drawing/2014/main" id="{0FB430C9-BC83-4224-8FA5-9B1CC477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69907">
            <a:off x="7879629" y="-2161060"/>
            <a:ext cx="6465656" cy="3772745"/>
          </a:xfrm>
          <a:custGeom>
            <a:avLst/>
            <a:gdLst>
              <a:gd name="connsiteX0" fmla="*/ 0 w 6465656"/>
              <a:gd name="connsiteY0" fmla="*/ 2588320 h 3772745"/>
              <a:gd name="connsiteX1" fmla="*/ 4343267 w 6465656"/>
              <a:gd name="connsiteY1" fmla="*/ 1990912 h 3772745"/>
              <a:gd name="connsiteX2" fmla="*/ 4588355 w 6465656"/>
              <a:gd name="connsiteY2" fmla="*/ 3772745 h 3772745"/>
              <a:gd name="connsiteX3" fmla="*/ 0 w 6465656"/>
              <a:gd name="connsiteY3" fmla="*/ 3772745 h 3772745"/>
              <a:gd name="connsiteX4" fmla="*/ 4800194 w 6465656"/>
              <a:gd name="connsiteY4" fmla="*/ 0 h 3772745"/>
              <a:gd name="connsiteX5" fmla="*/ 6465656 w 6465656"/>
              <a:gd name="connsiteY5" fmla="*/ 0 h 3772745"/>
              <a:gd name="connsiteX6" fmla="*/ 6465656 w 6465656"/>
              <a:gd name="connsiteY6" fmla="*/ 122948 h 3772745"/>
              <a:gd name="connsiteX7" fmla="*/ 4847716 w 6465656"/>
              <a:gd name="connsiteY7" fmla="*/ 345493 h 3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5656" h="3772745">
                <a:moveTo>
                  <a:pt x="0" y="2588320"/>
                </a:moveTo>
                <a:lnTo>
                  <a:pt x="4343267" y="1990912"/>
                </a:lnTo>
                <a:lnTo>
                  <a:pt x="4588355" y="3772745"/>
                </a:lnTo>
                <a:lnTo>
                  <a:pt x="0" y="3772745"/>
                </a:lnTo>
                <a:close/>
                <a:moveTo>
                  <a:pt x="4800194" y="0"/>
                </a:moveTo>
                <a:lnTo>
                  <a:pt x="6465656" y="0"/>
                </a:lnTo>
                <a:lnTo>
                  <a:pt x="6465656" y="122948"/>
                </a:lnTo>
                <a:lnTo>
                  <a:pt x="4847716" y="345493"/>
                </a:lnTo>
                <a:close/>
              </a:path>
            </a:pathLst>
          </a:custGeom>
        </p:spPr>
      </p:pic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10DE6BEC-C3B4-49A7-99BC-9480D7000E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34" b="63788"/>
          <a:stretch>
            <a:fillRect/>
          </a:stretch>
        </p:blipFill>
        <p:spPr>
          <a:xfrm>
            <a:off x="-14282" y="4975912"/>
            <a:ext cx="4033542" cy="1875992"/>
          </a:xfrm>
          <a:custGeom>
            <a:avLst/>
            <a:gdLst>
              <a:gd name="connsiteX0" fmla="*/ 0 w 4033542"/>
              <a:gd name="connsiteY0" fmla="*/ 0 h 1875992"/>
              <a:gd name="connsiteX1" fmla="*/ 4033542 w 4033542"/>
              <a:gd name="connsiteY1" fmla="*/ 0 h 1875992"/>
              <a:gd name="connsiteX2" fmla="*/ 4033542 w 4033542"/>
              <a:gd name="connsiteY2" fmla="*/ 1875992 h 1875992"/>
              <a:gd name="connsiteX3" fmla="*/ 0 w 4033542"/>
              <a:gd name="connsiteY3" fmla="*/ 1875992 h 187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3542" h="1875992">
                <a:moveTo>
                  <a:pt x="0" y="0"/>
                </a:moveTo>
                <a:lnTo>
                  <a:pt x="4033542" y="0"/>
                </a:lnTo>
                <a:lnTo>
                  <a:pt x="4033542" y="1875992"/>
                </a:lnTo>
                <a:lnTo>
                  <a:pt x="0" y="1875992"/>
                </a:lnTo>
                <a:close/>
              </a:path>
            </a:pathLst>
          </a:custGeom>
        </p:spPr>
      </p:pic>
      <p:cxnSp>
        <p:nvCxnSpPr>
          <p:cNvPr id="31" name="连接符: 肘形 30">
            <a:extLst>
              <a:ext uri="{FF2B5EF4-FFF2-40B4-BE49-F238E27FC236}">
                <a16:creationId xmlns="" xmlns:a16="http://schemas.microsoft.com/office/drawing/2014/main" id="{4039B2CB-EEBE-4929-A1C8-070541339D69}"/>
              </a:ext>
            </a:extLst>
          </p:cNvPr>
          <p:cNvCxnSpPr>
            <a:cxnSpLocks/>
          </p:cNvCxnSpPr>
          <p:nvPr/>
        </p:nvCxnSpPr>
        <p:spPr>
          <a:xfrm flipV="1">
            <a:off x="-113171" y="1672767"/>
            <a:ext cx="1940894" cy="1415542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="" xmlns:a16="http://schemas.microsoft.com/office/drawing/2014/main" id="{61BF1F15-400F-48F3-B179-C9241320F3C8}"/>
              </a:ext>
            </a:extLst>
          </p:cNvPr>
          <p:cNvCxnSpPr>
            <a:cxnSpLocks/>
          </p:cNvCxnSpPr>
          <p:nvPr/>
        </p:nvCxnSpPr>
        <p:spPr>
          <a:xfrm flipV="1">
            <a:off x="-407370" y="549720"/>
            <a:ext cx="3505022" cy="1398815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="" xmlns:a16="http://schemas.microsoft.com/office/drawing/2014/main" id="{2F463F67-BBA1-41F9-AEAC-F0B171035379}"/>
              </a:ext>
            </a:extLst>
          </p:cNvPr>
          <p:cNvCxnSpPr/>
          <p:nvPr/>
        </p:nvCxnSpPr>
        <p:spPr>
          <a:xfrm rot="16200000" flipH="1">
            <a:off x="-1407094" y="1539650"/>
            <a:ext cx="4198535" cy="523619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="" xmlns:a16="http://schemas.microsoft.com/office/drawing/2014/main" id="{AC2E706C-2314-4BDE-A2DD-734D4BEBF664}"/>
              </a:ext>
            </a:extLst>
          </p:cNvPr>
          <p:cNvCxnSpPr>
            <a:cxnSpLocks/>
          </p:cNvCxnSpPr>
          <p:nvPr/>
        </p:nvCxnSpPr>
        <p:spPr>
          <a:xfrm>
            <a:off x="-14282" y="4503282"/>
            <a:ext cx="2614523" cy="2082169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="" xmlns:a16="http://schemas.microsoft.com/office/drawing/2014/main" id="{99AC57AE-3A65-4756-A55C-2D4E6A9D40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6118" y="3903836"/>
            <a:ext cx="2151029" cy="1246097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="" xmlns:a16="http://schemas.microsoft.com/office/drawing/2014/main" id="{A365A086-0ADE-41EB-BDAD-911BA7E121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8696" y="4907175"/>
            <a:ext cx="3884502" cy="1231372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="" xmlns:a16="http://schemas.microsoft.com/office/drawing/2014/main" id="{E4B78F26-B34A-406D-BCAD-FD8F36652DD2}"/>
              </a:ext>
            </a:extLst>
          </p:cNvPr>
          <p:cNvCxnSpPr/>
          <p:nvPr/>
        </p:nvCxnSpPr>
        <p:spPr>
          <a:xfrm rot="5400000" flipH="1">
            <a:off x="9486631" y="4746491"/>
            <a:ext cx="3695957" cy="580310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="" xmlns:a16="http://schemas.microsoft.com/office/drawing/2014/main" id="{60692DC3-831B-4312-827B-F8A566E397D4}"/>
              </a:ext>
            </a:extLst>
          </p:cNvPr>
          <p:cNvCxnSpPr>
            <a:cxnSpLocks/>
          </p:cNvCxnSpPr>
          <p:nvPr/>
        </p:nvCxnSpPr>
        <p:spPr>
          <a:xfrm rot="10800000">
            <a:off x="9485873" y="3900729"/>
            <a:ext cx="2897591" cy="1832927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="" xmlns:a16="http://schemas.microsoft.com/office/drawing/2014/main" id="{41E418A6-2F68-4295-B021-920B3541B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60" y="273671"/>
            <a:ext cx="586368" cy="58636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="" xmlns:a16="http://schemas.microsoft.com/office/drawing/2014/main" id="{F958584F-DA71-4AD8-A88B-E7017B929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7" y="2316069"/>
            <a:ext cx="586368" cy="586368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="" xmlns:a16="http://schemas.microsoft.com/office/drawing/2014/main" id="{669A9615-8153-4402-BAD9-76BD87769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532" y="2927044"/>
            <a:ext cx="586368" cy="586368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="" xmlns:a16="http://schemas.microsoft.com/office/drawing/2014/main" id="{EB6C34B4-BA1D-4E03-8618-9D727E97E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1581" y="3601214"/>
            <a:ext cx="586368" cy="586368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="" xmlns:a16="http://schemas.microsoft.com/office/drawing/2014/main" id="{5C657601-A867-4795-AF3F-4C22B135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593" y="5810797"/>
            <a:ext cx="586368" cy="586368"/>
          </a:xfrm>
          <a:prstGeom prst="rect">
            <a:avLst/>
          </a:prstGeom>
        </p:spPr>
      </p:pic>
      <p:sp>
        <p:nvSpPr>
          <p:cNvPr id="59" name="文本框 34">
            <a:extLst>
              <a:ext uri="{FF2B5EF4-FFF2-40B4-BE49-F238E27FC236}">
                <a16:creationId xmlns="" xmlns:a16="http://schemas.microsoft.com/office/drawing/2014/main" id="{186A8310-0A61-4A0C-BCF7-14EAD93AA128}"/>
              </a:ext>
            </a:extLst>
          </p:cNvPr>
          <p:cNvSpPr txBox="1"/>
          <p:nvPr/>
        </p:nvSpPr>
        <p:spPr>
          <a:xfrm>
            <a:off x="2115833" y="1181520"/>
            <a:ext cx="799853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0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itka Subheading Semibold" pitchFamily="2" charset="0"/>
                <a:ea typeface="思源黑体 CN Heavy" panose="020B0A00000000000000" pitchFamily="34" charset="-122"/>
              </a:rPr>
              <a:t>LUẬN VĂN TỐT NGHIỆP</a:t>
            </a:r>
            <a:endParaRPr lang="zh-CN" altLang="en-US" sz="40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itka Subheading Semibold" pitchFamily="2" charset="0"/>
              <a:ea typeface="思源黑体 CN Heavy" panose="020B0A00000000000000" pitchFamily="34" charset="-122"/>
            </a:endParaRPr>
          </a:p>
        </p:txBody>
      </p:sp>
      <p:sp>
        <p:nvSpPr>
          <p:cNvPr id="39" name="文本框 34">
            <a:extLst>
              <a:ext uri="{FF2B5EF4-FFF2-40B4-BE49-F238E27FC236}">
                <a16:creationId xmlns="" xmlns:a16="http://schemas.microsoft.com/office/drawing/2014/main" id="{F7C21966-AEAD-02BB-0FE4-6C14D8A7EAF6}"/>
              </a:ext>
            </a:extLst>
          </p:cNvPr>
          <p:cNvSpPr txBox="1"/>
          <p:nvPr/>
        </p:nvSpPr>
        <p:spPr>
          <a:xfrm>
            <a:off x="2899642" y="2050862"/>
            <a:ext cx="5769054" cy="20159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Đề tài:  </a:t>
            </a:r>
          </a:p>
          <a:p>
            <a:pPr algn="ctr"/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XÂY DỰNG HỆ THỐNG CHỨNG THỰC BẰNG CẤP CỦA TRƯỜNG ĐẠI HỌC </a:t>
            </a:r>
          </a:p>
          <a:p>
            <a:pPr algn="ctr"/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SỬ DỤNG CÔNG NGHỆ BLOCKCHAIN VỚI NỀN TẢNG ETHEREUM</a:t>
            </a:r>
            <a:endParaRPr lang="zh-CN" altLang="en-US" sz="2500" dirty="0">
              <a:solidFill>
                <a:srgbClr val="00FF99"/>
              </a:solidFill>
              <a:latin typeface="Sitka Subheading Semibold" pitchFamily="2" charset="0"/>
              <a:ea typeface="思源黑体 CN Heavy" panose="020B0A00000000000000" pitchFamily="34" charset="-122"/>
            </a:endParaRPr>
          </a:p>
        </p:txBody>
      </p:sp>
      <p:sp>
        <p:nvSpPr>
          <p:cNvPr id="55" name="文本框 34">
            <a:extLst>
              <a:ext uri="{FF2B5EF4-FFF2-40B4-BE49-F238E27FC236}">
                <a16:creationId xmlns="" xmlns:a16="http://schemas.microsoft.com/office/drawing/2014/main" id="{BAB5E55A-1FCC-03C1-FB53-52784C37631A}"/>
              </a:ext>
            </a:extLst>
          </p:cNvPr>
          <p:cNvSpPr txBox="1"/>
          <p:nvPr/>
        </p:nvSpPr>
        <p:spPr>
          <a:xfrm>
            <a:off x="7967549" y="1980967"/>
            <a:ext cx="140229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CT555</a:t>
            </a:r>
            <a:endParaRPr lang="zh-CN" altLang="en-US" sz="20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34">
            <a:extLst>
              <a:ext uri="{FF2B5EF4-FFF2-40B4-BE49-F238E27FC236}">
                <a16:creationId xmlns="" xmlns:a16="http://schemas.microsoft.com/office/drawing/2014/main" id="{6E95BB95-84EC-D673-90E6-6EE6F70E8D47}"/>
              </a:ext>
            </a:extLst>
          </p:cNvPr>
          <p:cNvSpPr txBox="1"/>
          <p:nvPr/>
        </p:nvSpPr>
        <p:spPr>
          <a:xfrm>
            <a:off x="1318493" y="4618151"/>
            <a:ext cx="4197849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en-US" altLang="zh-CN" b="1" smtClean="0">
              <a:solidFill>
                <a:srgbClr val="00F2F2"/>
              </a:solidFill>
              <a:latin typeface="+mj-lt"/>
              <a:ea typeface="思源黑体 CN Heavy" panose="020B0A00000000000000" pitchFamily="34" charset="-122"/>
            </a:endParaRPr>
          </a:p>
          <a:p>
            <a:pPr algn="ctr"/>
            <a:r>
              <a:rPr lang="vi-VN" altLang="zh-CN" b="1" smtClean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Sinh </a:t>
            </a:r>
            <a:r>
              <a:rPr lang="vi-VN" altLang="zh-CN" b="1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viên thực hiện: 	</a:t>
            </a:r>
          </a:p>
          <a:p>
            <a:r>
              <a:rPr lang="vi-VN" altLang="zh-CN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Họ và tên: </a:t>
            </a:r>
            <a:r>
              <a:rPr lang="vi-VN" altLang="zh-CN" b="1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Dương Trúc Mai</a:t>
            </a:r>
          </a:p>
          <a:p>
            <a:r>
              <a:rPr lang="vi-VN" altLang="zh-CN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MSSV: </a:t>
            </a:r>
            <a:r>
              <a:rPr lang="vi-VN" altLang="zh-CN" b="1" dirty="0" smtClean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B2004790</a:t>
            </a:r>
          </a:p>
        </p:txBody>
      </p:sp>
      <p:sp>
        <p:nvSpPr>
          <p:cNvPr id="62" name="文本框 34">
            <a:extLst>
              <a:ext uri="{FF2B5EF4-FFF2-40B4-BE49-F238E27FC236}">
                <a16:creationId xmlns="" xmlns:a16="http://schemas.microsoft.com/office/drawing/2014/main" id="{FC0970FB-4D45-0DE1-697A-475659C460D1}"/>
              </a:ext>
            </a:extLst>
          </p:cNvPr>
          <p:cNvSpPr txBox="1"/>
          <p:nvPr/>
        </p:nvSpPr>
        <p:spPr>
          <a:xfrm>
            <a:off x="6735315" y="4932080"/>
            <a:ext cx="450881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GIẢNG VIÊN</a:t>
            </a:r>
            <a:r>
              <a:rPr lang="vi-VN" altLang="zh-CN" dirty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 HƯỚNG DẪN:</a:t>
            </a:r>
          </a:p>
          <a:p>
            <a:pPr algn="ctr"/>
            <a:r>
              <a:rPr lang="vi-VN" altLang="zh-CN" dirty="0" err="1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ThS</a:t>
            </a:r>
            <a:r>
              <a:rPr lang="vi-VN" altLang="zh-CN" dirty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. NGUYỄN TRỌNG NGHĨA</a:t>
            </a:r>
            <a:endParaRPr lang="zh-CN" altLang="en-US" dirty="0">
              <a:solidFill>
                <a:srgbClr val="02F8FF"/>
              </a:solidFill>
              <a:latin typeface="Sitka Subheading Semibold" pitchFamily="2" charset="0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9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12">
        <p14:ripple/>
      </p:transition>
    </mc:Choice>
    <mc:Fallback xmlns="">
      <p:transition spd="slow" advTm="91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9" grpId="0"/>
      <p:bldP spid="39" grpId="0"/>
      <p:bldP spid="55" grpId="0"/>
      <p:bldP spid="56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E18F179-A316-4A25-A187-E216C30E6414}"/>
              </a:ext>
            </a:extLst>
          </p:cNvPr>
          <p:cNvGrpSpPr/>
          <p:nvPr/>
        </p:nvGrpSpPr>
        <p:grpSpPr>
          <a:xfrm>
            <a:off x="4280262" y="664833"/>
            <a:ext cx="3631477" cy="716292"/>
            <a:chOff x="4213225" y="655308"/>
            <a:chExt cx="2913574" cy="574689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76821B39-F99E-4B88-BC97-4E207E1833B3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6C22A4FC-411E-42DD-ACC8-CE1D04AC3E87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C4698873-8531-4B19-88DA-A2313872D1A0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D22BD271-A715-4927-A101-F1CA6BB3C0A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E7676103-B48D-4A08-896D-E6FB9CE354EB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2EDF399-E776-4D56-9821-DBAC4E0D86F3}"/>
              </a:ext>
            </a:extLst>
          </p:cNvPr>
          <p:cNvSpPr txBox="1"/>
          <p:nvPr/>
        </p:nvSpPr>
        <p:spPr>
          <a:xfrm>
            <a:off x="4802031" y="761714"/>
            <a:ext cx="25879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Cơ sở lý thuyết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grpSp>
        <p:nvGrpSpPr>
          <p:cNvPr id="94" name="Google Shape;1651;p22">
            <a:extLst>
              <a:ext uri="{FF2B5EF4-FFF2-40B4-BE49-F238E27FC236}">
                <a16:creationId xmlns="" xmlns:a16="http://schemas.microsoft.com/office/drawing/2014/main" id="{1DE252A8-16BE-FACE-459C-793C20CFC4D8}"/>
              </a:ext>
            </a:extLst>
          </p:cNvPr>
          <p:cNvGrpSpPr/>
          <p:nvPr/>
        </p:nvGrpSpPr>
        <p:grpSpPr>
          <a:xfrm>
            <a:off x="2503387" y="2216219"/>
            <a:ext cx="9295770" cy="2425562"/>
            <a:chOff x="5194708" y="3484366"/>
            <a:chExt cx="3148146" cy="987304"/>
          </a:xfrm>
        </p:grpSpPr>
        <p:grpSp>
          <p:nvGrpSpPr>
            <p:cNvPr id="95" name="Google Shape;1652;p22">
              <a:extLst>
                <a:ext uri="{FF2B5EF4-FFF2-40B4-BE49-F238E27FC236}">
                  <a16:creationId xmlns="" xmlns:a16="http://schemas.microsoft.com/office/drawing/2014/main" id="{36D56A02-DEE1-B335-DB4B-002E400C6F79}"/>
                </a:ext>
              </a:extLst>
            </p:cNvPr>
            <p:cNvGrpSpPr/>
            <p:nvPr/>
          </p:nvGrpSpPr>
          <p:grpSpPr>
            <a:xfrm>
              <a:off x="7531520" y="3484366"/>
              <a:ext cx="811335" cy="987304"/>
              <a:chOff x="3379425" y="1617275"/>
              <a:chExt cx="1090650" cy="1327200"/>
            </a:xfrm>
          </p:grpSpPr>
          <p:sp>
            <p:nvSpPr>
              <p:cNvPr id="108" name="Google Shape;1653;p22">
                <a:extLst>
                  <a:ext uri="{FF2B5EF4-FFF2-40B4-BE49-F238E27FC236}">
                    <a16:creationId xmlns="" xmlns:a16="http://schemas.microsoft.com/office/drawing/2014/main" id="{B9738D4C-B3B4-0F6A-6697-9DE10945DF8B}"/>
                  </a:ext>
                </a:extLst>
              </p:cNvPr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654;p22">
                <a:extLst>
                  <a:ext uri="{FF2B5EF4-FFF2-40B4-BE49-F238E27FC236}">
                    <a16:creationId xmlns="" xmlns:a16="http://schemas.microsoft.com/office/drawing/2014/main" id="{700EBD35-B094-53D6-1240-4E0BDB517535}"/>
                  </a:ext>
                </a:extLst>
              </p:cNvPr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655;p22">
                <a:extLst>
                  <a:ext uri="{FF2B5EF4-FFF2-40B4-BE49-F238E27FC236}">
                    <a16:creationId xmlns="" xmlns:a16="http://schemas.microsoft.com/office/drawing/2014/main" id="{21D82344-478D-44A1-C443-CB56692BB5E5}"/>
                  </a:ext>
                </a:extLst>
              </p:cNvPr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1656;p22">
              <a:extLst>
                <a:ext uri="{FF2B5EF4-FFF2-40B4-BE49-F238E27FC236}">
                  <a16:creationId xmlns="" xmlns:a16="http://schemas.microsoft.com/office/drawing/2014/main" id="{ECD4ECE3-D1E5-F4CD-58DD-9E81DCFD1C21}"/>
                </a:ext>
              </a:extLst>
            </p:cNvPr>
            <p:cNvGrpSpPr/>
            <p:nvPr/>
          </p:nvGrpSpPr>
          <p:grpSpPr>
            <a:xfrm>
              <a:off x="6752545" y="3484366"/>
              <a:ext cx="811428" cy="987304"/>
              <a:chOff x="2332275" y="1617275"/>
              <a:chExt cx="1090775" cy="1327200"/>
            </a:xfrm>
          </p:grpSpPr>
          <p:sp>
            <p:nvSpPr>
              <p:cNvPr id="105" name="Google Shape;1657;p22">
                <a:extLst>
                  <a:ext uri="{FF2B5EF4-FFF2-40B4-BE49-F238E27FC236}">
                    <a16:creationId xmlns="" xmlns:a16="http://schemas.microsoft.com/office/drawing/2014/main" id="{5D70B1E4-93F2-F117-BFDC-EC77760E8C2A}"/>
                  </a:ext>
                </a:extLst>
              </p:cNvPr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658;p22">
                <a:extLst>
                  <a:ext uri="{FF2B5EF4-FFF2-40B4-BE49-F238E27FC236}">
                    <a16:creationId xmlns="" xmlns:a16="http://schemas.microsoft.com/office/drawing/2014/main" id="{E620BA28-091B-B88B-9890-60A2D96858B5}"/>
                  </a:ext>
                </a:extLst>
              </p:cNvPr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659;p22">
                <a:extLst>
                  <a:ext uri="{FF2B5EF4-FFF2-40B4-BE49-F238E27FC236}">
                    <a16:creationId xmlns="" xmlns:a16="http://schemas.microsoft.com/office/drawing/2014/main" id="{CA0CF0F8-A289-E257-01F0-49348299D6FC}"/>
                  </a:ext>
                </a:extLst>
              </p:cNvPr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1660;p22">
              <a:extLst>
                <a:ext uri="{FF2B5EF4-FFF2-40B4-BE49-F238E27FC236}">
                  <a16:creationId xmlns="" xmlns:a16="http://schemas.microsoft.com/office/drawing/2014/main" id="{9267E07D-C71E-A0EA-70CE-F89B9BAD1FC3}"/>
                </a:ext>
              </a:extLst>
            </p:cNvPr>
            <p:cNvGrpSpPr/>
            <p:nvPr/>
          </p:nvGrpSpPr>
          <p:grpSpPr>
            <a:xfrm>
              <a:off x="5973626" y="3484366"/>
              <a:ext cx="811335" cy="987304"/>
              <a:chOff x="1285200" y="1617275"/>
              <a:chExt cx="1090650" cy="1327200"/>
            </a:xfrm>
          </p:grpSpPr>
          <p:sp>
            <p:nvSpPr>
              <p:cNvPr id="102" name="Google Shape;1661;p22">
                <a:extLst>
                  <a:ext uri="{FF2B5EF4-FFF2-40B4-BE49-F238E27FC236}">
                    <a16:creationId xmlns="" xmlns:a16="http://schemas.microsoft.com/office/drawing/2014/main" id="{CB23014D-E964-408B-C2EF-4ABEFF156774}"/>
                  </a:ext>
                </a:extLst>
              </p:cNvPr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662;p22">
                <a:extLst>
                  <a:ext uri="{FF2B5EF4-FFF2-40B4-BE49-F238E27FC236}">
                    <a16:creationId xmlns="" xmlns:a16="http://schemas.microsoft.com/office/drawing/2014/main" id="{54CE66A7-0183-474A-9138-29D77CA1B8B7}"/>
                  </a:ext>
                </a:extLst>
              </p:cNvPr>
              <p:cNvSpPr/>
              <p:nvPr/>
            </p:nvSpPr>
            <p:spPr>
              <a:xfrm>
                <a:off x="128520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663;p22">
                <a:extLst>
                  <a:ext uri="{FF2B5EF4-FFF2-40B4-BE49-F238E27FC236}">
                    <a16:creationId xmlns="" xmlns:a16="http://schemas.microsoft.com/office/drawing/2014/main" id="{883DA778-CC0E-5EB0-7F3C-A41C877B8C02}"/>
                  </a:ext>
                </a:extLst>
              </p:cNvPr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1664;p22">
              <a:extLst>
                <a:ext uri="{FF2B5EF4-FFF2-40B4-BE49-F238E27FC236}">
                  <a16:creationId xmlns="" xmlns:a16="http://schemas.microsoft.com/office/drawing/2014/main" id="{CAF8A586-1977-41A4-3012-490D1C99BCBF}"/>
                </a:ext>
              </a:extLst>
            </p:cNvPr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99" name="Google Shape;1665;p22">
                <a:extLst>
                  <a:ext uri="{FF2B5EF4-FFF2-40B4-BE49-F238E27FC236}">
                    <a16:creationId xmlns="" xmlns:a16="http://schemas.microsoft.com/office/drawing/2014/main" id="{CD16363E-3002-03AD-3E5A-C886D9AFC2D7}"/>
                  </a:ext>
                </a:extLst>
              </p:cNvPr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666;p22">
                <a:extLst>
                  <a:ext uri="{FF2B5EF4-FFF2-40B4-BE49-F238E27FC236}">
                    <a16:creationId xmlns="" xmlns:a16="http://schemas.microsoft.com/office/drawing/2014/main" id="{A25656A7-7785-BD50-DAD6-7796B4FA5325}"/>
                  </a:ext>
                </a:extLst>
              </p:cNvPr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667;p22">
                <a:extLst>
                  <a:ext uri="{FF2B5EF4-FFF2-40B4-BE49-F238E27FC236}">
                    <a16:creationId xmlns="" xmlns:a16="http://schemas.microsoft.com/office/drawing/2014/main" id="{55E279E0-6DAF-48D5-A160-F6B56149EACF}"/>
                  </a:ext>
                </a:extLst>
              </p:cNvPr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1" name="Google Shape;1668;p22">
            <a:extLst>
              <a:ext uri="{FF2B5EF4-FFF2-40B4-BE49-F238E27FC236}">
                <a16:creationId xmlns="" xmlns:a16="http://schemas.microsoft.com/office/drawing/2014/main" id="{1F465DC2-5939-08E6-BE93-30E58B5916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9297" y="2587269"/>
            <a:ext cx="1583813" cy="132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670;p22">
            <a:extLst>
              <a:ext uri="{FF2B5EF4-FFF2-40B4-BE49-F238E27FC236}">
                <a16:creationId xmlns="" xmlns:a16="http://schemas.microsoft.com/office/drawing/2014/main" id="{082A3446-8C82-CD83-D3D8-CD1E93A8D62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1228" y="2579915"/>
            <a:ext cx="1238840" cy="139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674;p22">
            <a:extLst>
              <a:ext uri="{FF2B5EF4-FFF2-40B4-BE49-F238E27FC236}">
                <a16:creationId xmlns="" xmlns:a16="http://schemas.microsoft.com/office/drawing/2014/main" id="{80B1B785-54E7-EA03-F857-EFF568CF49D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6582" y="2620569"/>
            <a:ext cx="1063929" cy="123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675;p22">
            <a:extLst>
              <a:ext uri="{FF2B5EF4-FFF2-40B4-BE49-F238E27FC236}">
                <a16:creationId xmlns="" xmlns:a16="http://schemas.microsoft.com/office/drawing/2014/main" id="{17603A56-6C25-BEDC-F64D-BBFF1AC4432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20298" y="2602393"/>
            <a:ext cx="1197311" cy="123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680;p22">
            <a:extLst>
              <a:ext uri="{FF2B5EF4-FFF2-40B4-BE49-F238E27FC236}">
                <a16:creationId xmlns="" xmlns:a16="http://schemas.microsoft.com/office/drawing/2014/main" id="{01F8D877-F964-7BB8-B6B2-FCB796866AD6}"/>
              </a:ext>
            </a:extLst>
          </p:cNvPr>
          <p:cNvSpPr/>
          <p:nvPr/>
        </p:nvSpPr>
        <p:spPr>
          <a:xfrm>
            <a:off x="311115" y="2262760"/>
            <a:ext cx="2257362" cy="2476203"/>
          </a:xfrm>
          <a:custGeom>
            <a:avLst/>
            <a:gdLst/>
            <a:ahLst/>
            <a:cxnLst/>
            <a:rect l="l" t="t" r="r" b="b"/>
            <a:pathLst>
              <a:path w="43630" h="50958" extrusionOk="0">
                <a:moveTo>
                  <a:pt x="21815" y="0"/>
                </a:moveTo>
                <a:cubicBezTo>
                  <a:pt x="9785" y="0"/>
                  <a:pt x="0" y="9788"/>
                  <a:pt x="0" y="21814"/>
                </a:cubicBezTo>
                <a:cubicBezTo>
                  <a:pt x="11" y="22289"/>
                  <a:pt x="401" y="22672"/>
                  <a:pt x="879" y="22672"/>
                </a:cubicBezTo>
                <a:cubicBezTo>
                  <a:pt x="1354" y="22672"/>
                  <a:pt x="1744" y="22289"/>
                  <a:pt x="1755" y="21814"/>
                </a:cubicBezTo>
                <a:cubicBezTo>
                  <a:pt x="1755" y="10757"/>
                  <a:pt x="10753" y="1755"/>
                  <a:pt x="21811" y="1755"/>
                </a:cubicBezTo>
                <a:cubicBezTo>
                  <a:pt x="32869" y="1755"/>
                  <a:pt x="41870" y="10753"/>
                  <a:pt x="41870" y="21814"/>
                </a:cubicBezTo>
                <a:cubicBezTo>
                  <a:pt x="41870" y="32872"/>
                  <a:pt x="32872" y="41870"/>
                  <a:pt x="21815" y="41870"/>
                </a:cubicBezTo>
                <a:cubicBezTo>
                  <a:pt x="21329" y="41870"/>
                  <a:pt x="20935" y="42263"/>
                  <a:pt x="20935" y="42750"/>
                </a:cubicBezTo>
                <a:lnTo>
                  <a:pt x="20935" y="50957"/>
                </a:lnTo>
                <a:lnTo>
                  <a:pt x="22694" y="50942"/>
                </a:lnTo>
                <a:lnTo>
                  <a:pt x="22694" y="43610"/>
                </a:lnTo>
                <a:cubicBezTo>
                  <a:pt x="34316" y="43147"/>
                  <a:pt x="43629" y="33547"/>
                  <a:pt x="43626" y="21814"/>
                </a:cubicBezTo>
                <a:cubicBezTo>
                  <a:pt x="43626" y="9785"/>
                  <a:pt x="33841" y="0"/>
                  <a:pt x="21815" y="0"/>
                </a:cubicBezTo>
                <a:close/>
              </a:path>
            </a:pathLst>
          </a:cu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681;p22">
            <a:extLst>
              <a:ext uri="{FF2B5EF4-FFF2-40B4-BE49-F238E27FC236}">
                <a16:creationId xmlns="" xmlns:a16="http://schemas.microsoft.com/office/drawing/2014/main" id="{8B03177E-89CC-DBCA-77E4-4D321B4962F4}"/>
              </a:ext>
            </a:extLst>
          </p:cNvPr>
          <p:cNvSpPr/>
          <p:nvPr/>
        </p:nvSpPr>
        <p:spPr>
          <a:xfrm>
            <a:off x="609433" y="2504081"/>
            <a:ext cx="1712415" cy="1528353"/>
          </a:xfrm>
          <a:custGeom>
            <a:avLst/>
            <a:gdLst/>
            <a:ahLst/>
            <a:cxnLst/>
            <a:rect l="l" t="t" r="r" b="b"/>
            <a:pathLst>
              <a:path w="29615" h="29615" extrusionOk="0">
                <a:moveTo>
                  <a:pt x="14810" y="1"/>
                </a:moveTo>
                <a:cubicBezTo>
                  <a:pt x="6631" y="1"/>
                  <a:pt x="1" y="6631"/>
                  <a:pt x="1" y="14809"/>
                </a:cubicBezTo>
                <a:cubicBezTo>
                  <a:pt x="1" y="22988"/>
                  <a:pt x="6631" y="29615"/>
                  <a:pt x="14810" y="29615"/>
                </a:cubicBezTo>
                <a:cubicBezTo>
                  <a:pt x="22988" y="29615"/>
                  <a:pt x="29615" y="22988"/>
                  <a:pt x="29615" y="14809"/>
                </a:cubicBezTo>
                <a:cubicBezTo>
                  <a:pt x="29615" y="6631"/>
                  <a:pt x="22988" y="1"/>
                  <a:pt x="14810" y="1"/>
                </a:cubicBezTo>
                <a:close/>
              </a:path>
            </a:pathLst>
          </a:custGeom>
          <a:noFill/>
          <a:ln w="19050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683;p22">
            <a:extLst>
              <a:ext uri="{FF2B5EF4-FFF2-40B4-BE49-F238E27FC236}">
                <a16:creationId xmlns="" xmlns:a16="http://schemas.microsoft.com/office/drawing/2014/main" id="{6E98CF0C-38FB-CE40-159E-0F5B91EE366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5107" y="2492686"/>
            <a:ext cx="621979" cy="149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669;p22">
            <a:extLst>
              <a:ext uri="{FF2B5EF4-FFF2-40B4-BE49-F238E27FC236}">
                <a16:creationId xmlns="" xmlns:a16="http://schemas.microsoft.com/office/drawing/2014/main" id="{2961B24A-25D2-3B8B-85F6-9870E1D905E7}"/>
              </a:ext>
            </a:extLst>
          </p:cNvPr>
          <p:cNvSpPr txBox="1"/>
          <p:nvPr/>
        </p:nvSpPr>
        <p:spPr>
          <a:xfrm>
            <a:off x="2839587" y="4830825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SOLIDITY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671;p22">
            <a:extLst>
              <a:ext uri="{FF2B5EF4-FFF2-40B4-BE49-F238E27FC236}">
                <a16:creationId xmlns="" xmlns:a16="http://schemas.microsoft.com/office/drawing/2014/main" id="{642EC533-D7AB-E768-4A44-650270F7BA58}"/>
              </a:ext>
            </a:extLst>
          </p:cNvPr>
          <p:cNvSpPr txBox="1"/>
          <p:nvPr/>
        </p:nvSpPr>
        <p:spPr>
          <a:xfrm>
            <a:off x="5043602" y="4828958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METAMASK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672;p22">
            <a:extLst>
              <a:ext uri="{FF2B5EF4-FFF2-40B4-BE49-F238E27FC236}">
                <a16:creationId xmlns="" xmlns:a16="http://schemas.microsoft.com/office/drawing/2014/main" id="{78F7A447-DBED-B9EF-1184-2651968E9AFC}"/>
              </a:ext>
            </a:extLst>
          </p:cNvPr>
          <p:cNvSpPr txBox="1"/>
          <p:nvPr/>
        </p:nvSpPr>
        <p:spPr>
          <a:xfrm>
            <a:off x="9643604" y="4911726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TRUFFLE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673;p22">
            <a:extLst>
              <a:ext uri="{FF2B5EF4-FFF2-40B4-BE49-F238E27FC236}">
                <a16:creationId xmlns="" xmlns:a16="http://schemas.microsoft.com/office/drawing/2014/main" id="{9171CCD8-6320-5A48-049B-71FCC26DA38E}"/>
              </a:ext>
            </a:extLst>
          </p:cNvPr>
          <p:cNvSpPr txBox="1"/>
          <p:nvPr/>
        </p:nvSpPr>
        <p:spPr>
          <a:xfrm>
            <a:off x="7343603" y="4828690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GANACHE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676;p22">
            <a:extLst>
              <a:ext uri="{FF2B5EF4-FFF2-40B4-BE49-F238E27FC236}">
                <a16:creationId xmlns="" xmlns:a16="http://schemas.microsoft.com/office/drawing/2014/main" id="{1DB638C0-8ECF-BD52-5B01-CA44EC1658DA}"/>
              </a:ext>
            </a:extLst>
          </p:cNvPr>
          <p:cNvSpPr txBox="1"/>
          <p:nvPr/>
        </p:nvSpPr>
        <p:spPr>
          <a:xfrm>
            <a:off x="2668506" y="5391584"/>
            <a:ext cx="2257362" cy="86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Ngôn ngữ lập trình cấp cao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3" name="Google Shape;1677;p22">
            <a:extLst>
              <a:ext uri="{FF2B5EF4-FFF2-40B4-BE49-F238E27FC236}">
                <a16:creationId xmlns="" xmlns:a16="http://schemas.microsoft.com/office/drawing/2014/main" id="{E667A2BE-6DC5-BE93-18DB-3A352537A24F}"/>
              </a:ext>
            </a:extLst>
          </p:cNvPr>
          <p:cNvSpPr txBox="1"/>
          <p:nvPr/>
        </p:nvSpPr>
        <p:spPr>
          <a:xfrm>
            <a:off x="4916888" y="5347635"/>
            <a:ext cx="2395966" cy="129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Cho phép người dùng tương tác với hệ sinh thái Ethereum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4" name="Google Shape;1678;p22">
            <a:extLst>
              <a:ext uri="{FF2B5EF4-FFF2-40B4-BE49-F238E27FC236}">
                <a16:creationId xmlns="" xmlns:a16="http://schemas.microsoft.com/office/drawing/2014/main" id="{BA54B17A-5023-2C50-4801-1C8814D5AD77}"/>
              </a:ext>
            </a:extLst>
          </p:cNvPr>
          <p:cNvSpPr txBox="1"/>
          <p:nvPr/>
        </p:nvSpPr>
        <p:spPr>
          <a:xfrm>
            <a:off x="7205274" y="5316204"/>
            <a:ext cx="2191858" cy="103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Bộ giả lập một mạng Blockchain trên máy tính cá nhân (local)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5" name="Google Shape;1679;p22">
            <a:extLst>
              <a:ext uri="{FF2B5EF4-FFF2-40B4-BE49-F238E27FC236}">
                <a16:creationId xmlns="" xmlns:a16="http://schemas.microsoft.com/office/drawing/2014/main" id="{DC038C29-987A-EFFF-91A2-A49F08C515BA}"/>
              </a:ext>
            </a:extLst>
          </p:cNvPr>
          <p:cNvSpPr txBox="1"/>
          <p:nvPr/>
        </p:nvSpPr>
        <p:spPr>
          <a:xfrm>
            <a:off x="9475679" y="5341573"/>
            <a:ext cx="2395691" cy="103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Một framework của lập trình Ethereum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6" name="Google Shape;1682;p22">
            <a:extLst>
              <a:ext uri="{FF2B5EF4-FFF2-40B4-BE49-F238E27FC236}">
                <a16:creationId xmlns="" xmlns:a16="http://schemas.microsoft.com/office/drawing/2014/main" id="{D366CF9E-43F9-BFDE-71D6-7AC13C9A99EE}"/>
              </a:ext>
            </a:extLst>
          </p:cNvPr>
          <p:cNvSpPr txBox="1"/>
          <p:nvPr/>
        </p:nvSpPr>
        <p:spPr>
          <a:xfrm>
            <a:off x="492623" y="4830825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ETHEREUM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684;p22">
            <a:extLst>
              <a:ext uri="{FF2B5EF4-FFF2-40B4-BE49-F238E27FC236}">
                <a16:creationId xmlns="" xmlns:a16="http://schemas.microsoft.com/office/drawing/2014/main" id="{361739E3-A14A-7E60-7091-4324EF250A47}"/>
              </a:ext>
            </a:extLst>
          </p:cNvPr>
          <p:cNvSpPr txBox="1"/>
          <p:nvPr/>
        </p:nvSpPr>
        <p:spPr>
          <a:xfrm>
            <a:off x="320630" y="5241058"/>
            <a:ext cx="2395908" cy="114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Ethereum (ETH) là nền tảng điện toán phân tán, 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mã nguồn mở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30820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03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4621777" y="3345176"/>
              <a:ext cx="2588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Cài Đặt</a:t>
              </a:r>
              <a:endParaRPr lang="zh-CN" altLang="en-US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Yu Gothic UI" panose="020B0500000000000000" pitchFamily="34" charset="-128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75914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E3B3D51-D3CE-4F18-AC19-9371E59B0ACC}"/>
              </a:ext>
            </a:extLst>
          </p:cNvPr>
          <p:cNvGrpSpPr/>
          <p:nvPr/>
        </p:nvGrpSpPr>
        <p:grpSpPr>
          <a:xfrm>
            <a:off x="4280262" y="664833"/>
            <a:ext cx="3631477" cy="716292"/>
            <a:chOff x="4213225" y="655308"/>
            <a:chExt cx="2913574" cy="574689"/>
          </a:xfrm>
        </p:grpSpPr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46DB7F63-7007-4C20-B517-FD659549F228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4BA88E22-B40B-41FA-9B18-21376759222A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2982FF0E-A34C-4C54-9E2C-986CABEF7864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EE5100A6-F611-4D53-B3C4-82E3A0E349A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541718CE-9892-40F5-94DA-DE1BB8E55033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C2F3840-9CD5-4AEE-BFD4-BDF3C0A061B7}"/>
              </a:ext>
            </a:extLst>
          </p:cNvPr>
          <p:cNvSpPr txBox="1"/>
          <p:nvPr/>
        </p:nvSpPr>
        <p:spPr>
          <a:xfrm>
            <a:off x="5406181" y="732464"/>
            <a:ext cx="14263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Cài đặt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="" xmlns:a16="http://schemas.microsoft.com/office/drawing/2014/main" id="{4C64953A-1320-4158-A6C9-3B33328C7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03"/>
          <a:stretch/>
        </p:blipFill>
        <p:spPr>
          <a:xfrm>
            <a:off x="2449000" y="4121640"/>
            <a:ext cx="7262241" cy="3155461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="" xmlns:a16="http://schemas.microsoft.com/office/drawing/2014/main" id="{ABF026FE-2A4D-4E5D-A819-8CA2DB4CBC59}"/>
              </a:ext>
            </a:extLst>
          </p:cNvPr>
          <p:cNvGrpSpPr/>
          <p:nvPr/>
        </p:nvGrpSpPr>
        <p:grpSpPr>
          <a:xfrm>
            <a:off x="2690052" y="5620666"/>
            <a:ext cx="662594" cy="657967"/>
            <a:chOff x="5353747" y="2778516"/>
            <a:chExt cx="1456483" cy="1446310"/>
          </a:xfrm>
        </p:grpSpPr>
        <p:sp>
          <p:nvSpPr>
            <p:cNvPr id="75" name="任意多边形: 形状 74">
              <a:extLst>
                <a:ext uri="{FF2B5EF4-FFF2-40B4-BE49-F238E27FC236}">
                  <a16:creationId xmlns="" xmlns:a16="http://schemas.microsoft.com/office/drawing/2014/main" id="{762851F5-8EB9-40A4-8C1C-DB718F2657E8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="" xmlns:a16="http://schemas.microsoft.com/office/drawing/2014/main" id="{3557F48F-6C13-4C6F-A1D2-1A62FBA081F9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7" name="圆: 空心 76">
              <a:extLst>
                <a:ext uri="{FF2B5EF4-FFF2-40B4-BE49-F238E27FC236}">
                  <a16:creationId xmlns="" xmlns:a16="http://schemas.microsoft.com/office/drawing/2014/main" id="{DF3D0286-DFE6-4CDF-AEBB-D2F9D4C99AEC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9" name="椭圆 28">
              <a:extLst>
                <a:ext uri="{FF2B5EF4-FFF2-40B4-BE49-F238E27FC236}">
                  <a16:creationId xmlns="" xmlns:a16="http://schemas.microsoft.com/office/drawing/2014/main" id="{F937C57F-CDB5-4A0D-8FEE-5B95E278FE0E}"/>
                </a:ext>
              </a:extLst>
            </p:cNvPr>
            <p:cNvSpPr/>
            <p:nvPr/>
          </p:nvSpPr>
          <p:spPr>
            <a:xfrm>
              <a:off x="5750031" y="3175348"/>
              <a:ext cx="701392" cy="700289"/>
            </a:xfrm>
            <a:custGeom>
              <a:avLst/>
              <a:gdLst>
                <a:gd name="connsiteX0" fmla="*/ 447961 w 581483"/>
                <a:gd name="connsiteY0" fmla="*/ 200403 h 580569"/>
                <a:gd name="connsiteX1" fmla="*/ 464384 w 581483"/>
                <a:gd name="connsiteY1" fmla="*/ 209058 h 580569"/>
                <a:gd name="connsiteX2" fmla="*/ 464384 w 581483"/>
                <a:gd name="connsiteY2" fmla="*/ 371612 h 580569"/>
                <a:gd name="connsiteX3" fmla="*/ 430203 w 581483"/>
                <a:gd name="connsiteY3" fmla="*/ 374812 h 580569"/>
                <a:gd name="connsiteX4" fmla="*/ 427087 w 581483"/>
                <a:gd name="connsiteY4" fmla="*/ 340683 h 580569"/>
                <a:gd name="connsiteX5" fmla="*/ 427087 w 581483"/>
                <a:gd name="connsiteY5" fmla="*/ 240075 h 580569"/>
                <a:gd name="connsiteX6" fmla="*/ 430203 w 581483"/>
                <a:gd name="connsiteY6" fmla="*/ 205947 h 580569"/>
                <a:gd name="connsiteX7" fmla="*/ 447961 w 581483"/>
                <a:gd name="connsiteY7" fmla="*/ 200403 h 580569"/>
                <a:gd name="connsiteX8" fmla="*/ 48514 w 581483"/>
                <a:gd name="connsiteY8" fmla="*/ 184637 h 580569"/>
                <a:gd name="connsiteX9" fmla="*/ 48514 w 581483"/>
                <a:gd name="connsiteY9" fmla="*/ 392932 h 580569"/>
                <a:gd name="connsiteX10" fmla="*/ 109669 w 581483"/>
                <a:gd name="connsiteY10" fmla="*/ 392932 h 580569"/>
                <a:gd name="connsiteX11" fmla="*/ 109669 w 581483"/>
                <a:gd name="connsiteY11" fmla="*/ 184637 h 580569"/>
                <a:gd name="connsiteX12" fmla="*/ 511047 w 581483"/>
                <a:gd name="connsiteY12" fmla="*/ 124686 h 580569"/>
                <a:gd name="connsiteX13" fmla="*/ 527471 w 581483"/>
                <a:gd name="connsiteY13" fmla="*/ 133340 h 580569"/>
                <a:gd name="connsiteX14" fmla="*/ 527471 w 581483"/>
                <a:gd name="connsiteY14" fmla="*/ 447415 h 580569"/>
                <a:gd name="connsiteX15" fmla="*/ 493288 w 581483"/>
                <a:gd name="connsiteY15" fmla="*/ 450615 h 580569"/>
                <a:gd name="connsiteX16" fmla="*/ 490262 w 581483"/>
                <a:gd name="connsiteY16" fmla="*/ 416488 h 580569"/>
                <a:gd name="connsiteX17" fmla="*/ 490262 w 581483"/>
                <a:gd name="connsiteY17" fmla="*/ 164357 h 580569"/>
                <a:gd name="connsiteX18" fmla="*/ 493288 w 581483"/>
                <a:gd name="connsiteY18" fmla="*/ 130230 h 580569"/>
                <a:gd name="connsiteX19" fmla="*/ 511047 w 581483"/>
                <a:gd name="connsiteY19" fmla="*/ 124686 h 580569"/>
                <a:gd name="connsiteX20" fmla="*/ 339154 w 581483"/>
                <a:gd name="connsiteY20" fmla="*/ 67338 h 580569"/>
                <a:gd name="connsiteX21" fmla="*/ 158094 w 581483"/>
                <a:gd name="connsiteY21" fmla="*/ 177173 h 580569"/>
                <a:gd name="connsiteX22" fmla="*/ 158094 w 581483"/>
                <a:gd name="connsiteY22" fmla="*/ 403596 h 580569"/>
                <a:gd name="connsiteX23" fmla="*/ 339154 w 581483"/>
                <a:gd name="connsiteY23" fmla="*/ 513430 h 580569"/>
                <a:gd name="connsiteX24" fmla="*/ 375384 w 581483"/>
                <a:gd name="connsiteY24" fmla="*/ 3090 h 580569"/>
                <a:gd name="connsiteX25" fmla="*/ 387579 w 581483"/>
                <a:gd name="connsiteY25" fmla="*/ 24240 h 580569"/>
                <a:gd name="connsiteX26" fmla="*/ 387579 w 581483"/>
                <a:gd name="connsiteY26" fmla="*/ 556351 h 580569"/>
                <a:gd name="connsiteX27" fmla="*/ 375295 w 581483"/>
                <a:gd name="connsiteY27" fmla="*/ 577412 h 580569"/>
                <a:gd name="connsiteX28" fmla="*/ 350815 w 581483"/>
                <a:gd name="connsiteY28" fmla="*/ 577056 h 580569"/>
                <a:gd name="connsiteX29" fmla="*/ 126938 w 581483"/>
                <a:gd name="connsiteY29" fmla="*/ 441274 h 580569"/>
                <a:gd name="connsiteX30" fmla="*/ 24213 w 581483"/>
                <a:gd name="connsiteY30" fmla="*/ 441274 h 580569"/>
                <a:gd name="connsiteX31" fmla="*/ 0 w 581483"/>
                <a:gd name="connsiteY31" fmla="*/ 417103 h 580569"/>
                <a:gd name="connsiteX32" fmla="*/ 0 w 581483"/>
                <a:gd name="connsiteY32" fmla="*/ 160378 h 580569"/>
                <a:gd name="connsiteX33" fmla="*/ 24213 w 581483"/>
                <a:gd name="connsiteY33" fmla="*/ 136207 h 580569"/>
                <a:gd name="connsiteX34" fmla="*/ 132190 w 581483"/>
                <a:gd name="connsiteY34" fmla="*/ 136207 h 580569"/>
                <a:gd name="connsiteX35" fmla="*/ 350904 w 581483"/>
                <a:gd name="connsiteY35" fmla="*/ 3446 h 580569"/>
                <a:gd name="connsiteX36" fmla="*/ 375384 w 581483"/>
                <a:gd name="connsiteY36" fmla="*/ 309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81483" h="580569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="" xmlns:a16="http://schemas.microsoft.com/office/drawing/2014/main" id="{ECF510BE-3011-4D3D-A019-89AE3314F22D}"/>
              </a:ext>
            </a:extLst>
          </p:cNvPr>
          <p:cNvGrpSpPr/>
          <p:nvPr/>
        </p:nvGrpSpPr>
        <p:grpSpPr>
          <a:xfrm>
            <a:off x="5794385" y="3767852"/>
            <a:ext cx="662594" cy="657967"/>
            <a:chOff x="5353747" y="2778516"/>
            <a:chExt cx="1456483" cy="1446310"/>
          </a:xfrm>
        </p:grpSpPr>
        <p:sp>
          <p:nvSpPr>
            <p:cNvPr id="81" name="任意多边形: 形状 80">
              <a:extLst>
                <a:ext uri="{FF2B5EF4-FFF2-40B4-BE49-F238E27FC236}">
                  <a16:creationId xmlns="" xmlns:a16="http://schemas.microsoft.com/office/drawing/2014/main" id="{26C2B437-BDA3-4032-BF27-D220D3F6612D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="" xmlns:a16="http://schemas.microsoft.com/office/drawing/2014/main" id="{CAEA614D-608C-4C3D-ACEE-763AC2EDE526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3" name="圆: 空心 82">
              <a:extLst>
                <a:ext uri="{FF2B5EF4-FFF2-40B4-BE49-F238E27FC236}">
                  <a16:creationId xmlns="" xmlns:a16="http://schemas.microsoft.com/office/drawing/2014/main" id="{95D0751D-6B54-4904-87D5-4519225A892C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="" xmlns:a16="http://schemas.microsoft.com/office/drawing/2014/main" id="{8328631F-A804-4563-81BC-3738CDF7024B}"/>
              </a:ext>
            </a:extLst>
          </p:cNvPr>
          <p:cNvGrpSpPr/>
          <p:nvPr/>
        </p:nvGrpSpPr>
        <p:grpSpPr>
          <a:xfrm>
            <a:off x="8329485" y="4766800"/>
            <a:ext cx="662594" cy="657967"/>
            <a:chOff x="5353747" y="2778516"/>
            <a:chExt cx="1456483" cy="1446310"/>
          </a:xfrm>
        </p:grpSpPr>
        <p:sp>
          <p:nvSpPr>
            <p:cNvPr id="87" name="任意多边形: 形状 86">
              <a:extLst>
                <a:ext uri="{FF2B5EF4-FFF2-40B4-BE49-F238E27FC236}">
                  <a16:creationId xmlns="" xmlns:a16="http://schemas.microsoft.com/office/drawing/2014/main" id="{0A237B27-C335-4825-8327-FB39D2014B37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="" xmlns:a16="http://schemas.microsoft.com/office/drawing/2014/main" id="{480CCBA3-A0E4-4C7E-9463-2F07E5328605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9" name="圆: 空心 88">
              <a:extLst>
                <a:ext uri="{FF2B5EF4-FFF2-40B4-BE49-F238E27FC236}">
                  <a16:creationId xmlns="" xmlns:a16="http://schemas.microsoft.com/office/drawing/2014/main" id="{D273A1D3-806A-4F45-B33D-A3E79AE1D0ED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5" name="直接连接符 94">
            <a:extLst>
              <a:ext uri="{FF2B5EF4-FFF2-40B4-BE49-F238E27FC236}">
                <a16:creationId xmlns="" xmlns:a16="http://schemas.microsoft.com/office/drawing/2014/main" id="{196512AE-E11B-42B1-904B-C6FFFA2B2221}"/>
              </a:ext>
            </a:extLst>
          </p:cNvPr>
          <p:cNvCxnSpPr>
            <a:cxnSpLocks/>
          </p:cNvCxnSpPr>
          <p:nvPr/>
        </p:nvCxnSpPr>
        <p:spPr>
          <a:xfrm>
            <a:off x="2051172" y="5460732"/>
            <a:ext cx="992279" cy="517563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="" xmlns:a16="http://schemas.microsoft.com/office/drawing/2014/main" id="{315A16A8-78DF-4883-9E0B-46E912BB9363}"/>
              </a:ext>
            </a:extLst>
          </p:cNvPr>
          <p:cNvSpPr txBox="1"/>
          <p:nvPr/>
        </p:nvSpPr>
        <p:spPr>
          <a:xfrm>
            <a:off x="288758" y="5004801"/>
            <a:ext cx="182843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Hệ</a:t>
            </a:r>
            <a:r>
              <a:rPr lang="en-US" altLang="zh-CN" dirty="0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điều</a:t>
            </a:r>
            <a:r>
              <a:rPr lang="en-US" altLang="zh-CN" dirty="0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hành</a:t>
            </a:r>
            <a:r>
              <a:rPr lang="en-US" altLang="zh-CN" dirty="0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 Microsoft Windows </a:t>
            </a:r>
            <a:endParaRPr lang="zh-CN" altLang="en-US" dirty="0">
              <a:solidFill>
                <a:srgbClr val="00F2F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73">
            <a:extLst>
              <a:ext uri="{FF2B5EF4-FFF2-40B4-BE49-F238E27FC236}">
                <a16:creationId xmlns="" xmlns:a16="http://schemas.microsoft.com/office/drawing/2014/main" id="{647F9FF0-C177-5D25-6125-1E88271E8B03}"/>
              </a:ext>
            </a:extLst>
          </p:cNvPr>
          <p:cNvGrpSpPr/>
          <p:nvPr/>
        </p:nvGrpSpPr>
        <p:grpSpPr>
          <a:xfrm>
            <a:off x="3347190" y="4615810"/>
            <a:ext cx="662594" cy="657967"/>
            <a:chOff x="5353747" y="2778516"/>
            <a:chExt cx="1456483" cy="1446310"/>
          </a:xfrm>
        </p:grpSpPr>
        <p:sp>
          <p:nvSpPr>
            <p:cNvPr id="3" name="任意多边形: 形状 74">
              <a:extLst>
                <a:ext uri="{FF2B5EF4-FFF2-40B4-BE49-F238E27FC236}">
                  <a16:creationId xmlns="" xmlns:a16="http://schemas.microsoft.com/office/drawing/2014/main" id="{3CF1BE49-22CB-3CE8-D792-FE0FC952BCEB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75">
              <a:extLst>
                <a:ext uri="{FF2B5EF4-FFF2-40B4-BE49-F238E27FC236}">
                  <a16:creationId xmlns="" xmlns:a16="http://schemas.microsoft.com/office/drawing/2014/main" id="{88A33BB4-69A5-B612-79F6-0249088B1D71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圆: 空心 76">
              <a:extLst>
                <a:ext uri="{FF2B5EF4-FFF2-40B4-BE49-F238E27FC236}">
                  <a16:creationId xmlns="" xmlns:a16="http://schemas.microsoft.com/office/drawing/2014/main" id="{E4B4A178-3D10-0BFA-AFC0-07D42972BC1D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椭圆 28">
              <a:extLst>
                <a:ext uri="{FF2B5EF4-FFF2-40B4-BE49-F238E27FC236}">
                  <a16:creationId xmlns="" xmlns:a16="http://schemas.microsoft.com/office/drawing/2014/main" id="{868777C0-6E77-709E-170A-5A32F77FEBF9}"/>
                </a:ext>
              </a:extLst>
            </p:cNvPr>
            <p:cNvSpPr/>
            <p:nvPr/>
          </p:nvSpPr>
          <p:spPr>
            <a:xfrm>
              <a:off x="5750031" y="3175348"/>
              <a:ext cx="701392" cy="700289"/>
            </a:xfrm>
            <a:custGeom>
              <a:avLst/>
              <a:gdLst>
                <a:gd name="connsiteX0" fmla="*/ 447961 w 581483"/>
                <a:gd name="connsiteY0" fmla="*/ 200403 h 580569"/>
                <a:gd name="connsiteX1" fmla="*/ 464384 w 581483"/>
                <a:gd name="connsiteY1" fmla="*/ 209058 h 580569"/>
                <a:gd name="connsiteX2" fmla="*/ 464384 w 581483"/>
                <a:gd name="connsiteY2" fmla="*/ 371612 h 580569"/>
                <a:gd name="connsiteX3" fmla="*/ 430203 w 581483"/>
                <a:gd name="connsiteY3" fmla="*/ 374812 h 580569"/>
                <a:gd name="connsiteX4" fmla="*/ 427087 w 581483"/>
                <a:gd name="connsiteY4" fmla="*/ 340683 h 580569"/>
                <a:gd name="connsiteX5" fmla="*/ 427087 w 581483"/>
                <a:gd name="connsiteY5" fmla="*/ 240075 h 580569"/>
                <a:gd name="connsiteX6" fmla="*/ 430203 w 581483"/>
                <a:gd name="connsiteY6" fmla="*/ 205947 h 580569"/>
                <a:gd name="connsiteX7" fmla="*/ 447961 w 581483"/>
                <a:gd name="connsiteY7" fmla="*/ 200403 h 580569"/>
                <a:gd name="connsiteX8" fmla="*/ 48514 w 581483"/>
                <a:gd name="connsiteY8" fmla="*/ 184637 h 580569"/>
                <a:gd name="connsiteX9" fmla="*/ 48514 w 581483"/>
                <a:gd name="connsiteY9" fmla="*/ 392932 h 580569"/>
                <a:gd name="connsiteX10" fmla="*/ 109669 w 581483"/>
                <a:gd name="connsiteY10" fmla="*/ 392932 h 580569"/>
                <a:gd name="connsiteX11" fmla="*/ 109669 w 581483"/>
                <a:gd name="connsiteY11" fmla="*/ 184637 h 580569"/>
                <a:gd name="connsiteX12" fmla="*/ 511047 w 581483"/>
                <a:gd name="connsiteY12" fmla="*/ 124686 h 580569"/>
                <a:gd name="connsiteX13" fmla="*/ 527471 w 581483"/>
                <a:gd name="connsiteY13" fmla="*/ 133340 h 580569"/>
                <a:gd name="connsiteX14" fmla="*/ 527471 w 581483"/>
                <a:gd name="connsiteY14" fmla="*/ 447415 h 580569"/>
                <a:gd name="connsiteX15" fmla="*/ 493288 w 581483"/>
                <a:gd name="connsiteY15" fmla="*/ 450615 h 580569"/>
                <a:gd name="connsiteX16" fmla="*/ 490262 w 581483"/>
                <a:gd name="connsiteY16" fmla="*/ 416488 h 580569"/>
                <a:gd name="connsiteX17" fmla="*/ 490262 w 581483"/>
                <a:gd name="connsiteY17" fmla="*/ 164357 h 580569"/>
                <a:gd name="connsiteX18" fmla="*/ 493288 w 581483"/>
                <a:gd name="connsiteY18" fmla="*/ 130230 h 580569"/>
                <a:gd name="connsiteX19" fmla="*/ 511047 w 581483"/>
                <a:gd name="connsiteY19" fmla="*/ 124686 h 580569"/>
                <a:gd name="connsiteX20" fmla="*/ 339154 w 581483"/>
                <a:gd name="connsiteY20" fmla="*/ 67338 h 580569"/>
                <a:gd name="connsiteX21" fmla="*/ 158094 w 581483"/>
                <a:gd name="connsiteY21" fmla="*/ 177173 h 580569"/>
                <a:gd name="connsiteX22" fmla="*/ 158094 w 581483"/>
                <a:gd name="connsiteY22" fmla="*/ 403596 h 580569"/>
                <a:gd name="connsiteX23" fmla="*/ 339154 w 581483"/>
                <a:gd name="connsiteY23" fmla="*/ 513430 h 580569"/>
                <a:gd name="connsiteX24" fmla="*/ 375384 w 581483"/>
                <a:gd name="connsiteY24" fmla="*/ 3090 h 580569"/>
                <a:gd name="connsiteX25" fmla="*/ 387579 w 581483"/>
                <a:gd name="connsiteY25" fmla="*/ 24240 h 580569"/>
                <a:gd name="connsiteX26" fmla="*/ 387579 w 581483"/>
                <a:gd name="connsiteY26" fmla="*/ 556351 h 580569"/>
                <a:gd name="connsiteX27" fmla="*/ 375295 w 581483"/>
                <a:gd name="connsiteY27" fmla="*/ 577412 h 580569"/>
                <a:gd name="connsiteX28" fmla="*/ 350815 w 581483"/>
                <a:gd name="connsiteY28" fmla="*/ 577056 h 580569"/>
                <a:gd name="connsiteX29" fmla="*/ 126938 w 581483"/>
                <a:gd name="connsiteY29" fmla="*/ 441274 h 580569"/>
                <a:gd name="connsiteX30" fmla="*/ 24213 w 581483"/>
                <a:gd name="connsiteY30" fmla="*/ 441274 h 580569"/>
                <a:gd name="connsiteX31" fmla="*/ 0 w 581483"/>
                <a:gd name="connsiteY31" fmla="*/ 417103 h 580569"/>
                <a:gd name="connsiteX32" fmla="*/ 0 w 581483"/>
                <a:gd name="connsiteY32" fmla="*/ 160378 h 580569"/>
                <a:gd name="connsiteX33" fmla="*/ 24213 w 581483"/>
                <a:gd name="connsiteY33" fmla="*/ 136207 h 580569"/>
                <a:gd name="connsiteX34" fmla="*/ 132190 w 581483"/>
                <a:gd name="connsiteY34" fmla="*/ 136207 h 580569"/>
                <a:gd name="connsiteX35" fmla="*/ 350904 w 581483"/>
                <a:gd name="connsiteY35" fmla="*/ 3446 h 580569"/>
                <a:gd name="connsiteX36" fmla="*/ 375384 w 581483"/>
                <a:gd name="connsiteY36" fmla="*/ 309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81483" h="580569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合 73">
            <a:extLst>
              <a:ext uri="{FF2B5EF4-FFF2-40B4-BE49-F238E27FC236}">
                <a16:creationId xmlns="" xmlns:a16="http://schemas.microsoft.com/office/drawing/2014/main" id="{8D1CE070-309D-AFAE-B511-81271591C422}"/>
              </a:ext>
            </a:extLst>
          </p:cNvPr>
          <p:cNvGrpSpPr/>
          <p:nvPr/>
        </p:nvGrpSpPr>
        <p:grpSpPr>
          <a:xfrm>
            <a:off x="4475406" y="3968916"/>
            <a:ext cx="718036" cy="699035"/>
            <a:chOff x="5353747" y="2778516"/>
            <a:chExt cx="1456483" cy="1446310"/>
          </a:xfrm>
        </p:grpSpPr>
        <p:sp>
          <p:nvSpPr>
            <p:cNvPr id="16" name="任意多边形: 形状 74">
              <a:extLst>
                <a:ext uri="{FF2B5EF4-FFF2-40B4-BE49-F238E27FC236}">
                  <a16:creationId xmlns="" xmlns:a16="http://schemas.microsoft.com/office/drawing/2014/main" id="{9CF1CAB8-A721-4016-2357-E93DA15E4621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多边形: 形状 75">
              <a:extLst>
                <a:ext uri="{FF2B5EF4-FFF2-40B4-BE49-F238E27FC236}">
                  <a16:creationId xmlns="" xmlns:a16="http://schemas.microsoft.com/office/drawing/2014/main" id="{56367C32-BE1A-BBD5-C2AA-657ACA01936C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圆: 空心 76">
              <a:extLst>
                <a:ext uri="{FF2B5EF4-FFF2-40B4-BE49-F238E27FC236}">
                  <a16:creationId xmlns="" xmlns:a16="http://schemas.microsoft.com/office/drawing/2014/main" id="{25606B5D-250E-568D-9F25-D5B54C9F0ED1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73">
            <a:extLst>
              <a:ext uri="{FF2B5EF4-FFF2-40B4-BE49-F238E27FC236}">
                <a16:creationId xmlns="" xmlns:a16="http://schemas.microsoft.com/office/drawing/2014/main" id="{E7DF1F12-06A4-E515-46CC-E63FBA4EFFF4}"/>
              </a:ext>
            </a:extLst>
          </p:cNvPr>
          <p:cNvGrpSpPr/>
          <p:nvPr/>
        </p:nvGrpSpPr>
        <p:grpSpPr>
          <a:xfrm>
            <a:off x="7157525" y="4010890"/>
            <a:ext cx="662594" cy="657967"/>
            <a:chOff x="5353747" y="2778516"/>
            <a:chExt cx="1456483" cy="1446310"/>
          </a:xfrm>
        </p:grpSpPr>
        <p:sp>
          <p:nvSpPr>
            <p:cNvPr id="22" name="任意多边形: 形状 74">
              <a:extLst>
                <a:ext uri="{FF2B5EF4-FFF2-40B4-BE49-F238E27FC236}">
                  <a16:creationId xmlns="" xmlns:a16="http://schemas.microsoft.com/office/drawing/2014/main" id="{CA1E486F-0AC2-01F3-6EE4-4EB0493298C4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任意多边形: 形状 75">
              <a:extLst>
                <a:ext uri="{FF2B5EF4-FFF2-40B4-BE49-F238E27FC236}">
                  <a16:creationId xmlns="" xmlns:a16="http://schemas.microsoft.com/office/drawing/2014/main" id="{0A374BE9-122D-803B-245D-74917FFEA6C8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圆: 空心 76">
              <a:extLst>
                <a:ext uri="{FF2B5EF4-FFF2-40B4-BE49-F238E27FC236}">
                  <a16:creationId xmlns="" xmlns:a16="http://schemas.microsoft.com/office/drawing/2014/main" id="{9E4C6C35-97FF-B017-69F0-1F753C5A9A19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73">
            <a:extLst>
              <a:ext uri="{FF2B5EF4-FFF2-40B4-BE49-F238E27FC236}">
                <a16:creationId xmlns="" xmlns:a16="http://schemas.microsoft.com/office/drawing/2014/main" id="{281EE170-92B5-AA6A-B334-74533F653E95}"/>
              </a:ext>
            </a:extLst>
          </p:cNvPr>
          <p:cNvGrpSpPr/>
          <p:nvPr/>
        </p:nvGrpSpPr>
        <p:grpSpPr>
          <a:xfrm>
            <a:off x="9000323" y="5797765"/>
            <a:ext cx="662594" cy="657967"/>
            <a:chOff x="5353747" y="2778516"/>
            <a:chExt cx="1456483" cy="1446310"/>
          </a:xfrm>
        </p:grpSpPr>
        <p:sp>
          <p:nvSpPr>
            <p:cNvPr id="28" name="任意多边形: 形状 74">
              <a:extLst>
                <a:ext uri="{FF2B5EF4-FFF2-40B4-BE49-F238E27FC236}">
                  <a16:creationId xmlns="" xmlns:a16="http://schemas.microsoft.com/office/drawing/2014/main" id="{0CCF8613-5594-AB1D-9DCE-C8546BBA7E74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任意多边形: 形状 75">
              <a:extLst>
                <a:ext uri="{FF2B5EF4-FFF2-40B4-BE49-F238E27FC236}">
                  <a16:creationId xmlns="" xmlns:a16="http://schemas.microsoft.com/office/drawing/2014/main" id="{EAC26A91-3D20-4854-AE94-0AC96912F368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圆: 空心 76">
              <a:extLst>
                <a:ext uri="{FF2B5EF4-FFF2-40B4-BE49-F238E27FC236}">
                  <a16:creationId xmlns="" xmlns:a16="http://schemas.microsoft.com/office/drawing/2014/main" id="{E1C6A2FF-8D61-218F-68B8-C1D17EB79E78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椭圆 28">
              <a:extLst>
                <a:ext uri="{FF2B5EF4-FFF2-40B4-BE49-F238E27FC236}">
                  <a16:creationId xmlns="" xmlns:a16="http://schemas.microsoft.com/office/drawing/2014/main" id="{65462871-12C9-2F15-7A34-23532EEEAEAE}"/>
                </a:ext>
              </a:extLst>
            </p:cNvPr>
            <p:cNvSpPr/>
            <p:nvPr/>
          </p:nvSpPr>
          <p:spPr>
            <a:xfrm>
              <a:off x="5750031" y="3175348"/>
              <a:ext cx="701392" cy="700289"/>
            </a:xfrm>
            <a:custGeom>
              <a:avLst/>
              <a:gdLst>
                <a:gd name="connsiteX0" fmla="*/ 447961 w 581483"/>
                <a:gd name="connsiteY0" fmla="*/ 200403 h 580569"/>
                <a:gd name="connsiteX1" fmla="*/ 464384 w 581483"/>
                <a:gd name="connsiteY1" fmla="*/ 209058 h 580569"/>
                <a:gd name="connsiteX2" fmla="*/ 464384 w 581483"/>
                <a:gd name="connsiteY2" fmla="*/ 371612 h 580569"/>
                <a:gd name="connsiteX3" fmla="*/ 430203 w 581483"/>
                <a:gd name="connsiteY3" fmla="*/ 374812 h 580569"/>
                <a:gd name="connsiteX4" fmla="*/ 427087 w 581483"/>
                <a:gd name="connsiteY4" fmla="*/ 340683 h 580569"/>
                <a:gd name="connsiteX5" fmla="*/ 427087 w 581483"/>
                <a:gd name="connsiteY5" fmla="*/ 240075 h 580569"/>
                <a:gd name="connsiteX6" fmla="*/ 430203 w 581483"/>
                <a:gd name="connsiteY6" fmla="*/ 205947 h 580569"/>
                <a:gd name="connsiteX7" fmla="*/ 447961 w 581483"/>
                <a:gd name="connsiteY7" fmla="*/ 200403 h 580569"/>
                <a:gd name="connsiteX8" fmla="*/ 48514 w 581483"/>
                <a:gd name="connsiteY8" fmla="*/ 184637 h 580569"/>
                <a:gd name="connsiteX9" fmla="*/ 48514 w 581483"/>
                <a:gd name="connsiteY9" fmla="*/ 392932 h 580569"/>
                <a:gd name="connsiteX10" fmla="*/ 109669 w 581483"/>
                <a:gd name="connsiteY10" fmla="*/ 392932 h 580569"/>
                <a:gd name="connsiteX11" fmla="*/ 109669 w 581483"/>
                <a:gd name="connsiteY11" fmla="*/ 184637 h 580569"/>
                <a:gd name="connsiteX12" fmla="*/ 511047 w 581483"/>
                <a:gd name="connsiteY12" fmla="*/ 124686 h 580569"/>
                <a:gd name="connsiteX13" fmla="*/ 527471 w 581483"/>
                <a:gd name="connsiteY13" fmla="*/ 133340 h 580569"/>
                <a:gd name="connsiteX14" fmla="*/ 527471 w 581483"/>
                <a:gd name="connsiteY14" fmla="*/ 447415 h 580569"/>
                <a:gd name="connsiteX15" fmla="*/ 493288 w 581483"/>
                <a:gd name="connsiteY15" fmla="*/ 450615 h 580569"/>
                <a:gd name="connsiteX16" fmla="*/ 490262 w 581483"/>
                <a:gd name="connsiteY16" fmla="*/ 416488 h 580569"/>
                <a:gd name="connsiteX17" fmla="*/ 490262 w 581483"/>
                <a:gd name="connsiteY17" fmla="*/ 164357 h 580569"/>
                <a:gd name="connsiteX18" fmla="*/ 493288 w 581483"/>
                <a:gd name="connsiteY18" fmla="*/ 130230 h 580569"/>
                <a:gd name="connsiteX19" fmla="*/ 511047 w 581483"/>
                <a:gd name="connsiteY19" fmla="*/ 124686 h 580569"/>
                <a:gd name="connsiteX20" fmla="*/ 339154 w 581483"/>
                <a:gd name="connsiteY20" fmla="*/ 67338 h 580569"/>
                <a:gd name="connsiteX21" fmla="*/ 158094 w 581483"/>
                <a:gd name="connsiteY21" fmla="*/ 177173 h 580569"/>
                <a:gd name="connsiteX22" fmla="*/ 158094 w 581483"/>
                <a:gd name="connsiteY22" fmla="*/ 403596 h 580569"/>
                <a:gd name="connsiteX23" fmla="*/ 339154 w 581483"/>
                <a:gd name="connsiteY23" fmla="*/ 513430 h 580569"/>
                <a:gd name="connsiteX24" fmla="*/ 375384 w 581483"/>
                <a:gd name="connsiteY24" fmla="*/ 3090 h 580569"/>
                <a:gd name="connsiteX25" fmla="*/ 387579 w 581483"/>
                <a:gd name="connsiteY25" fmla="*/ 24240 h 580569"/>
                <a:gd name="connsiteX26" fmla="*/ 387579 w 581483"/>
                <a:gd name="connsiteY26" fmla="*/ 556351 h 580569"/>
                <a:gd name="connsiteX27" fmla="*/ 375295 w 581483"/>
                <a:gd name="connsiteY27" fmla="*/ 577412 h 580569"/>
                <a:gd name="connsiteX28" fmla="*/ 350815 w 581483"/>
                <a:gd name="connsiteY28" fmla="*/ 577056 h 580569"/>
                <a:gd name="connsiteX29" fmla="*/ 126938 w 581483"/>
                <a:gd name="connsiteY29" fmla="*/ 441274 h 580569"/>
                <a:gd name="connsiteX30" fmla="*/ 24213 w 581483"/>
                <a:gd name="connsiteY30" fmla="*/ 441274 h 580569"/>
                <a:gd name="connsiteX31" fmla="*/ 0 w 581483"/>
                <a:gd name="connsiteY31" fmla="*/ 417103 h 580569"/>
                <a:gd name="connsiteX32" fmla="*/ 0 w 581483"/>
                <a:gd name="connsiteY32" fmla="*/ 160378 h 580569"/>
                <a:gd name="connsiteX33" fmla="*/ 24213 w 581483"/>
                <a:gd name="connsiteY33" fmla="*/ 136207 h 580569"/>
                <a:gd name="connsiteX34" fmla="*/ 132190 w 581483"/>
                <a:gd name="connsiteY34" fmla="*/ 136207 h 580569"/>
                <a:gd name="connsiteX35" fmla="*/ 350904 w 581483"/>
                <a:gd name="connsiteY35" fmla="*/ 3446 h 580569"/>
                <a:gd name="connsiteX36" fmla="*/ 375384 w 581483"/>
                <a:gd name="connsiteY36" fmla="*/ 309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81483" h="580569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36" name="直接连接符 94">
            <a:extLst>
              <a:ext uri="{FF2B5EF4-FFF2-40B4-BE49-F238E27FC236}">
                <a16:creationId xmlns="" xmlns:a16="http://schemas.microsoft.com/office/drawing/2014/main" id="{BFA5369F-E501-DCE2-2150-EC2646BB048F}"/>
              </a:ext>
            </a:extLst>
          </p:cNvPr>
          <p:cNvCxnSpPr>
            <a:cxnSpLocks/>
          </p:cNvCxnSpPr>
          <p:nvPr/>
        </p:nvCxnSpPr>
        <p:spPr>
          <a:xfrm>
            <a:off x="2442075" y="4035688"/>
            <a:ext cx="1331733" cy="850150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98">
            <a:extLst>
              <a:ext uri="{FF2B5EF4-FFF2-40B4-BE49-F238E27FC236}">
                <a16:creationId xmlns="" xmlns:a16="http://schemas.microsoft.com/office/drawing/2014/main" id="{07B299BE-C5F5-3D88-6E22-1980D2F0EB9E}"/>
              </a:ext>
            </a:extLst>
          </p:cNvPr>
          <p:cNvSpPr txBox="1"/>
          <p:nvPr/>
        </p:nvSpPr>
        <p:spPr>
          <a:xfrm>
            <a:off x="709863" y="3388895"/>
            <a:ext cx="165657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Trình</a:t>
            </a:r>
            <a:r>
              <a:rPr lang="en-US" altLang="zh-CN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duyệt</a:t>
            </a:r>
            <a:r>
              <a:rPr lang="en-US" altLang="zh-CN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Google Chrome</a:t>
            </a:r>
          </a:p>
        </p:txBody>
      </p:sp>
      <p:cxnSp>
        <p:nvCxnSpPr>
          <p:cNvPr id="38" name="直接连接符 94">
            <a:extLst>
              <a:ext uri="{FF2B5EF4-FFF2-40B4-BE49-F238E27FC236}">
                <a16:creationId xmlns="" xmlns:a16="http://schemas.microsoft.com/office/drawing/2014/main" id="{3718AD2D-2F90-14D2-F310-7A5926366364}"/>
              </a:ext>
            </a:extLst>
          </p:cNvPr>
          <p:cNvCxnSpPr>
            <a:cxnSpLocks/>
          </p:cNvCxnSpPr>
          <p:nvPr/>
        </p:nvCxnSpPr>
        <p:spPr>
          <a:xfrm>
            <a:off x="3175297" y="2758591"/>
            <a:ext cx="1560450" cy="1270754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8">
            <a:extLst>
              <a:ext uri="{FF2B5EF4-FFF2-40B4-BE49-F238E27FC236}">
                <a16:creationId xmlns="" xmlns:a16="http://schemas.microsoft.com/office/drawing/2014/main" id="{B03207D0-15A8-4896-62F1-7BB2631DDE8A}"/>
              </a:ext>
            </a:extLst>
          </p:cNvPr>
          <p:cNvSpPr txBox="1"/>
          <p:nvPr/>
        </p:nvSpPr>
        <p:spPr>
          <a:xfrm>
            <a:off x="1878861" y="2032364"/>
            <a:ext cx="214822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Phần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mềm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vi-VN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Visual Code Studio</a:t>
            </a:r>
            <a:endParaRPr lang="zh-CN" altLang="en-US" dirty="0">
              <a:solidFill>
                <a:srgbClr val="00F2F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cxnSp>
        <p:nvCxnSpPr>
          <p:cNvPr id="42" name="直接连接符 94">
            <a:extLst>
              <a:ext uri="{FF2B5EF4-FFF2-40B4-BE49-F238E27FC236}">
                <a16:creationId xmlns="" xmlns:a16="http://schemas.microsoft.com/office/drawing/2014/main" id="{BD6073B4-67B9-ADA7-6521-D0E242BB67A9}"/>
              </a:ext>
            </a:extLst>
          </p:cNvPr>
          <p:cNvCxnSpPr>
            <a:cxnSpLocks/>
            <a:endCxn id="82" idx="23"/>
          </p:cNvCxnSpPr>
          <p:nvPr/>
        </p:nvCxnSpPr>
        <p:spPr>
          <a:xfrm>
            <a:off x="6119355" y="2351748"/>
            <a:ext cx="14850" cy="1451167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98">
            <a:extLst>
              <a:ext uri="{FF2B5EF4-FFF2-40B4-BE49-F238E27FC236}">
                <a16:creationId xmlns="" xmlns:a16="http://schemas.microsoft.com/office/drawing/2014/main" id="{F0D245FE-AFF9-4333-8ED5-ACAE8D4BAB01}"/>
              </a:ext>
            </a:extLst>
          </p:cNvPr>
          <p:cNvSpPr txBox="1"/>
          <p:nvPr/>
        </p:nvSpPr>
        <p:spPr>
          <a:xfrm>
            <a:off x="8454084" y="1889196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Cài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đặt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Ganache</a:t>
            </a:r>
          </a:p>
        </p:txBody>
      </p:sp>
      <p:cxnSp>
        <p:nvCxnSpPr>
          <p:cNvPr id="44" name="直接连接符 94">
            <a:extLst>
              <a:ext uri="{FF2B5EF4-FFF2-40B4-BE49-F238E27FC236}">
                <a16:creationId xmlns="" xmlns:a16="http://schemas.microsoft.com/office/drawing/2014/main" id="{CD945556-6C98-0D60-C29B-36A63B7F29C9}"/>
              </a:ext>
            </a:extLst>
          </p:cNvPr>
          <p:cNvCxnSpPr>
            <a:cxnSpLocks/>
            <a:endCxn id="88" idx="18"/>
          </p:cNvCxnSpPr>
          <p:nvPr/>
        </p:nvCxnSpPr>
        <p:spPr>
          <a:xfrm flipH="1">
            <a:off x="8669305" y="3606884"/>
            <a:ext cx="1224554" cy="1159916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98">
            <a:extLst>
              <a:ext uri="{FF2B5EF4-FFF2-40B4-BE49-F238E27FC236}">
                <a16:creationId xmlns="" xmlns:a16="http://schemas.microsoft.com/office/drawing/2014/main" id="{1CEB4A50-489B-60E4-AE12-9B6D9446D4B4}"/>
              </a:ext>
            </a:extLst>
          </p:cNvPr>
          <p:cNvSpPr txBox="1"/>
          <p:nvPr/>
        </p:nvSpPr>
        <p:spPr>
          <a:xfrm>
            <a:off x="9736242" y="3362175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Cài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đặt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Nodejs </a:t>
            </a:r>
          </a:p>
        </p:txBody>
      </p:sp>
      <p:cxnSp>
        <p:nvCxnSpPr>
          <p:cNvPr id="46" name="直接连接符 94">
            <a:extLst>
              <a:ext uri="{FF2B5EF4-FFF2-40B4-BE49-F238E27FC236}">
                <a16:creationId xmlns="" xmlns:a16="http://schemas.microsoft.com/office/drawing/2014/main" id="{93A3A791-6F12-B575-B44B-03EA078F2EA7}"/>
              </a:ext>
            </a:extLst>
          </p:cNvPr>
          <p:cNvCxnSpPr>
            <a:cxnSpLocks/>
            <a:endCxn id="23" idx="18"/>
          </p:cNvCxnSpPr>
          <p:nvPr/>
        </p:nvCxnSpPr>
        <p:spPr>
          <a:xfrm flipH="1">
            <a:off x="7497345" y="2456729"/>
            <a:ext cx="942605" cy="1554161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98">
            <a:extLst>
              <a:ext uri="{FF2B5EF4-FFF2-40B4-BE49-F238E27FC236}">
                <a16:creationId xmlns="" xmlns:a16="http://schemas.microsoft.com/office/drawing/2014/main" id="{27C7F1A4-41FA-84AF-2A24-702168CEBF28}"/>
              </a:ext>
            </a:extLst>
          </p:cNvPr>
          <p:cNvSpPr txBox="1"/>
          <p:nvPr/>
        </p:nvSpPr>
        <p:spPr>
          <a:xfrm>
            <a:off x="4695594" y="1520965"/>
            <a:ext cx="287722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Kết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nối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Ganache, MetaMask, MongoDB</a:t>
            </a:r>
          </a:p>
        </p:txBody>
      </p:sp>
      <p:cxnSp>
        <p:nvCxnSpPr>
          <p:cNvPr id="48" name="直接连接符 94">
            <a:extLst>
              <a:ext uri="{FF2B5EF4-FFF2-40B4-BE49-F238E27FC236}">
                <a16:creationId xmlns="" xmlns:a16="http://schemas.microsoft.com/office/drawing/2014/main" id="{CE44389D-CC65-32C0-299C-794E5D01C0CA}"/>
              </a:ext>
            </a:extLst>
          </p:cNvPr>
          <p:cNvCxnSpPr>
            <a:cxnSpLocks/>
          </p:cNvCxnSpPr>
          <p:nvPr/>
        </p:nvCxnSpPr>
        <p:spPr>
          <a:xfrm flipH="1">
            <a:off x="9616200" y="5460732"/>
            <a:ext cx="492869" cy="428528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98">
            <a:extLst>
              <a:ext uri="{FF2B5EF4-FFF2-40B4-BE49-F238E27FC236}">
                <a16:creationId xmlns="" xmlns:a16="http://schemas.microsoft.com/office/drawing/2014/main" id="{AC7A3DFA-1EEE-A949-EB13-2EB678D49AB7}"/>
              </a:ext>
            </a:extLst>
          </p:cNvPr>
          <p:cNvSpPr txBox="1"/>
          <p:nvPr/>
        </p:nvSpPr>
        <p:spPr>
          <a:xfrm>
            <a:off x="10114904" y="5073182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Cài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đặt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Truffle </a:t>
            </a:r>
          </a:p>
        </p:txBody>
      </p:sp>
      <p:pic>
        <p:nvPicPr>
          <p:cNvPr id="92" name="Picture 91" descr="A purple logo with black background&#10;&#10;Description automatically generated">
            <a:extLst>
              <a:ext uri="{FF2B5EF4-FFF2-40B4-BE49-F238E27FC236}">
                <a16:creationId xmlns="" xmlns:a16="http://schemas.microsoft.com/office/drawing/2014/main" id="{7C356EA3-F750-20C5-A9F7-446ED02E7C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21" y="4068681"/>
            <a:ext cx="651938" cy="407462"/>
          </a:xfrm>
          <a:prstGeom prst="rect">
            <a:avLst/>
          </a:prstGeom>
        </p:spPr>
      </p:pic>
      <p:pic>
        <p:nvPicPr>
          <p:cNvPr id="106" name="Picture 105" descr="A logo of a google chrome browser&#10;&#10;Description automatically generated">
            <a:extLst>
              <a:ext uri="{FF2B5EF4-FFF2-40B4-BE49-F238E27FC236}">
                <a16:creationId xmlns="" xmlns:a16="http://schemas.microsoft.com/office/drawing/2014/main" id="{637E91B4-030F-9649-A024-3D38D4E937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93" y="4650044"/>
            <a:ext cx="567703" cy="567703"/>
          </a:xfrm>
          <a:prstGeom prst="rect">
            <a:avLst/>
          </a:prstGeom>
        </p:spPr>
      </p:pic>
      <p:pic>
        <p:nvPicPr>
          <p:cNvPr id="108" name="Picture 107" descr="A white square with a black background&#10;&#10;Description automatically generated">
            <a:extLst>
              <a:ext uri="{FF2B5EF4-FFF2-40B4-BE49-F238E27FC236}">
                <a16:creationId xmlns="" xmlns:a16="http://schemas.microsoft.com/office/drawing/2014/main" id="{76BF7C60-F2B1-A6F1-473C-7D1607C6A6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76" y="5359729"/>
            <a:ext cx="1786145" cy="1190763"/>
          </a:xfrm>
          <a:prstGeom prst="rect">
            <a:avLst/>
          </a:prstGeom>
        </p:spPr>
      </p:pic>
      <p:pic>
        <p:nvPicPr>
          <p:cNvPr id="114" name="Picture 113" descr="A white chain on a black background&#10;&#10;Description automatically generated">
            <a:extLst>
              <a:ext uri="{FF2B5EF4-FFF2-40B4-BE49-F238E27FC236}">
                <a16:creationId xmlns="" xmlns:a16="http://schemas.microsoft.com/office/drawing/2014/main" id="{C7619DA8-B2CA-C4D2-6785-D490E3601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05" y="3697574"/>
            <a:ext cx="1136213" cy="1009967"/>
          </a:xfrm>
          <a:prstGeom prst="rect">
            <a:avLst/>
          </a:prstGeom>
        </p:spPr>
      </p:pic>
      <p:pic>
        <p:nvPicPr>
          <p:cNvPr id="115" name="Google Shape;1675;p22">
            <a:extLst>
              <a:ext uri="{FF2B5EF4-FFF2-40B4-BE49-F238E27FC236}">
                <a16:creationId xmlns="" xmlns:a16="http://schemas.microsoft.com/office/drawing/2014/main" id="{8D0F9F24-C257-4647-DB1D-F8C25FC7C20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72087" y="5900039"/>
            <a:ext cx="534369" cy="47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Picture 116" descr="A green and black hexagon with a letter s&#10;&#10;Description automatically generated">
            <a:extLst>
              <a:ext uri="{FF2B5EF4-FFF2-40B4-BE49-F238E27FC236}">
                <a16:creationId xmlns="" xmlns:a16="http://schemas.microsoft.com/office/drawing/2014/main" id="{135F8B28-0871-D847-9BF1-DF293CCF16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43" y="4825409"/>
            <a:ext cx="484343" cy="546320"/>
          </a:xfrm>
          <a:prstGeom prst="rect">
            <a:avLst/>
          </a:prstGeom>
        </p:spPr>
      </p:pic>
      <p:pic>
        <p:nvPicPr>
          <p:cNvPr id="118" name="Google Shape;1674;p22">
            <a:extLst>
              <a:ext uri="{FF2B5EF4-FFF2-40B4-BE49-F238E27FC236}">
                <a16:creationId xmlns="" xmlns:a16="http://schemas.microsoft.com/office/drawing/2014/main" id="{45F2E037-B6F6-4E40-3D7F-6E67180CEA5D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64088" y="4107276"/>
            <a:ext cx="486951" cy="468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47549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7" grpId="0"/>
      <p:bldP spid="39" grpId="0"/>
      <p:bldP spid="43" grpId="0"/>
      <p:bldP spid="45" grpId="0"/>
      <p:bldP spid="47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04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3992793" y="3370227"/>
              <a:ext cx="4049965" cy="7213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THỰC NGHIỆM</a:t>
              </a:r>
              <a:endParaRPr lang="vi-VN" altLang="zh-CN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81588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852918B1-9832-5206-E1CB-60FEBC66D92B}"/>
              </a:ext>
            </a:extLst>
          </p:cNvPr>
          <p:cNvGrpSpPr/>
          <p:nvPr/>
        </p:nvGrpSpPr>
        <p:grpSpPr>
          <a:xfrm>
            <a:off x="3836442" y="445377"/>
            <a:ext cx="3631477" cy="716292"/>
            <a:chOff x="4280262" y="664833"/>
            <a:chExt cx="3631477" cy="716292"/>
          </a:xfrm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2553D9D5-B301-4E97-81BE-22C3E981AD7C}"/>
                </a:ext>
              </a:extLst>
            </p:cNvPr>
            <p:cNvGrpSpPr/>
            <p:nvPr/>
          </p:nvGrpSpPr>
          <p:grpSpPr>
            <a:xfrm>
              <a:off x="4280262" y="664833"/>
              <a:ext cx="3631477" cy="716292"/>
              <a:chOff x="4213225" y="655308"/>
              <a:chExt cx="2913574" cy="574689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="" xmlns:a16="http://schemas.microsoft.com/office/drawing/2014/main" id="{00EB5DFB-172D-465D-94DD-95D56FB74399}"/>
                  </a:ext>
                </a:extLst>
              </p:cNvPr>
              <p:cNvSpPr/>
              <p:nvPr/>
            </p:nvSpPr>
            <p:spPr>
              <a:xfrm>
                <a:off x="4213225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="" xmlns:a16="http://schemas.microsoft.com/office/drawing/2014/main" id="{C44BE82D-9EFB-4996-AEC8-49AEF9BC4532}"/>
                  </a:ext>
                </a:extLst>
              </p:cNvPr>
              <p:cNvSpPr/>
              <p:nvPr/>
            </p:nvSpPr>
            <p:spPr>
              <a:xfrm>
                <a:off x="4216580" y="912396"/>
                <a:ext cx="589198" cy="317601"/>
              </a:xfrm>
              <a:custGeom>
                <a:avLst/>
                <a:gdLst>
                  <a:gd name="connsiteX0" fmla="*/ 0 w 589198"/>
                  <a:gd name="connsiteY0" fmla="*/ 0 h 317601"/>
                  <a:gd name="connsiteX1" fmla="*/ 38657 w 589198"/>
                  <a:gd name="connsiteY1" fmla="*/ 0 h 317601"/>
                  <a:gd name="connsiteX2" fmla="*/ 188194 w 589198"/>
                  <a:gd name="connsiteY2" fmla="*/ 156658 h 317601"/>
                  <a:gd name="connsiteX3" fmla="*/ 295462 w 589198"/>
                  <a:gd name="connsiteY3" fmla="*/ 156658 h 317601"/>
                  <a:gd name="connsiteX4" fmla="*/ 364419 w 589198"/>
                  <a:gd name="connsiteY4" fmla="*/ 256263 h 317601"/>
                  <a:gd name="connsiteX5" fmla="*/ 548306 w 589198"/>
                  <a:gd name="connsiteY5" fmla="*/ 256263 h 317601"/>
                  <a:gd name="connsiteX6" fmla="*/ 589198 w 589198"/>
                  <a:gd name="connsiteY6" fmla="*/ 317601 h 317601"/>
                  <a:gd name="connsiteX7" fmla="*/ 251127 w 589198"/>
                  <a:gd name="connsiteY7" fmla="*/ 317601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0" y="0"/>
                    </a:moveTo>
                    <a:lnTo>
                      <a:pt x="38657" y="0"/>
                    </a:lnTo>
                    <a:lnTo>
                      <a:pt x="188194" y="156658"/>
                    </a:lnTo>
                    <a:lnTo>
                      <a:pt x="295462" y="156658"/>
                    </a:lnTo>
                    <a:lnTo>
                      <a:pt x="364419" y="256263"/>
                    </a:lnTo>
                    <a:lnTo>
                      <a:pt x="548306" y="256263"/>
                    </a:lnTo>
                    <a:lnTo>
                      <a:pt x="589198" y="317601"/>
                    </a:lnTo>
                    <a:lnTo>
                      <a:pt x="251127" y="31760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="" xmlns:a16="http://schemas.microsoft.com/office/drawing/2014/main" id="{411446D7-47C7-4E8E-A4D8-7F4E0E23B6D4}"/>
                  </a:ext>
                </a:extLst>
              </p:cNvPr>
              <p:cNvSpPr/>
              <p:nvPr/>
            </p:nvSpPr>
            <p:spPr>
              <a:xfrm flipH="1">
                <a:off x="6743701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="" xmlns:a16="http://schemas.microsoft.com/office/drawing/2014/main" id="{8866C635-A9B2-4359-A0A2-4942AAB270E0}"/>
                  </a:ext>
                </a:extLst>
              </p:cNvPr>
              <p:cNvSpPr/>
              <p:nvPr/>
            </p:nvSpPr>
            <p:spPr>
              <a:xfrm flipH="1">
                <a:off x="6534247" y="912396"/>
                <a:ext cx="589198" cy="317601"/>
              </a:xfrm>
              <a:custGeom>
                <a:avLst/>
                <a:gdLst>
                  <a:gd name="connsiteX0" fmla="*/ 38657 w 589198"/>
                  <a:gd name="connsiteY0" fmla="*/ 0 h 317601"/>
                  <a:gd name="connsiteX1" fmla="*/ 0 w 589198"/>
                  <a:gd name="connsiteY1" fmla="*/ 0 h 317601"/>
                  <a:gd name="connsiteX2" fmla="*/ 251127 w 589198"/>
                  <a:gd name="connsiteY2" fmla="*/ 317601 h 317601"/>
                  <a:gd name="connsiteX3" fmla="*/ 589198 w 589198"/>
                  <a:gd name="connsiteY3" fmla="*/ 317601 h 317601"/>
                  <a:gd name="connsiteX4" fmla="*/ 548306 w 589198"/>
                  <a:gd name="connsiteY4" fmla="*/ 256263 h 317601"/>
                  <a:gd name="connsiteX5" fmla="*/ 364419 w 589198"/>
                  <a:gd name="connsiteY5" fmla="*/ 256263 h 317601"/>
                  <a:gd name="connsiteX6" fmla="*/ 295462 w 589198"/>
                  <a:gd name="connsiteY6" fmla="*/ 156658 h 317601"/>
                  <a:gd name="connsiteX7" fmla="*/ 188194 w 589198"/>
                  <a:gd name="connsiteY7" fmla="*/ 156658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38657" y="0"/>
                    </a:moveTo>
                    <a:lnTo>
                      <a:pt x="0" y="0"/>
                    </a:lnTo>
                    <a:lnTo>
                      <a:pt x="251127" y="317601"/>
                    </a:lnTo>
                    <a:lnTo>
                      <a:pt x="589198" y="317601"/>
                    </a:lnTo>
                    <a:lnTo>
                      <a:pt x="548306" y="256263"/>
                    </a:lnTo>
                    <a:lnTo>
                      <a:pt x="364419" y="256263"/>
                    </a:lnTo>
                    <a:lnTo>
                      <a:pt x="295462" y="156658"/>
                    </a:lnTo>
                    <a:lnTo>
                      <a:pt x="188194" y="156658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="" xmlns:a16="http://schemas.microsoft.com/office/drawing/2014/main" id="{7E775BDC-3A7D-49A8-8E59-8335F95D3553}"/>
                  </a:ext>
                </a:extLst>
              </p:cNvPr>
              <p:cNvSpPr/>
              <p:nvPr/>
            </p:nvSpPr>
            <p:spPr>
              <a:xfrm>
                <a:off x="4245398" y="712550"/>
                <a:ext cx="2845879" cy="443398"/>
              </a:xfrm>
              <a:custGeom>
                <a:avLst/>
                <a:gdLst>
                  <a:gd name="connsiteX0" fmla="*/ 345948 w 2845879"/>
                  <a:gd name="connsiteY0" fmla="*/ 0 h 443398"/>
                  <a:gd name="connsiteX1" fmla="*/ 1401852 w 2845879"/>
                  <a:gd name="connsiteY1" fmla="*/ 0 h 443398"/>
                  <a:gd name="connsiteX2" fmla="*/ 1406100 w 2845879"/>
                  <a:gd name="connsiteY2" fmla="*/ 0 h 443398"/>
                  <a:gd name="connsiteX3" fmla="*/ 2499930 w 2845879"/>
                  <a:gd name="connsiteY3" fmla="*/ 0 h 443398"/>
                  <a:gd name="connsiteX4" fmla="*/ 2526991 w 2845879"/>
                  <a:gd name="connsiteY4" fmla="*/ 40592 h 443398"/>
                  <a:gd name="connsiteX5" fmla="*/ 2611044 w 2845879"/>
                  <a:gd name="connsiteY5" fmla="*/ 40592 h 443398"/>
                  <a:gd name="connsiteX6" fmla="*/ 2657537 w 2845879"/>
                  <a:gd name="connsiteY6" fmla="*/ 87085 h 443398"/>
                  <a:gd name="connsiteX7" fmla="*/ 2695508 w 2845879"/>
                  <a:gd name="connsiteY7" fmla="*/ 128220 h 443398"/>
                  <a:gd name="connsiteX8" fmla="*/ 2698533 w 2845879"/>
                  <a:gd name="connsiteY8" fmla="*/ 128081 h 443398"/>
                  <a:gd name="connsiteX9" fmla="*/ 2721649 w 2845879"/>
                  <a:gd name="connsiteY9" fmla="*/ 151197 h 443398"/>
                  <a:gd name="connsiteX10" fmla="*/ 2845879 w 2845879"/>
                  <a:gd name="connsiteY10" fmla="*/ 151197 h 443398"/>
                  <a:gd name="connsiteX11" fmla="*/ 2655064 w 2845879"/>
                  <a:gd name="connsiteY11" fmla="*/ 337181 h 443398"/>
                  <a:gd name="connsiteX12" fmla="*/ 2560694 w 2845879"/>
                  <a:gd name="connsiteY12" fmla="*/ 337181 h 443398"/>
                  <a:gd name="connsiteX13" fmla="*/ 2500029 w 2845879"/>
                  <a:gd name="connsiteY13" fmla="*/ 424810 h 443398"/>
                  <a:gd name="connsiteX14" fmla="*/ 2338253 w 2845879"/>
                  <a:gd name="connsiteY14" fmla="*/ 424810 h 443398"/>
                  <a:gd name="connsiteX15" fmla="*/ 2325860 w 2845879"/>
                  <a:gd name="connsiteY15" fmla="*/ 443398 h 443398"/>
                  <a:gd name="connsiteX16" fmla="*/ 1406100 w 2845879"/>
                  <a:gd name="connsiteY16" fmla="*/ 443398 h 443398"/>
                  <a:gd name="connsiteX17" fmla="*/ 1401852 w 2845879"/>
                  <a:gd name="connsiteY17" fmla="*/ 443398 h 443398"/>
                  <a:gd name="connsiteX18" fmla="*/ 520018 w 2845879"/>
                  <a:gd name="connsiteY18" fmla="*/ 443398 h 443398"/>
                  <a:gd name="connsiteX19" fmla="*/ 507626 w 2845879"/>
                  <a:gd name="connsiteY19" fmla="*/ 424810 h 443398"/>
                  <a:gd name="connsiteX20" fmla="*/ 345850 w 2845879"/>
                  <a:gd name="connsiteY20" fmla="*/ 424810 h 443398"/>
                  <a:gd name="connsiteX21" fmla="*/ 285184 w 2845879"/>
                  <a:gd name="connsiteY21" fmla="*/ 337181 h 443398"/>
                  <a:gd name="connsiteX22" fmla="*/ 190814 w 2845879"/>
                  <a:gd name="connsiteY22" fmla="*/ 337181 h 443398"/>
                  <a:gd name="connsiteX23" fmla="*/ 0 w 2845879"/>
                  <a:gd name="connsiteY23" fmla="*/ 151197 h 443398"/>
                  <a:gd name="connsiteX24" fmla="*/ 125503 w 2845879"/>
                  <a:gd name="connsiteY24" fmla="*/ 151197 h 443398"/>
                  <a:gd name="connsiteX25" fmla="*/ 148563 w 2845879"/>
                  <a:gd name="connsiteY25" fmla="*/ 128137 h 443398"/>
                  <a:gd name="connsiteX26" fmla="*/ 150370 w 2845879"/>
                  <a:gd name="connsiteY26" fmla="*/ 128220 h 443398"/>
                  <a:gd name="connsiteX27" fmla="*/ 173056 w 2845879"/>
                  <a:gd name="connsiteY27" fmla="*/ 103644 h 443398"/>
                  <a:gd name="connsiteX28" fmla="*/ 236108 w 2845879"/>
                  <a:gd name="connsiteY28" fmla="*/ 40592 h 443398"/>
                  <a:gd name="connsiteX29" fmla="*/ 318887 w 2845879"/>
                  <a:gd name="connsiteY29" fmla="*/ 40592 h 4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45879" h="443398">
                    <a:moveTo>
                      <a:pt x="345948" y="0"/>
                    </a:moveTo>
                    <a:lnTo>
                      <a:pt x="1401852" y="0"/>
                    </a:lnTo>
                    <a:lnTo>
                      <a:pt x="1406100" y="0"/>
                    </a:lnTo>
                    <a:lnTo>
                      <a:pt x="2499930" y="0"/>
                    </a:lnTo>
                    <a:lnTo>
                      <a:pt x="2526991" y="40592"/>
                    </a:lnTo>
                    <a:lnTo>
                      <a:pt x="2611044" y="40592"/>
                    </a:lnTo>
                    <a:lnTo>
                      <a:pt x="2657537" y="87085"/>
                    </a:lnTo>
                    <a:lnTo>
                      <a:pt x="2695508" y="128220"/>
                    </a:lnTo>
                    <a:lnTo>
                      <a:pt x="2698533" y="128081"/>
                    </a:lnTo>
                    <a:lnTo>
                      <a:pt x="2721649" y="151197"/>
                    </a:lnTo>
                    <a:lnTo>
                      <a:pt x="2845879" y="151197"/>
                    </a:lnTo>
                    <a:lnTo>
                      <a:pt x="2655064" y="337181"/>
                    </a:lnTo>
                    <a:lnTo>
                      <a:pt x="2560694" y="337181"/>
                    </a:lnTo>
                    <a:lnTo>
                      <a:pt x="2500029" y="424810"/>
                    </a:lnTo>
                    <a:lnTo>
                      <a:pt x="2338253" y="424810"/>
                    </a:lnTo>
                    <a:lnTo>
                      <a:pt x="2325860" y="443398"/>
                    </a:lnTo>
                    <a:lnTo>
                      <a:pt x="1406100" y="443398"/>
                    </a:lnTo>
                    <a:lnTo>
                      <a:pt x="1401852" y="443398"/>
                    </a:lnTo>
                    <a:lnTo>
                      <a:pt x="520018" y="443398"/>
                    </a:lnTo>
                    <a:lnTo>
                      <a:pt x="507626" y="424810"/>
                    </a:lnTo>
                    <a:lnTo>
                      <a:pt x="345850" y="424810"/>
                    </a:lnTo>
                    <a:lnTo>
                      <a:pt x="285184" y="337181"/>
                    </a:lnTo>
                    <a:lnTo>
                      <a:pt x="190814" y="337181"/>
                    </a:lnTo>
                    <a:lnTo>
                      <a:pt x="0" y="151197"/>
                    </a:lnTo>
                    <a:lnTo>
                      <a:pt x="125503" y="151197"/>
                    </a:lnTo>
                    <a:lnTo>
                      <a:pt x="148563" y="128137"/>
                    </a:lnTo>
                    <a:lnTo>
                      <a:pt x="150370" y="128220"/>
                    </a:lnTo>
                    <a:lnTo>
                      <a:pt x="173056" y="103644"/>
                    </a:lnTo>
                    <a:lnTo>
                      <a:pt x="236108" y="40592"/>
                    </a:lnTo>
                    <a:lnTo>
                      <a:pt x="318887" y="40592"/>
                    </a:lnTo>
                    <a:close/>
                  </a:path>
                </a:pathLst>
              </a:custGeom>
              <a:solidFill>
                <a:srgbClr val="25A6FC">
                  <a:alpha val="40000"/>
                </a:srgbClr>
              </a:soli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39EDBA7D-9880-42C5-84E8-04C924A9E964}"/>
                </a:ext>
              </a:extLst>
            </p:cNvPr>
            <p:cNvSpPr txBox="1"/>
            <p:nvPr/>
          </p:nvSpPr>
          <p:spPr>
            <a:xfrm>
              <a:off x="5046065" y="747327"/>
              <a:ext cx="2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28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13500000" algn="br" rotWithShape="0">
                      <a:srgbClr val="08126C"/>
                    </a:outerShdw>
                  </a:effectLst>
                  <a:latin typeface="Source Sans Pro" panose="020B0503030403020204" pitchFamily="34" charset="0"/>
                  <a:ea typeface="Source Sans Pro" panose="020B0503030403020204" pitchFamily="34" charset="0"/>
                </a:rPr>
                <a:t>Thực nghiệm</a:t>
              </a:r>
              <a:endParaRPr lang="zh-CN" altLang="en-US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="" xmlns:a16="http://schemas.microsoft.com/office/drawing/2014/main" id="{139C066F-E9F6-5A97-28EA-574A44CD97A9}"/>
              </a:ext>
            </a:extLst>
          </p:cNvPr>
          <p:cNvGrpSpPr/>
          <p:nvPr/>
        </p:nvGrpSpPr>
        <p:grpSpPr>
          <a:xfrm>
            <a:off x="899892" y="3007435"/>
            <a:ext cx="11025739" cy="642359"/>
            <a:chOff x="366350" y="2315225"/>
            <a:chExt cx="8470439" cy="511537"/>
          </a:xfrm>
        </p:grpSpPr>
        <p:sp>
          <p:nvSpPr>
            <p:cNvPr id="149" name="Google Shape;1751;g2d0092ae081_0_93">
              <a:extLst>
                <a:ext uri="{FF2B5EF4-FFF2-40B4-BE49-F238E27FC236}">
                  <a16:creationId xmlns="" xmlns:a16="http://schemas.microsoft.com/office/drawing/2014/main" id="{291AC14B-AADB-BB48-E342-71C5730F39BF}"/>
                </a:ext>
              </a:extLst>
            </p:cNvPr>
            <p:cNvSpPr/>
            <p:nvPr/>
          </p:nvSpPr>
          <p:spPr>
            <a:xfrm>
              <a:off x="366350" y="2315225"/>
              <a:ext cx="2421675" cy="511537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752;g2d0092ae081_0_93">
              <a:extLst>
                <a:ext uri="{FF2B5EF4-FFF2-40B4-BE49-F238E27FC236}">
                  <a16:creationId xmlns="" xmlns:a16="http://schemas.microsoft.com/office/drawing/2014/main" id="{519E466C-1ED1-EDF0-E4D4-0F1603BA9B1D}"/>
                </a:ext>
              </a:extLst>
            </p:cNvPr>
            <p:cNvSpPr/>
            <p:nvPr/>
          </p:nvSpPr>
          <p:spPr>
            <a:xfrm>
              <a:off x="2382604" y="2315225"/>
              <a:ext cx="2422817" cy="511537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753;g2d0092ae081_0_93">
              <a:extLst>
                <a:ext uri="{FF2B5EF4-FFF2-40B4-BE49-F238E27FC236}">
                  <a16:creationId xmlns="" xmlns:a16="http://schemas.microsoft.com/office/drawing/2014/main" id="{03BC1B11-C18F-6CF1-7591-22C30A771560}"/>
                </a:ext>
              </a:extLst>
            </p:cNvPr>
            <p:cNvSpPr/>
            <p:nvPr/>
          </p:nvSpPr>
          <p:spPr>
            <a:xfrm>
              <a:off x="4397718" y="2315225"/>
              <a:ext cx="2422817" cy="511537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754;g2d0092ae081_0_93">
              <a:extLst>
                <a:ext uri="{FF2B5EF4-FFF2-40B4-BE49-F238E27FC236}">
                  <a16:creationId xmlns="" xmlns:a16="http://schemas.microsoft.com/office/drawing/2014/main" id="{7DBF57A4-57C9-8D8B-815E-E67DF786D432}"/>
                </a:ext>
              </a:extLst>
            </p:cNvPr>
            <p:cNvSpPr/>
            <p:nvPr/>
          </p:nvSpPr>
          <p:spPr>
            <a:xfrm>
              <a:off x="6415114" y="2315225"/>
              <a:ext cx="2421675" cy="511537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="" xmlns:a16="http://schemas.microsoft.com/office/drawing/2014/main" id="{7E7A65B6-56B2-A5E8-F249-29C9D00124E5}"/>
              </a:ext>
            </a:extLst>
          </p:cNvPr>
          <p:cNvGrpSpPr/>
          <p:nvPr/>
        </p:nvGrpSpPr>
        <p:grpSpPr>
          <a:xfrm>
            <a:off x="1761525" y="2102020"/>
            <a:ext cx="1224532" cy="905474"/>
            <a:chOff x="1761525" y="2102020"/>
            <a:chExt cx="1224532" cy="905474"/>
          </a:xfrm>
        </p:grpSpPr>
        <p:grpSp>
          <p:nvGrpSpPr>
            <p:cNvPr id="175" name="Group 174">
              <a:extLst>
                <a:ext uri="{FF2B5EF4-FFF2-40B4-BE49-F238E27FC236}">
                  <a16:creationId xmlns="" xmlns:a16="http://schemas.microsoft.com/office/drawing/2014/main" id="{556E5790-608E-86C9-4FD3-7A8F46C61FC8}"/>
                </a:ext>
              </a:extLst>
            </p:cNvPr>
            <p:cNvGrpSpPr/>
            <p:nvPr/>
          </p:nvGrpSpPr>
          <p:grpSpPr>
            <a:xfrm>
              <a:off x="1761525" y="2102020"/>
              <a:ext cx="1224532" cy="905474"/>
              <a:chOff x="1028293" y="1594205"/>
              <a:chExt cx="940737" cy="721067"/>
            </a:xfrm>
          </p:grpSpPr>
          <p:sp>
            <p:nvSpPr>
              <p:cNvPr id="176" name="Google Shape;1778;g2d0092ae081_0_93">
                <a:extLst>
                  <a:ext uri="{FF2B5EF4-FFF2-40B4-BE49-F238E27FC236}">
                    <a16:creationId xmlns="" xmlns:a16="http://schemas.microsoft.com/office/drawing/2014/main" id="{7AFC06EF-6AE5-DDE1-52F5-20BD04154181}"/>
                  </a:ext>
                </a:extLst>
              </p:cNvPr>
              <p:cNvSpPr/>
              <p:nvPr/>
            </p:nvSpPr>
            <p:spPr>
              <a:xfrm>
                <a:off x="1567528" y="2094944"/>
                <a:ext cx="366935" cy="115933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9;g2d0092ae081_0_93">
                <a:extLst>
                  <a:ext uri="{FF2B5EF4-FFF2-40B4-BE49-F238E27FC236}">
                    <a16:creationId xmlns="" xmlns:a16="http://schemas.microsoft.com/office/drawing/2014/main" id="{DC02B112-62E6-76BC-5944-71E2058E41C3}"/>
                  </a:ext>
                </a:extLst>
              </p:cNvPr>
              <p:cNvSpPr/>
              <p:nvPr/>
            </p:nvSpPr>
            <p:spPr>
              <a:xfrm>
                <a:off x="1079072" y="2104643"/>
                <a:ext cx="346397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0;g2d0092ae081_0_93">
                <a:extLst>
                  <a:ext uri="{FF2B5EF4-FFF2-40B4-BE49-F238E27FC236}">
                    <a16:creationId xmlns="" xmlns:a16="http://schemas.microsoft.com/office/drawing/2014/main" id="{F98E6EAA-AD63-2A6A-6184-B63FAED44054}"/>
                  </a:ext>
                </a:extLst>
              </p:cNvPr>
              <p:cNvSpPr/>
              <p:nvPr/>
            </p:nvSpPr>
            <p:spPr>
              <a:xfrm>
                <a:off x="1664843" y="1895899"/>
                <a:ext cx="304187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81;g2d0092ae081_0_93">
                <a:extLst>
                  <a:ext uri="{FF2B5EF4-FFF2-40B4-BE49-F238E27FC236}">
                    <a16:creationId xmlns="" xmlns:a16="http://schemas.microsoft.com/office/drawing/2014/main" id="{9BB62408-14D3-8F2A-7B2C-FC067CD5E7B0}"/>
                  </a:ext>
                </a:extLst>
              </p:cNvPr>
              <p:cNvSpPr/>
              <p:nvPr/>
            </p:nvSpPr>
            <p:spPr>
              <a:xfrm>
                <a:off x="1681319" y="1686714"/>
                <a:ext cx="271454" cy="115982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782;g2d0092ae081_0_93">
                <a:extLst>
                  <a:ext uri="{FF2B5EF4-FFF2-40B4-BE49-F238E27FC236}">
                    <a16:creationId xmlns="" xmlns:a16="http://schemas.microsoft.com/office/drawing/2014/main" id="{F3A1D953-CF3D-1BBD-3E13-84034489B040}"/>
                  </a:ext>
                </a:extLst>
              </p:cNvPr>
              <p:cNvSpPr/>
              <p:nvPr/>
            </p:nvSpPr>
            <p:spPr>
              <a:xfrm>
                <a:off x="1028293" y="1725081"/>
                <a:ext cx="260051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783;g2d0092ae081_0_93">
                <a:extLst>
                  <a:ext uri="{FF2B5EF4-FFF2-40B4-BE49-F238E27FC236}">
                    <a16:creationId xmlns="" xmlns:a16="http://schemas.microsoft.com/office/drawing/2014/main" id="{29437B4B-6EB7-BA47-C1B0-FDBC8A44FD53}"/>
                  </a:ext>
                </a:extLst>
              </p:cNvPr>
              <p:cNvSpPr/>
              <p:nvPr/>
            </p:nvSpPr>
            <p:spPr>
              <a:xfrm>
                <a:off x="1034542" y="1915168"/>
                <a:ext cx="30772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" name="Google Shape;1784;g2d0092ae081_0_93">
                <a:extLst>
                  <a:ext uri="{FF2B5EF4-FFF2-40B4-BE49-F238E27FC236}">
                    <a16:creationId xmlns="" xmlns:a16="http://schemas.microsoft.com/office/drawing/2014/main" id="{51D37CAD-B6E5-AE51-801B-FFD8D3CB7E36}"/>
                  </a:ext>
                </a:extLst>
              </p:cNvPr>
              <p:cNvGrpSpPr/>
              <p:nvPr/>
            </p:nvGrpSpPr>
            <p:grpSpPr>
              <a:xfrm>
                <a:off x="1265532" y="1594205"/>
                <a:ext cx="461892" cy="721067"/>
                <a:chOff x="6836957" y="2068734"/>
                <a:chExt cx="461892" cy="721067"/>
              </a:xfrm>
            </p:grpSpPr>
            <p:sp>
              <p:nvSpPr>
                <p:cNvPr id="183" name="Google Shape;1785;g2d0092ae081_0_93">
                  <a:extLst>
                    <a:ext uri="{FF2B5EF4-FFF2-40B4-BE49-F238E27FC236}">
                      <a16:creationId xmlns="" xmlns:a16="http://schemas.microsoft.com/office/drawing/2014/main" id="{869023B4-DE92-7945-FC12-DAF1DEE9E3BA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786;g2d0092ae081_0_93">
                  <a:extLst>
                    <a:ext uri="{FF2B5EF4-FFF2-40B4-BE49-F238E27FC236}">
                      <a16:creationId xmlns="" xmlns:a16="http://schemas.microsoft.com/office/drawing/2014/main" id="{9D00CA73-FCED-9839-4BBA-AF6C14AF647F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787;g2d0092ae081_0_93">
                  <a:extLst>
                    <a:ext uri="{FF2B5EF4-FFF2-40B4-BE49-F238E27FC236}">
                      <a16:creationId xmlns="" xmlns:a16="http://schemas.microsoft.com/office/drawing/2014/main" id="{DBAF9C1D-7BE6-C1F8-78FC-27FB2E44E482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788;g2d0092ae081_0_93">
                  <a:extLst>
                    <a:ext uri="{FF2B5EF4-FFF2-40B4-BE49-F238E27FC236}">
                      <a16:creationId xmlns="" xmlns:a16="http://schemas.microsoft.com/office/drawing/2014/main" id="{24E3FB98-1BF9-12FA-0C30-0A36F47E8519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789;g2d0092ae081_0_93">
                  <a:extLst>
                    <a:ext uri="{FF2B5EF4-FFF2-40B4-BE49-F238E27FC236}">
                      <a16:creationId xmlns="" xmlns:a16="http://schemas.microsoft.com/office/drawing/2014/main" id="{627DC45A-08B8-5C55-4D70-BD0DC6CBC9FD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790;g2d0092ae081_0_93">
                  <a:extLst>
                    <a:ext uri="{FF2B5EF4-FFF2-40B4-BE49-F238E27FC236}">
                      <a16:creationId xmlns="" xmlns:a16="http://schemas.microsoft.com/office/drawing/2014/main" id="{A046C44B-7142-235F-389E-4917A0FA4B0D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9" name="Google Shape;1791;g2d0092ae081_0_93">
                  <a:extLst>
                    <a:ext uri="{FF2B5EF4-FFF2-40B4-BE49-F238E27FC236}">
                      <a16:creationId xmlns="" xmlns:a16="http://schemas.microsoft.com/office/drawing/2014/main" id="{A5BCFEC3-97E0-0EAE-98E0-D57B5FAA52BC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190" name="Google Shape;1792;g2d0092ae081_0_93">
                    <a:extLst>
                      <a:ext uri="{FF2B5EF4-FFF2-40B4-BE49-F238E27FC236}">
                        <a16:creationId xmlns="" xmlns:a16="http://schemas.microsoft.com/office/drawing/2014/main" id="{AEA13896-37F8-4DCB-6108-797FD18FDBD4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" name="Google Shape;1793;g2d0092ae081_0_93">
                    <a:extLst>
                      <a:ext uri="{FF2B5EF4-FFF2-40B4-BE49-F238E27FC236}">
                        <a16:creationId xmlns="" xmlns:a16="http://schemas.microsoft.com/office/drawing/2014/main" id="{518A4C14-21FB-ADB1-CD03-E47A30025D4E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2" name="Google Shape;1794;g2d0092ae081_0_93">
                    <a:extLst>
                      <a:ext uri="{FF2B5EF4-FFF2-40B4-BE49-F238E27FC236}">
                        <a16:creationId xmlns="" xmlns:a16="http://schemas.microsoft.com/office/drawing/2014/main" id="{4EA80807-DD26-5D6E-36F9-E3C3D408E53D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3" name="Google Shape;1795;g2d0092ae081_0_93">
                    <a:extLst>
                      <a:ext uri="{FF2B5EF4-FFF2-40B4-BE49-F238E27FC236}">
                        <a16:creationId xmlns="" xmlns:a16="http://schemas.microsoft.com/office/drawing/2014/main" id="{63BB2BED-001F-ED2F-C1A9-DACAD76AE61C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" name="Google Shape;1796;g2d0092ae081_0_93">
                    <a:extLst>
                      <a:ext uri="{FF2B5EF4-FFF2-40B4-BE49-F238E27FC236}">
                        <a16:creationId xmlns="" xmlns:a16="http://schemas.microsoft.com/office/drawing/2014/main" id="{3FD9359E-A97E-63BC-EA52-3EFBBC8F5520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" name="Google Shape;1797;g2d0092ae081_0_93">
                    <a:extLst>
                      <a:ext uri="{FF2B5EF4-FFF2-40B4-BE49-F238E27FC236}">
                        <a16:creationId xmlns="" xmlns:a16="http://schemas.microsoft.com/office/drawing/2014/main" id="{154BEB34-2C27-36D9-454B-B0D450955BF4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" name="Google Shape;1798;g2d0092ae081_0_93">
                    <a:extLst>
                      <a:ext uri="{FF2B5EF4-FFF2-40B4-BE49-F238E27FC236}">
                        <a16:creationId xmlns="" xmlns:a16="http://schemas.microsoft.com/office/drawing/2014/main" id="{EFC79E24-001F-EA66-9EFB-9847AE05605C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1" name="Google Shape;1843;g2d0092ae081_0_93">
              <a:extLst>
                <a:ext uri="{FF2B5EF4-FFF2-40B4-BE49-F238E27FC236}">
                  <a16:creationId xmlns="" xmlns:a16="http://schemas.microsoft.com/office/drawing/2014/main" id="{E8542F1C-8B4C-5C6A-FE29-E141864E8E43}"/>
                </a:ext>
              </a:extLst>
            </p:cNvPr>
            <p:cNvSpPr/>
            <p:nvPr/>
          </p:nvSpPr>
          <p:spPr>
            <a:xfrm>
              <a:off x="2227917" y="2324599"/>
              <a:ext cx="291770" cy="277396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="" xmlns:a16="http://schemas.microsoft.com/office/drawing/2014/main" id="{A299911E-B462-F6BD-63C9-E7AF8F7A10E0}"/>
              </a:ext>
            </a:extLst>
          </p:cNvPr>
          <p:cNvGrpSpPr/>
          <p:nvPr/>
        </p:nvGrpSpPr>
        <p:grpSpPr>
          <a:xfrm>
            <a:off x="9857188" y="3735395"/>
            <a:ext cx="1258330" cy="1155475"/>
            <a:chOff x="9857188" y="3735395"/>
            <a:chExt cx="1258330" cy="1155475"/>
          </a:xfrm>
        </p:grpSpPr>
        <p:grpSp>
          <p:nvGrpSpPr>
            <p:cNvPr id="219" name="Group 218">
              <a:extLst>
                <a:ext uri="{FF2B5EF4-FFF2-40B4-BE49-F238E27FC236}">
                  <a16:creationId xmlns="" xmlns:a16="http://schemas.microsoft.com/office/drawing/2014/main" id="{A287B3DA-6D09-0079-7839-1110FCE57E56}"/>
                </a:ext>
              </a:extLst>
            </p:cNvPr>
            <p:cNvGrpSpPr/>
            <p:nvPr/>
          </p:nvGrpSpPr>
          <p:grpSpPr>
            <a:xfrm>
              <a:off x="9857188" y="3735395"/>
              <a:ext cx="1258330" cy="1155475"/>
              <a:chOff x="7247724" y="2894930"/>
              <a:chExt cx="966702" cy="920153"/>
            </a:xfrm>
          </p:grpSpPr>
          <p:sp>
            <p:nvSpPr>
              <p:cNvPr id="220" name="Google Shape;1822;g2d0092ae081_0_93">
                <a:extLst>
                  <a:ext uri="{FF2B5EF4-FFF2-40B4-BE49-F238E27FC236}">
                    <a16:creationId xmlns="" xmlns:a16="http://schemas.microsoft.com/office/drawing/2014/main" id="{8F1E93F8-6B38-B0BB-3A1A-D730B25DBB70}"/>
                  </a:ext>
                </a:extLst>
              </p:cNvPr>
              <p:cNvSpPr/>
              <p:nvPr/>
            </p:nvSpPr>
            <p:spPr>
              <a:xfrm rot="10800000" flipH="1">
                <a:off x="7801842" y="3028148"/>
                <a:ext cx="377063" cy="147942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1823;g2d0092ae081_0_93">
                <a:extLst>
                  <a:ext uri="{FF2B5EF4-FFF2-40B4-BE49-F238E27FC236}">
                    <a16:creationId xmlns="" xmlns:a16="http://schemas.microsoft.com/office/drawing/2014/main" id="{AF486C8F-21C4-B192-7F1F-177E048E5103}"/>
                  </a:ext>
                </a:extLst>
              </p:cNvPr>
              <p:cNvSpPr/>
              <p:nvPr/>
            </p:nvSpPr>
            <p:spPr>
              <a:xfrm rot="10800000" flipH="1">
                <a:off x="7299905" y="3013033"/>
                <a:ext cx="355958" cy="150681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1824;g2d0092ae081_0_93">
                <a:extLst>
                  <a:ext uri="{FF2B5EF4-FFF2-40B4-BE49-F238E27FC236}">
                    <a16:creationId xmlns="" xmlns:a16="http://schemas.microsoft.com/office/drawing/2014/main" id="{E62A5ABD-FAD8-F26E-5596-C54ED45F7F46}"/>
                  </a:ext>
                </a:extLst>
              </p:cNvPr>
              <p:cNvSpPr/>
              <p:nvPr/>
            </p:nvSpPr>
            <p:spPr>
              <a:xfrm rot="10800000" flipH="1">
                <a:off x="7901843" y="3282092"/>
                <a:ext cx="312583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1825;g2d0092ae081_0_93">
                <a:extLst>
                  <a:ext uri="{FF2B5EF4-FFF2-40B4-BE49-F238E27FC236}">
                    <a16:creationId xmlns="" xmlns:a16="http://schemas.microsoft.com/office/drawing/2014/main" id="{F3B3A7C6-2ABE-05EA-A53E-531E90C09063}"/>
                  </a:ext>
                </a:extLst>
              </p:cNvPr>
              <p:cNvSpPr/>
              <p:nvPr/>
            </p:nvSpPr>
            <p:spPr>
              <a:xfrm rot="10800000" flipH="1">
                <a:off x="7918774" y="3549028"/>
                <a:ext cx="278946" cy="148005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1826;g2d0092ae081_0_93">
                <a:extLst>
                  <a:ext uri="{FF2B5EF4-FFF2-40B4-BE49-F238E27FC236}">
                    <a16:creationId xmlns="" xmlns:a16="http://schemas.microsoft.com/office/drawing/2014/main" id="{1CFF8077-5FCC-21BE-99B7-891615283410}"/>
                  </a:ext>
                </a:extLst>
              </p:cNvPr>
              <p:cNvSpPr/>
              <p:nvPr/>
            </p:nvSpPr>
            <p:spPr>
              <a:xfrm rot="10800000" flipH="1">
                <a:off x="7247724" y="3500073"/>
                <a:ext cx="267229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1827;g2d0092ae081_0_93">
                <a:extLst>
                  <a:ext uri="{FF2B5EF4-FFF2-40B4-BE49-F238E27FC236}">
                    <a16:creationId xmlns="" xmlns:a16="http://schemas.microsoft.com/office/drawing/2014/main" id="{A07B1D6B-A7C4-1518-4BED-C6C9E9376F29}"/>
                  </a:ext>
                </a:extLst>
              </p:cNvPr>
              <p:cNvSpPr/>
              <p:nvPr/>
            </p:nvSpPr>
            <p:spPr>
              <a:xfrm rot="10800000" flipH="1">
                <a:off x="7254145" y="3257446"/>
                <a:ext cx="316220" cy="148057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" name="Google Shape;1828;g2d0092ae081_0_93">
                <a:extLst>
                  <a:ext uri="{FF2B5EF4-FFF2-40B4-BE49-F238E27FC236}">
                    <a16:creationId xmlns="" xmlns:a16="http://schemas.microsoft.com/office/drawing/2014/main" id="{AF81E662-88ED-726E-2A4F-94BBF95D5938}"/>
                  </a:ext>
                </a:extLst>
              </p:cNvPr>
              <p:cNvGrpSpPr/>
              <p:nvPr/>
            </p:nvGrpSpPr>
            <p:grpSpPr>
              <a:xfrm rot="10800000" flipH="1">
                <a:off x="7491511" y="2894930"/>
                <a:ext cx="474641" cy="920153"/>
                <a:chOff x="6836957" y="2068734"/>
                <a:chExt cx="461892" cy="721067"/>
              </a:xfrm>
            </p:grpSpPr>
            <p:sp>
              <p:nvSpPr>
                <p:cNvPr id="227" name="Google Shape;1829;g2d0092ae081_0_93">
                  <a:extLst>
                    <a:ext uri="{FF2B5EF4-FFF2-40B4-BE49-F238E27FC236}">
                      <a16:creationId xmlns="" xmlns:a16="http://schemas.microsoft.com/office/drawing/2014/main" id="{0C1CC15F-637E-9518-5997-D062D067FB9D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1830;g2d0092ae081_0_93">
                  <a:extLst>
                    <a:ext uri="{FF2B5EF4-FFF2-40B4-BE49-F238E27FC236}">
                      <a16:creationId xmlns="" xmlns:a16="http://schemas.microsoft.com/office/drawing/2014/main" id="{247F6140-2311-9B68-AA74-2F59C7012C6D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1831;g2d0092ae081_0_93">
                  <a:extLst>
                    <a:ext uri="{FF2B5EF4-FFF2-40B4-BE49-F238E27FC236}">
                      <a16:creationId xmlns="" xmlns:a16="http://schemas.microsoft.com/office/drawing/2014/main" id="{00BC2D74-9186-CBF3-5D17-985C505450FD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1832;g2d0092ae081_0_93">
                  <a:extLst>
                    <a:ext uri="{FF2B5EF4-FFF2-40B4-BE49-F238E27FC236}">
                      <a16:creationId xmlns="" xmlns:a16="http://schemas.microsoft.com/office/drawing/2014/main" id="{7C301DF3-E8B0-8D5F-D7C6-823559C328A2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1833;g2d0092ae081_0_93">
                  <a:extLst>
                    <a:ext uri="{FF2B5EF4-FFF2-40B4-BE49-F238E27FC236}">
                      <a16:creationId xmlns="" xmlns:a16="http://schemas.microsoft.com/office/drawing/2014/main" id="{2DBCF473-5879-C3EF-618D-AD664CF3EFAE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1834;g2d0092ae081_0_93">
                  <a:extLst>
                    <a:ext uri="{FF2B5EF4-FFF2-40B4-BE49-F238E27FC236}">
                      <a16:creationId xmlns="" xmlns:a16="http://schemas.microsoft.com/office/drawing/2014/main" id="{7DF114C8-DF14-B9CC-DEE1-AFE69113F39F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33" name="Google Shape;1835;g2d0092ae081_0_93">
                  <a:extLst>
                    <a:ext uri="{FF2B5EF4-FFF2-40B4-BE49-F238E27FC236}">
                      <a16:creationId xmlns="" xmlns:a16="http://schemas.microsoft.com/office/drawing/2014/main" id="{2E58AF6B-7AAA-CFE6-E880-37D69CCA5A03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234" name="Google Shape;1836;g2d0092ae081_0_93">
                    <a:extLst>
                      <a:ext uri="{FF2B5EF4-FFF2-40B4-BE49-F238E27FC236}">
                        <a16:creationId xmlns="" xmlns:a16="http://schemas.microsoft.com/office/drawing/2014/main" id="{50A16B26-4E93-5D4A-6900-F0C40761E6AE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" name="Google Shape;1837;g2d0092ae081_0_93">
                    <a:extLst>
                      <a:ext uri="{FF2B5EF4-FFF2-40B4-BE49-F238E27FC236}">
                        <a16:creationId xmlns="" xmlns:a16="http://schemas.microsoft.com/office/drawing/2014/main" id="{C6495A4A-D32E-BE82-73CC-ED78B033DCAC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" name="Google Shape;1838;g2d0092ae081_0_93">
                    <a:extLst>
                      <a:ext uri="{FF2B5EF4-FFF2-40B4-BE49-F238E27FC236}">
                        <a16:creationId xmlns="" xmlns:a16="http://schemas.microsoft.com/office/drawing/2014/main" id="{4C3F5A80-6C75-8733-C869-9FAF1FFEF678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1839;g2d0092ae081_0_93">
                    <a:extLst>
                      <a:ext uri="{FF2B5EF4-FFF2-40B4-BE49-F238E27FC236}">
                        <a16:creationId xmlns="" xmlns:a16="http://schemas.microsoft.com/office/drawing/2014/main" id="{7E8DB16C-E130-FF2A-5CCF-7F850AE982F3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1840;g2d0092ae081_0_93">
                    <a:extLst>
                      <a:ext uri="{FF2B5EF4-FFF2-40B4-BE49-F238E27FC236}">
                        <a16:creationId xmlns="" xmlns:a16="http://schemas.microsoft.com/office/drawing/2014/main" id="{4087EACB-0650-77BF-5268-CDCE23815465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9" name="Google Shape;1841;g2d0092ae081_0_93">
                    <a:extLst>
                      <a:ext uri="{FF2B5EF4-FFF2-40B4-BE49-F238E27FC236}">
                        <a16:creationId xmlns="" xmlns:a16="http://schemas.microsoft.com/office/drawing/2014/main" id="{E04D7811-0E0C-7C83-60F1-6A07E46BF92C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0" name="Google Shape;1842;g2d0092ae081_0_93">
                    <a:extLst>
                      <a:ext uri="{FF2B5EF4-FFF2-40B4-BE49-F238E27FC236}">
                        <a16:creationId xmlns="" xmlns:a16="http://schemas.microsoft.com/office/drawing/2014/main" id="{45B94477-1943-177E-93E6-8CC24E7D519C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2" name="Google Shape;1844;g2d0092ae081_0_93">
              <a:extLst>
                <a:ext uri="{FF2B5EF4-FFF2-40B4-BE49-F238E27FC236}">
                  <a16:creationId xmlns="" xmlns:a16="http://schemas.microsoft.com/office/drawing/2014/main" id="{EE126814-D0A0-96DD-1DBD-B351801D34E0}"/>
                </a:ext>
              </a:extLst>
            </p:cNvPr>
            <p:cNvSpPr/>
            <p:nvPr/>
          </p:nvSpPr>
          <p:spPr>
            <a:xfrm>
              <a:off x="10259977" y="4264935"/>
              <a:ext cx="501665" cy="480824"/>
            </a:xfrm>
            <a:custGeom>
              <a:avLst/>
              <a:gdLst/>
              <a:ahLst/>
              <a:cxnLst/>
              <a:rect l="l" t="t" r="r" b="b"/>
              <a:pathLst>
                <a:path w="67" h="62" extrusionOk="0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="" xmlns:a16="http://schemas.microsoft.com/office/drawing/2014/main" id="{2999567F-384A-37E7-31F0-1EC7A1643695}"/>
              </a:ext>
            </a:extLst>
          </p:cNvPr>
          <p:cNvGrpSpPr/>
          <p:nvPr/>
        </p:nvGrpSpPr>
        <p:grpSpPr>
          <a:xfrm>
            <a:off x="4388080" y="3649785"/>
            <a:ext cx="1258330" cy="1155475"/>
            <a:chOff x="4388080" y="3649785"/>
            <a:chExt cx="1258330" cy="1155475"/>
          </a:xfrm>
        </p:grpSpPr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BF5AAD88-F8B6-38CC-DDC4-FF41A8BE385B}"/>
                </a:ext>
              </a:extLst>
            </p:cNvPr>
            <p:cNvGrpSpPr/>
            <p:nvPr/>
          </p:nvGrpSpPr>
          <p:grpSpPr>
            <a:xfrm>
              <a:off x="4388080" y="3649785"/>
              <a:ext cx="1258330" cy="1155475"/>
              <a:chOff x="3046124" y="2826755"/>
              <a:chExt cx="966702" cy="920153"/>
            </a:xfrm>
          </p:grpSpPr>
          <p:sp>
            <p:nvSpPr>
              <p:cNvPr id="154" name="Google Shape;1756;g2d0092ae081_0_93">
                <a:extLst>
                  <a:ext uri="{FF2B5EF4-FFF2-40B4-BE49-F238E27FC236}">
                    <a16:creationId xmlns="" xmlns:a16="http://schemas.microsoft.com/office/drawing/2014/main" id="{D9AD0D82-6587-1DC4-3359-7285D6B53A85}"/>
                  </a:ext>
                </a:extLst>
              </p:cNvPr>
              <p:cNvSpPr/>
              <p:nvPr/>
            </p:nvSpPr>
            <p:spPr>
              <a:xfrm rot="10800000" flipH="1">
                <a:off x="3600242" y="2959973"/>
                <a:ext cx="377063" cy="147942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757;g2d0092ae081_0_93">
                <a:extLst>
                  <a:ext uri="{FF2B5EF4-FFF2-40B4-BE49-F238E27FC236}">
                    <a16:creationId xmlns="" xmlns:a16="http://schemas.microsoft.com/office/drawing/2014/main" id="{64724648-6446-BD9A-CEA0-F3B02A92F4F5}"/>
                  </a:ext>
                </a:extLst>
              </p:cNvPr>
              <p:cNvSpPr/>
              <p:nvPr/>
            </p:nvSpPr>
            <p:spPr>
              <a:xfrm rot="10800000" flipH="1">
                <a:off x="3098305" y="2944858"/>
                <a:ext cx="355958" cy="150681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758;g2d0092ae081_0_93">
                <a:extLst>
                  <a:ext uri="{FF2B5EF4-FFF2-40B4-BE49-F238E27FC236}">
                    <a16:creationId xmlns="" xmlns:a16="http://schemas.microsoft.com/office/drawing/2014/main" id="{B4B35870-0620-B798-4506-C48CF704C0AE}"/>
                  </a:ext>
                </a:extLst>
              </p:cNvPr>
              <p:cNvSpPr/>
              <p:nvPr/>
            </p:nvSpPr>
            <p:spPr>
              <a:xfrm rot="10800000" flipH="1">
                <a:off x="3700243" y="3213917"/>
                <a:ext cx="312583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759;g2d0092ae081_0_93">
                <a:extLst>
                  <a:ext uri="{FF2B5EF4-FFF2-40B4-BE49-F238E27FC236}">
                    <a16:creationId xmlns="" xmlns:a16="http://schemas.microsoft.com/office/drawing/2014/main" id="{203253BF-E9E0-1803-83A1-2F410A101B83}"/>
                  </a:ext>
                </a:extLst>
              </p:cNvPr>
              <p:cNvSpPr/>
              <p:nvPr/>
            </p:nvSpPr>
            <p:spPr>
              <a:xfrm rot="10800000" flipH="1">
                <a:off x="3717174" y="3480853"/>
                <a:ext cx="278946" cy="148005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760;g2d0092ae081_0_93">
                <a:extLst>
                  <a:ext uri="{FF2B5EF4-FFF2-40B4-BE49-F238E27FC236}">
                    <a16:creationId xmlns="" xmlns:a16="http://schemas.microsoft.com/office/drawing/2014/main" id="{6D53CA9E-EA79-8BD6-5C6A-83B78BAC1B1E}"/>
                  </a:ext>
                </a:extLst>
              </p:cNvPr>
              <p:cNvSpPr/>
              <p:nvPr/>
            </p:nvSpPr>
            <p:spPr>
              <a:xfrm rot="10800000" flipH="1">
                <a:off x="3046124" y="3431898"/>
                <a:ext cx="267229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761;g2d0092ae081_0_93">
                <a:extLst>
                  <a:ext uri="{FF2B5EF4-FFF2-40B4-BE49-F238E27FC236}">
                    <a16:creationId xmlns="" xmlns:a16="http://schemas.microsoft.com/office/drawing/2014/main" id="{89423E65-F518-C3B7-5601-FE139F2CCFEA}"/>
                  </a:ext>
                </a:extLst>
              </p:cNvPr>
              <p:cNvSpPr/>
              <p:nvPr/>
            </p:nvSpPr>
            <p:spPr>
              <a:xfrm rot="10800000" flipH="1">
                <a:off x="3052545" y="3189271"/>
                <a:ext cx="316220" cy="148057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" name="Google Shape;1762;g2d0092ae081_0_93">
                <a:extLst>
                  <a:ext uri="{FF2B5EF4-FFF2-40B4-BE49-F238E27FC236}">
                    <a16:creationId xmlns="" xmlns:a16="http://schemas.microsoft.com/office/drawing/2014/main" id="{5D2770DA-5FB9-F945-72BA-94740E3EB042}"/>
                  </a:ext>
                </a:extLst>
              </p:cNvPr>
              <p:cNvGrpSpPr/>
              <p:nvPr/>
            </p:nvGrpSpPr>
            <p:grpSpPr>
              <a:xfrm rot="10800000" flipH="1">
                <a:off x="3289911" y="2826755"/>
                <a:ext cx="474641" cy="920153"/>
                <a:chOff x="6836957" y="2068734"/>
                <a:chExt cx="461892" cy="721067"/>
              </a:xfrm>
            </p:grpSpPr>
            <p:sp>
              <p:nvSpPr>
                <p:cNvPr id="161" name="Google Shape;1763;g2d0092ae081_0_93">
                  <a:extLst>
                    <a:ext uri="{FF2B5EF4-FFF2-40B4-BE49-F238E27FC236}">
                      <a16:creationId xmlns="" xmlns:a16="http://schemas.microsoft.com/office/drawing/2014/main" id="{D2F80D81-1656-51C6-4B50-A75C5D6CA29A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764;g2d0092ae081_0_93">
                  <a:extLst>
                    <a:ext uri="{FF2B5EF4-FFF2-40B4-BE49-F238E27FC236}">
                      <a16:creationId xmlns="" xmlns:a16="http://schemas.microsoft.com/office/drawing/2014/main" id="{48407789-6FA3-31AF-CDCC-A1501E3B22B5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765;g2d0092ae081_0_93">
                  <a:extLst>
                    <a:ext uri="{FF2B5EF4-FFF2-40B4-BE49-F238E27FC236}">
                      <a16:creationId xmlns="" xmlns:a16="http://schemas.microsoft.com/office/drawing/2014/main" id="{08A41D85-A338-CA75-E577-39E3D2330AB0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766;g2d0092ae081_0_93">
                  <a:extLst>
                    <a:ext uri="{FF2B5EF4-FFF2-40B4-BE49-F238E27FC236}">
                      <a16:creationId xmlns="" xmlns:a16="http://schemas.microsoft.com/office/drawing/2014/main" id="{D2754B8C-F17A-6CDC-5FF1-450AF43C7BA8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767;g2d0092ae081_0_93">
                  <a:extLst>
                    <a:ext uri="{FF2B5EF4-FFF2-40B4-BE49-F238E27FC236}">
                      <a16:creationId xmlns="" xmlns:a16="http://schemas.microsoft.com/office/drawing/2014/main" id="{BA6999DA-E2F1-14F4-8E2A-A4220245892B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768;g2d0092ae081_0_93">
                  <a:extLst>
                    <a:ext uri="{FF2B5EF4-FFF2-40B4-BE49-F238E27FC236}">
                      <a16:creationId xmlns="" xmlns:a16="http://schemas.microsoft.com/office/drawing/2014/main" id="{143502B2-5F0B-4B46-42C2-1AE0C1068123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7" name="Google Shape;1769;g2d0092ae081_0_93">
                  <a:extLst>
                    <a:ext uri="{FF2B5EF4-FFF2-40B4-BE49-F238E27FC236}">
                      <a16:creationId xmlns="" xmlns:a16="http://schemas.microsoft.com/office/drawing/2014/main" id="{459B406B-87A8-F72E-0B8E-A2D3564B92EC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168" name="Google Shape;1770;g2d0092ae081_0_93">
                    <a:extLst>
                      <a:ext uri="{FF2B5EF4-FFF2-40B4-BE49-F238E27FC236}">
                        <a16:creationId xmlns="" xmlns:a16="http://schemas.microsoft.com/office/drawing/2014/main" id="{7E2CB5E1-8B5F-904F-98D1-A3E321D4AEB4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" name="Google Shape;1771;g2d0092ae081_0_93">
                    <a:extLst>
                      <a:ext uri="{FF2B5EF4-FFF2-40B4-BE49-F238E27FC236}">
                        <a16:creationId xmlns="" xmlns:a16="http://schemas.microsoft.com/office/drawing/2014/main" id="{718C6ED8-6CE9-1AB3-FE6E-CE0ABDCDB145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" name="Google Shape;1772;g2d0092ae081_0_93">
                    <a:extLst>
                      <a:ext uri="{FF2B5EF4-FFF2-40B4-BE49-F238E27FC236}">
                        <a16:creationId xmlns="" xmlns:a16="http://schemas.microsoft.com/office/drawing/2014/main" id="{D0CEDC09-BB32-C43A-B8D0-09F85EB2F606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" name="Google Shape;1773;g2d0092ae081_0_93">
                    <a:extLst>
                      <a:ext uri="{FF2B5EF4-FFF2-40B4-BE49-F238E27FC236}">
                        <a16:creationId xmlns="" xmlns:a16="http://schemas.microsoft.com/office/drawing/2014/main" id="{3AF266B9-1B0E-45AF-59B7-6610ED2BC091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" name="Google Shape;1774;g2d0092ae081_0_93">
                    <a:extLst>
                      <a:ext uri="{FF2B5EF4-FFF2-40B4-BE49-F238E27FC236}">
                        <a16:creationId xmlns="" xmlns:a16="http://schemas.microsoft.com/office/drawing/2014/main" id="{E525DA55-8E56-557E-B2BC-D57FBB946752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" name="Google Shape;1775;g2d0092ae081_0_93">
                    <a:extLst>
                      <a:ext uri="{FF2B5EF4-FFF2-40B4-BE49-F238E27FC236}">
                        <a16:creationId xmlns="" xmlns:a16="http://schemas.microsoft.com/office/drawing/2014/main" id="{4C6F2B74-D03C-CE3A-52DA-FA071ED8E1B4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" name="Google Shape;1776;g2d0092ae081_0_93">
                    <a:extLst>
                      <a:ext uri="{FF2B5EF4-FFF2-40B4-BE49-F238E27FC236}">
                        <a16:creationId xmlns="" xmlns:a16="http://schemas.microsoft.com/office/drawing/2014/main" id="{0CD11D79-13BF-55BB-AE07-184BEF9136F3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3" name="Google Shape;1845;g2d0092ae081_0_93">
              <a:extLst>
                <a:ext uri="{FF2B5EF4-FFF2-40B4-BE49-F238E27FC236}">
                  <a16:creationId xmlns="" xmlns:a16="http://schemas.microsoft.com/office/drawing/2014/main" id="{BA5CB496-B421-BAFD-CE59-57988D6C5BFC}"/>
                </a:ext>
              </a:extLst>
            </p:cNvPr>
            <p:cNvSpPr/>
            <p:nvPr/>
          </p:nvSpPr>
          <p:spPr>
            <a:xfrm>
              <a:off x="4843684" y="4072711"/>
              <a:ext cx="347124" cy="480824"/>
            </a:xfrm>
            <a:custGeom>
              <a:avLst/>
              <a:gdLst/>
              <a:ahLst/>
              <a:cxnLst/>
              <a:rect l="l" t="t" r="r" b="b"/>
              <a:pathLst>
                <a:path w="168" h="126" extrusionOk="0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="" xmlns:a16="http://schemas.microsoft.com/office/drawing/2014/main" id="{E9A4EAD0-4E5F-BE14-1F1F-227BE5952D83}"/>
              </a:ext>
            </a:extLst>
          </p:cNvPr>
          <p:cNvGrpSpPr/>
          <p:nvPr/>
        </p:nvGrpSpPr>
        <p:grpSpPr>
          <a:xfrm>
            <a:off x="7047390" y="2102020"/>
            <a:ext cx="1224532" cy="905474"/>
            <a:chOff x="7047390" y="2102020"/>
            <a:chExt cx="1224532" cy="905474"/>
          </a:xfrm>
        </p:grpSpPr>
        <p:grpSp>
          <p:nvGrpSpPr>
            <p:cNvPr id="197" name="Group 196">
              <a:extLst>
                <a:ext uri="{FF2B5EF4-FFF2-40B4-BE49-F238E27FC236}">
                  <a16:creationId xmlns="" xmlns:a16="http://schemas.microsoft.com/office/drawing/2014/main" id="{E120DFB1-5B6D-0CE9-F813-9E38D2A9426A}"/>
                </a:ext>
              </a:extLst>
            </p:cNvPr>
            <p:cNvGrpSpPr/>
            <p:nvPr/>
          </p:nvGrpSpPr>
          <p:grpSpPr>
            <a:xfrm>
              <a:off x="7047390" y="2102020"/>
              <a:ext cx="1224532" cy="905474"/>
              <a:chOff x="5089118" y="1594205"/>
              <a:chExt cx="940737" cy="721067"/>
            </a:xfrm>
          </p:grpSpPr>
          <p:sp>
            <p:nvSpPr>
              <p:cNvPr id="198" name="Google Shape;1800;g2d0092ae081_0_93">
                <a:extLst>
                  <a:ext uri="{FF2B5EF4-FFF2-40B4-BE49-F238E27FC236}">
                    <a16:creationId xmlns="" xmlns:a16="http://schemas.microsoft.com/office/drawing/2014/main" id="{FA35BCD0-9D77-9D55-74BF-E86F4419D717}"/>
                  </a:ext>
                </a:extLst>
              </p:cNvPr>
              <p:cNvSpPr/>
              <p:nvPr/>
            </p:nvSpPr>
            <p:spPr>
              <a:xfrm>
                <a:off x="5628353" y="2094944"/>
                <a:ext cx="366935" cy="115933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801;g2d0092ae081_0_93">
                <a:extLst>
                  <a:ext uri="{FF2B5EF4-FFF2-40B4-BE49-F238E27FC236}">
                    <a16:creationId xmlns="" xmlns:a16="http://schemas.microsoft.com/office/drawing/2014/main" id="{ED56960D-6F45-3654-B3C8-32B747C7215D}"/>
                  </a:ext>
                </a:extLst>
              </p:cNvPr>
              <p:cNvSpPr/>
              <p:nvPr/>
            </p:nvSpPr>
            <p:spPr>
              <a:xfrm>
                <a:off x="5139897" y="2104643"/>
                <a:ext cx="346397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1802;g2d0092ae081_0_93">
                <a:extLst>
                  <a:ext uri="{FF2B5EF4-FFF2-40B4-BE49-F238E27FC236}">
                    <a16:creationId xmlns="" xmlns:a16="http://schemas.microsoft.com/office/drawing/2014/main" id="{4264D736-365C-CF2F-3D0E-94336B7B7673}"/>
                  </a:ext>
                </a:extLst>
              </p:cNvPr>
              <p:cNvSpPr/>
              <p:nvPr/>
            </p:nvSpPr>
            <p:spPr>
              <a:xfrm>
                <a:off x="5725668" y="1895899"/>
                <a:ext cx="304187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1803;g2d0092ae081_0_93">
                <a:extLst>
                  <a:ext uri="{FF2B5EF4-FFF2-40B4-BE49-F238E27FC236}">
                    <a16:creationId xmlns="" xmlns:a16="http://schemas.microsoft.com/office/drawing/2014/main" id="{3502472A-D105-A9AA-82F7-3A76B75D8529}"/>
                  </a:ext>
                </a:extLst>
              </p:cNvPr>
              <p:cNvSpPr/>
              <p:nvPr/>
            </p:nvSpPr>
            <p:spPr>
              <a:xfrm>
                <a:off x="5742144" y="1686714"/>
                <a:ext cx="271454" cy="115982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1804;g2d0092ae081_0_93">
                <a:extLst>
                  <a:ext uri="{FF2B5EF4-FFF2-40B4-BE49-F238E27FC236}">
                    <a16:creationId xmlns="" xmlns:a16="http://schemas.microsoft.com/office/drawing/2014/main" id="{80911D1F-0245-7C85-4AD8-7A22FF04EC7F}"/>
                  </a:ext>
                </a:extLst>
              </p:cNvPr>
              <p:cNvSpPr/>
              <p:nvPr/>
            </p:nvSpPr>
            <p:spPr>
              <a:xfrm>
                <a:off x="5089118" y="1725081"/>
                <a:ext cx="260051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1805;g2d0092ae081_0_93">
                <a:extLst>
                  <a:ext uri="{FF2B5EF4-FFF2-40B4-BE49-F238E27FC236}">
                    <a16:creationId xmlns="" xmlns:a16="http://schemas.microsoft.com/office/drawing/2014/main" id="{3F1B6D53-5636-2E35-2CF8-E017FE13906A}"/>
                  </a:ext>
                </a:extLst>
              </p:cNvPr>
              <p:cNvSpPr/>
              <p:nvPr/>
            </p:nvSpPr>
            <p:spPr>
              <a:xfrm>
                <a:off x="5095367" y="1915168"/>
                <a:ext cx="30772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4" name="Google Shape;1806;g2d0092ae081_0_93">
                <a:extLst>
                  <a:ext uri="{FF2B5EF4-FFF2-40B4-BE49-F238E27FC236}">
                    <a16:creationId xmlns="" xmlns:a16="http://schemas.microsoft.com/office/drawing/2014/main" id="{3BBF9783-361C-36F1-A793-D83C3AD5EFCC}"/>
                  </a:ext>
                </a:extLst>
              </p:cNvPr>
              <p:cNvGrpSpPr/>
              <p:nvPr/>
            </p:nvGrpSpPr>
            <p:grpSpPr>
              <a:xfrm>
                <a:off x="5326357" y="1594205"/>
                <a:ext cx="461892" cy="721067"/>
                <a:chOff x="6836957" y="2068734"/>
                <a:chExt cx="461892" cy="721067"/>
              </a:xfrm>
            </p:grpSpPr>
            <p:sp>
              <p:nvSpPr>
                <p:cNvPr id="205" name="Google Shape;1807;g2d0092ae081_0_93">
                  <a:extLst>
                    <a:ext uri="{FF2B5EF4-FFF2-40B4-BE49-F238E27FC236}">
                      <a16:creationId xmlns="" xmlns:a16="http://schemas.microsoft.com/office/drawing/2014/main" id="{BF0AA144-5275-C3C9-A65C-724D351549A7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1808;g2d0092ae081_0_93">
                  <a:extLst>
                    <a:ext uri="{FF2B5EF4-FFF2-40B4-BE49-F238E27FC236}">
                      <a16:creationId xmlns="" xmlns:a16="http://schemas.microsoft.com/office/drawing/2014/main" id="{63EBB924-3A6B-4E99-5F22-CA39818BC68F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1809;g2d0092ae081_0_93">
                  <a:extLst>
                    <a:ext uri="{FF2B5EF4-FFF2-40B4-BE49-F238E27FC236}">
                      <a16:creationId xmlns="" xmlns:a16="http://schemas.microsoft.com/office/drawing/2014/main" id="{7C674796-53C5-FD5C-1C2F-0128A1F4A88F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1810;g2d0092ae081_0_93">
                  <a:extLst>
                    <a:ext uri="{FF2B5EF4-FFF2-40B4-BE49-F238E27FC236}">
                      <a16:creationId xmlns="" xmlns:a16="http://schemas.microsoft.com/office/drawing/2014/main" id="{CC46518C-93DE-DE9F-D65D-D6D2038A5621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1811;g2d0092ae081_0_93">
                  <a:extLst>
                    <a:ext uri="{FF2B5EF4-FFF2-40B4-BE49-F238E27FC236}">
                      <a16:creationId xmlns="" xmlns:a16="http://schemas.microsoft.com/office/drawing/2014/main" id="{B06C1503-75C6-2CB2-ECF2-ED938FA40969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1812;g2d0092ae081_0_93">
                  <a:extLst>
                    <a:ext uri="{FF2B5EF4-FFF2-40B4-BE49-F238E27FC236}">
                      <a16:creationId xmlns="" xmlns:a16="http://schemas.microsoft.com/office/drawing/2014/main" id="{F97F6F4E-C932-1349-A409-A1A54336859D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1" name="Google Shape;1813;g2d0092ae081_0_93">
                  <a:extLst>
                    <a:ext uri="{FF2B5EF4-FFF2-40B4-BE49-F238E27FC236}">
                      <a16:creationId xmlns="" xmlns:a16="http://schemas.microsoft.com/office/drawing/2014/main" id="{19B8D54B-C81A-3700-AB47-25CE78DB6A38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212" name="Google Shape;1814;g2d0092ae081_0_93">
                    <a:extLst>
                      <a:ext uri="{FF2B5EF4-FFF2-40B4-BE49-F238E27FC236}">
                        <a16:creationId xmlns="" xmlns:a16="http://schemas.microsoft.com/office/drawing/2014/main" id="{7E13B04E-C53D-01D2-0772-5D6AC54A191C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" name="Google Shape;1815;g2d0092ae081_0_93">
                    <a:extLst>
                      <a:ext uri="{FF2B5EF4-FFF2-40B4-BE49-F238E27FC236}">
                        <a16:creationId xmlns="" xmlns:a16="http://schemas.microsoft.com/office/drawing/2014/main" id="{776BE538-D4EA-7599-0C5C-53437498ED46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" name="Google Shape;1816;g2d0092ae081_0_93">
                    <a:extLst>
                      <a:ext uri="{FF2B5EF4-FFF2-40B4-BE49-F238E27FC236}">
                        <a16:creationId xmlns="" xmlns:a16="http://schemas.microsoft.com/office/drawing/2014/main" id="{0906A4E4-340D-4875-A083-1FFC6D3ED5F9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1817;g2d0092ae081_0_93">
                    <a:extLst>
                      <a:ext uri="{FF2B5EF4-FFF2-40B4-BE49-F238E27FC236}">
                        <a16:creationId xmlns="" xmlns:a16="http://schemas.microsoft.com/office/drawing/2014/main" id="{26937E8B-0689-89EA-BB49-8FD7AAB3DCF3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Google Shape;1818;g2d0092ae081_0_93">
                    <a:extLst>
                      <a:ext uri="{FF2B5EF4-FFF2-40B4-BE49-F238E27FC236}">
                        <a16:creationId xmlns="" xmlns:a16="http://schemas.microsoft.com/office/drawing/2014/main" id="{596A5381-26FC-BCF3-CB03-164BAC511C56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" name="Google Shape;1819;g2d0092ae081_0_93">
                    <a:extLst>
                      <a:ext uri="{FF2B5EF4-FFF2-40B4-BE49-F238E27FC236}">
                        <a16:creationId xmlns="" xmlns:a16="http://schemas.microsoft.com/office/drawing/2014/main" id="{A3034FBF-F43C-715D-CDCD-959C0A559888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" name="Google Shape;1820;g2d0092ae081_0_93">
                    <a:extLst>
                      <a:ext uri="{FF2B5EF4-FFF2-40B4-BE49-F238E27FC236}">
                        <a16:creationId xmlns="" xmlns:a16="http://schemas.microsoft.com/office/drawing/2014/main" id="{09ADF603-CEB5-AB41-EEA2-EC5903192DE9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4" name="Google Shape;1846;g2d0092ae081_0_93">
              <a:extLst>
                <a:ext uri="{FF2B5EF4-FFF2-40B4-BE49-F238E27FC236}">
                  <a16:creationId xmlns="" xmlns:a16="http://schemas.microsoft.com/office/drawing/2014/main" id="{B7CE37B7-C4ED-C4AF-EF29-9CED2D7D5A2E}"/>
                </a:ext>
              </a:extLst>
            </p:cNvPr>
            <p:cNvSpPr/>
            <p:nvPr/>
          </p:nvSpPr>
          <p:spPr>
            <a:xfrm>
              <a:off x="7509249" y="2273738"/>
              <a:ext cx="300807" cy="290193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="" xmlns:a16="http://schemas.microsoft.com/office/drawing/2014/main" id="{B1888AC1-2A27-DCFA-40B2-6C199B167B7C}"/>
              </a:ext>
            </a:extLst>
          </p:cNvPr>
          <p:cNvGrpSpPr/>
          <p:nvPr/>
        </p:nvGrpSpPr>
        <p:grpSpPr>
          <a:xfrm>
            <a:off x="379890" y="3796349"/>
            <a:ext cx="3706762" cy="3103972"/>
            <a:chOff x="407254" y="3747133"/>
            <a:chExt cx="3706762" cy="3103972"/>
          </a:xfrm>
        </p:grpSpPr>
        <p:pic>
          <p:nvPicPr>
            <p:cNvPr id="255" name="Picture 254">
              <a:extLst>
                <a:ext uri="{FF2B5EF4-FFF2-40B4-BE49-F238E27FC236}">
                  <a16:creationId xmlns="" xmlns:a16="http://schemas.microsoft.com/office/drawing/2014/main" id="{E4AFD2F5-E65C-4195-3422-04A59869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380" y="4174893"/>
              <a:ext cx="3638636" cy="2676212"/>
            </a:xfrm>
            <a:prstGeom prst="rect">
              <a:avLst/>
            </a:prstGeom>
          </p:spPr>
        </p:pic>
        <p:sp>
          <p:nvSpPr>
            <p:cNvPr id="246" name="Google Shape;1848;g2d0092ae081_0_93">
              <a:extLst>
                <a:ext uri="{FF2B5EF4-FFF2-40B4-BE49-F238E27FC236}">
                  <a16:creationId xmlns="" xmlns:a16="http://schemas.microsoft.com/office/drawing/2014/main" id="{99F5F721-DD89-93AF-4D4F-11751A1EB900}"/>
                </a:ext>
              </a:extLst>
            </p:cNvPr>
            <p:cNvSpPr txBox="1">
              <a:spLocks/>
            </p:cNvSpPr>
            <p:nvPr/>
          </p:nvSpPr>
          <p:spPr>
            <a:xfrm>
              <a:off x="407254" y="3747133"/>
              <a:ext cx="2781154" cy="39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 err="1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 Smart Contract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="" xmlns:a16="http://schemas.microsoft.com/office/drawing/2014/main" id="{26AFB1FD-DFEB-802D-B1F1-C191F380F4B1}"/>
              </a:ext>
            </a:extLst>
          </p:cNvPr>
          <p:cNvGrpSpPr/>
          <p:nvPr/>
        </p:nvGrpSpPr>
        <p:grpSpPr>
          <a:xfrm>
            <a:off x="3640344" y="1463094"/>
            <a:ext cx="3135558" cy="1322663"/>
            <a:chOff x="3640344" y="1422482"/>
            <a:chExt cx="3135558" cy="1322663"/>
          </a:xfrm>
        </p:grpSpPr>
        <p:sp>
          <p:nvSpPr>
            <p:cNvPr id="245" name="Google Shape;1847;g2d0092ae081_0_93">
              <a:extLst>
                <a:ext uri="{FF2B5EF4-FFF2-40B4-BE49-F238E27FC236}">
                  <a16:creationId xmlns="" xmlns:a16="http://schemas.microsoft.com/office/drawing/2014/main" id="{C0CF83EF-F2F9-8C53-18B6-615F11571001}"/>
                </a:ext>
              </a:extLst>
            </p:cNvPr>
            <p:cNvSpPr txBox="1">
              <a:spLocks/>
            </p:cNvSpPr>
            <p:nvPr/>
          </p:nvSpPr>
          <p:spPr>
            <a:xfrm>
              <a:off x="3836442" y="1422482"/>
              <a:ext cx="2455656" cy="3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Compile Smart Contract</a:t>
              </a:r>
              <a:r>
                <a:rPr lang="vi-VN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lang="en-US" sz="1700" b="1" dirty="0">
                <a:solidFill>
                  <a:srgbClr val="FF85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1851;g2d0092ae081_0_93">
              <a:extLst>
                <a:ext uri="{FF2B5EF4-FFF2-40B4-BE49-F238E27FC236}">
                  <a16:creationId xmlns="" xmlns:a16="http://schemas.microsoft.com/office/drawing/2014/main" id="{553BD095-A664-B9DF-EC2C-7A5AE2130C9E}"/>
                </a:ext>
              </a:extLst>
            </p:cNvPr>
            <p:cNvSpPr txBox="1"/>
            <p:nvPr/>
          </p:nvSpPr>
          <p:spPr>
            <a:xfrm>
              <a:off x="3640344" y="1825373"/>
              <a:ext cx="3135558" cy="91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$truffle compile: lệnh này tạo ra một file build/contracts là bản </a:t>
              </a:r>
              <a:endParaRPr sz="1600" dirty="0">
                <a:solidFill>
                  <a:srgbClr val="FF852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tóm tắt của Smart contract</a:t>
              </a:r>
              <a:endParaRPr sz="1600" dirty="0">
                <a:solidFill>
                  <a:srgbClr val="FF85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="" xmlns:a16="http://schemas.microsoft.com/office/drawing/2014/main" id="{1D450613-7F78-4CBF-9F0E-5FC86A517A2E}"/>
              </a:ext>
            </a:extLst>
          </p:cNvPr>
          <p:cNvGrpSpPr/>
          <p:nvPr/>
        </p:nvGrpSpPr>
        <p:grpSpPr>
          <a:xfrm>
            <a:off x="5949922" y="3829307"/>
            <a:ext cx="3803872" cy="1382082"/>
            <a:chOff x="5949922" y="3788695"/>
            <a:chExt cx="3803872" cy="1382082"/>
          </a:xfrm>
        </p:grpSpPr>
        <p:sp>
          <p:nvSpPr>
            <p:cNvPr id="247" name="Google Shape;1849;g2d0092ae081_0_93">
              <a:extLst>
                <a:ext uri="{FF2B5EF4-FFF2-40B4-BE49-F238E27FC236}">
                  <a16:creationId xmlns="" xmlns:a16="http://schemas.microsoft.com/office/drawing/2014/main" id="{6A13AA0E-9AD4-51DB-4DBD-DAB3A7AED3C7}"/>
                </a:ext>
              </a:extLst>
            </p:cNvPr>
            <p:cNvSpPr txBox="1">
              <a:spLocks/>
            </p:cNvSpPr>
            <p:nvPr/>
          </p:nvSpPr>
          <p:spPr>
            <a:xfrm>
              <a:off x="6636526" y="3788695"/>
              <a:ext cx="2046230" cy="39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 err="1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 Migrations</a:t>
              </a:r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="" xmlns:a16="http://schemas.microsoft.com/office/drawing/2014/main" id="{1753CD11-B1AE-2ACF-D3E3-A6D62137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9922" y="4210045"/>
              <a:ext cx="3803872" cy="960732"/>
            </a:xfrm>
            <a:prstGeom prst="rect">
              <a:avLst/>
            </a:prstGeom>
          </p:spPr>
        </p:pic>
      </p:grpSp>
      <p:grpSp>
        <p:nvGrpSpPr>
          <p:cNvPr id="272" name="Group 271">
            <a:extLst>
              <a:ext uri="{FF2B5EF4-FFF2-40B4-BE49-F238E27FC236}">
                <a16:creationId xmlns="" xmlns:a16="http://schemas.microsoft.com/office/drawing/2014/main" id="{D40C2F0B-E637-6FED-8B77-8AFDCA73AB85}"/>
              </a:ext>
            </a:extLst>
          </p:cNvPr>
          <p:cNvGrpSpPr/>
          <p:nvPr/>
        </p:nvGrpSpPr>
        <p:grpSpPr>
          <a:xfrm>
            <a:off x="9178014" y="1214159"/>
            <a:ext cx="2800910" cy="1663552"/>
            <a:chOff x="9178014" y="1214159"/>
            <a:chExt cx="2800910" cy="1663552"/>
          </a:xfrm>
        </p:grpSpPr>
        <p:sp>
          <p:nvSpPr>
            <p:cNvPr id="248" name="Google Shape;1850;g2d0092ae081_0_93">
              <a:extLst>
                <a:ext uri="{FF2B5EF4-FFF2-40B4-BE49-F238E27FC236}">
                  <a16:creationId xmlns="" xmlns:a16="http://schemas.microsoft.com/office/drawing/2014/main" id="{0C12ECF7-5B97-C0FD-0255-D584BF2B9E46}"/>
                </a:ext>
              </a:extLst>
            </p:cNvPr>
            <p:cNvSpPr txBox="1">
              <a:spLocks/>
            </p:cNvSpPr>
            <p:nvPr/>
          </p:nvSpPr>
          <p:spPr>
            <a:xfrm>
              <a:off x="9309612" y="1214159"/>
              <a:ext cx="2046230" cy="39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Truffle Migrate</a:t>
              </a:r>
            </a:p>
          </p:txBody>
        </p:sp>
        <p:pic>
          <p:nvPicPr>
            <p:cNvPr id="261" name="Picture 260">
              <a:extLst>
                <a:ext uri="{FF2B5EF4-FFF2-40B4-BE49-F238E27FC236}">
                  <a16:creationId xmlns="" xmlns:a16="http://schemas.microsoft.com/office/drawing/2014/main" id="{C26FB85E-7C92-AC83-8B90-10234E49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8014" y="1613517"/>
              <a:ext cx="2800910" cy="1264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14743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="" xmlns:a16="http://schemas.microsoft.com/office/drawing/2014/main" id="{4E3F3AEB-0C78-2808-B754-34B3991061D6}"/>
              </a:ext>
            </a:extLst>
          </p:cNvPr>
          <p:cNvGrpSpPr/>
          <p:nvPr/>
        </p:nvGrpSpPr>
        <p:grpSpPr>
          <a:xfrm>
            <a:off x="2848094" y="381062"/>
            <a:ext cx="6495811" cy="871439"/>
            <a:chOff x="4280262" y="664832"/>
            <a:chExt cx="6495811" cy="871439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AE18F179-A316-4A25-A187-E216C30E6414}"/>
                </a:ext>
              </a:extLst>
            </p:cNvPr>
            <p:cNvGrpSpPr/>
            <p:nvPr/>
          </p:nvGrpSpPr>
          <p:grpSpPr>
            <a:xfrm>
              <a:off x="4280262" y="664832"/>
              <a:ext cx="6495811" cy="871439"/>
              <a:chOff x="4213225" y="655308"/>
              <a:chExt cx="2913574" cy="574689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="" xmlns:a16="http://schemas.microsoft.com/office/drawing/2014/main" id="{76821B39-F99E-4B88-BC97-4E207E1833B3}"/>
                  </a:ext>
                </a:extLst>
              </p:cNvPr>
              <p:cNvSpPr/>
              <p:nvPr/>
            </p:nvSpPr>
            <p:spPr>
              <a:xfrm>
                <a:off x="4213225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="" xmlns:a16="http://schemas.microsoft.com/office/drawing/2014/main" id="{6C22A4FC-411E-42DD-ACC8-CE1D04AC3E87}"/>
                  </a:ext>
                </a:extLst>
              </p:cNvPr>
              <p:cNvSpPr/>
              <p:nvPr/>
            </p:nvSpPr>
            <p:spPr>
              <a:xfrm>
                <a:off x="4216580" y="912396"/>
                <a:ext cx="589198" cy="317601"/>
              </a:xfrm>
              <a:custGeom>
                <a:avLst/>
                <a:gdLst>
                  <a:gd name="connsiteX0" fmla="*/ 0 w 589198"/>
                  <a:gd name="connsiteY0" fmla="*/ 0 h 317601"/>
                  <a:gd name="connsiteX1" fmla="*/ 38657 w 589198"/>
                  <a:gd name="connsiteY1" fmla="*/ 0 h 317601"/>
                  <a:gd name="connsiteX2" fmla="*/ 188194 w 589198"/>
                  <a:gd name="connsiteY2" fmla="*/ 156658 h 317601"/>
                  <a:gd name="connsiteX3" fmla="*/ 295462 w 589198"/>
                  <a:gd name="connsiteY3" fmla="*/ 156658 h 317601"/>
                  <a:gd name="connsiteX4" fmla="*/ 364419 w 589198"/>
                  <a:gd name="connsiteY4" fmla="*/ 256263 h 317601"/>
                  <a:gd name="connsiteX5" fmla="*/ 548306 w 589198"/>
                  <a:gd name="connsiteY5" fmla="*/ 256263 h 317601"/>
                  <a:gd name="connsiteX6" fmla="*/ 589198 w 589198"/>
                  <a:gd name="connsiteY6" fmla="*/ 317601 h 317601"/>
                  <a:gd name="connsiteX7" fmla="*/ 251127 w 589198"/>
                  <a:gd name="connsiteY7" fmla="*/ 317601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0" y="0"/>
                    </a:moveTo>
                    <a:lnTo>
                      <a:pt x="38657" y="0"/>
                    </a:lnTo>
                    <a:lnTo>
                      <a:pt x="188194" y="156658"/>
                    </a:lnTo>
                    <a:lnTo>
                      <a:pt x="295462" y="156658"/>
                    </a:lnTo>
                    <a:lnTo>
                      <a:pt x="364419" y="256263"/>
                    </a:lnTo>
                    <a:lnTo>
                      <a:pt x="548306" y="256263"/>
                    </a:lnTo>
                    <a:lnTo>
                      <a:pt x="589198" y="317601"/>
                    </a:lnTo>
                    <a:lnTo>
                      <a:pt x="251127" y="31760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="" xmlns:a16="http://schemas.microsoft.com/office/drawing/2014/main" id="{C4698873-8531-4B19-88DA-A2313872D1A0}"/>
                  </a:ext>
                </a:extLst>
              </p:cNvPr>
              <p:cNvSpPr/>
              <p:nvPr/>
            </p:nvSpPr>
            <p:spPr>
              <a:xfrm flipH="1">
                <a:off x="6743701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" name="任意多边形: 形状 5">
                <a:extLst>
                  <a:ext uri="{FF2B5EF4-FFF2-40B4-BE49-F238E27FC236}">
                    <a16:creationId xmlns="" xmlns:a16="http://schemas.microsoft.com/office/drawing/2014/main" id="{D22BD271-A715-4927-A101-F1CA6BB3C0A8}"/>
                  </a:ext>
                </a:extLst>
              </p:cNvPr>
              <p:cNvSpPr/>
              <p:nvPr/>
            </p:nvSpPr>
            <p:spPr>
              <a:xfrm flipH="1">
                <a:off x="6534247" y="912396"/>
                <a:ext cx="589198" cy="317601"/>
              </a:xfrm>
              <a:custGeom>
                <a:avLst/>
                <a:gdLst>
                  <a:gd name="connsiteX0" fmla="*/ 38657 w 589198"/>
                  <a:gd name="connsiteY0" fmla="*/ 0 h 317601"/>
                  <a:gd name="connsiteX1" fmla="*/ 0 w 589198"/>
                  <a:gd name="connsiteY1" fmla="*/ 0 h 317601"/>
                  <a:gd name="connsiteX2" fmla="*/ 251127 w 589198"/>
                  <a:gd name="connsiteY2" fmla="*/ 317601 h 317601"/>
                  <a:gd name="connsiteX3" fmla="*/ 589198 w 589198"/>
                  <a:gd name="connsiteY3" fmla="*/ 317601 h 317601"/>
                  <a:gd name="connsiteX4" fmla="*/ 548306 w 589198"/>
                  <a:gd name="connsiteY4" fmla="*/ 256263 h 317601"/>
                  <a:gd name="connsiteX5" fmla="*/ 364419 w 589198"/>
                  <a:gd name="connsiteY5" fmla="*/ 256263 h 317601"/>
                  <a:gd name="connsiteX6" fmla="*/ 295462 w 589198"/>
                  <a:gd name="connsiteY6" fmla="*/ 156658 h 317601"/>
                  <a:gd name="connsiteX7" fmla="*/ 188194 w 589198"/>
                  <a:gd name="connsiteY7" fmla="*/ 156658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38657" y="0"/>
                    </a:moveTo>
                    <a:lnTo>
                      <a:pt x="0" y="0"/>
                    </a:lnTo>
                    <a:lnTo>
                      <a:pt x="251127" y="317601"/>
                    </a:lnTo>
                    <a:lnTo>
                      <a:pt x="589198" y="317601"/>
                    </a:lnTo>
                    <a:lnTo>
                      <a:pt x="548306" y="256263"/>
                    </a:lnTo>
                    <a:lnTo>
                      <a:pt x="364419" y="256263"/>
                    </a:lnTo>
                    <a:lnTo>
                      <a:pt x="295462" y="156658"/>
                    </a:lnTo>
                    <a:lnTo>
                      <a:pt x="188194" y="156658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="" xmlns:a16="http://schemas.microsoft.com/office/drawing/2014/main" id="{E7676103-B48D-4A08-896D-E6FB9CE354EB}"/>
                  </a:ext>
                </a:extLst>
              </p:cNvPr>
              <p:cNvSpPr/>
              <p:nvPr/>
            </p:nvSpPr>
            <p:spPr>
              <a:xfrm>
                <a:off x="4245398" y="712550"/>
                <a:ext cx="2845879" cy="443398"/>
              </a:xfrm>
              <a:custGeom>
                <a:avLst/>
                <a:gdLst>
                  <a:gd name="connsiteX0" fmla="*/ 345948 w 2845879"/>
                  <a:gd name="connsiteY0" fmla="*/ 0 h 443398"/>
                  <a:gd name="connsiteX1" fmla="*/ 1401852 w 2845879"/>
                  <a:gd name="connsiteY1" fmla="*/ 0 h 443398"/>
                  <a:gd name="connsiteX2" fmla="*/ 1406100 w 2845879"/>
                  <a:gd name="connsiteY2" fmla="*/ 0 h 443398"/>
                  <a:gd name="connsiteX3" fmla="*/ 2499930 w 2845879"/>
                  <a:gd name="connsiteY3" fmla="*/ 0 h 443398"/>
                  <a:gd name="connsiteX4" fmla="*/ 2526991 w 2845879"/>
                  <a:gd name="connsiteY4" fmla="*/ 40592 h 443398"/>
                  <a:gd name="connsiteX5" fmla="*/ 2611044 w 2845879"/>
                  <a:gd name="connsiteY5" fmla="*/ 40592 h 443398"/>
                  <a:gd name="connsiteX6" fmla="*/ 2657537 w 2845879"/>
                  <a:gd name="connsiteY6" fmla="*/ 87085 h 443398"/>
                  <a:gd name="connsiteX7" fmla="*/ 2695508 w 2845879"/>
                  <a:gd name="connsiteY7" fmla="*/ 128220 h 443398"/>
                  <a:gd name="connsiteX8" fmla="*/ 2698533 w 2845879"/>
                  <a:gd name="connsiteY8" fmla="*/ 128081 h 443398"/>
                  <a:gd name="connsiteX9" fmla="*/ 2721649 w 2845879"/>
                  <a:gd name="connsiteY9" fmla="*/ 151197 h 443398"/>
                  <a:gd name="connsiteX10" fmla="*/ 2845879 w 2845879"/>
                  <a:gd name="connsiteY10" fmla="*/ 151197 h 443398"/>
                  <a:gd name="connsiteX11" fmla="*/ 2655064 w 2845879"/>
                  <a:gd name="connsiteY11" fmla="*/ 337181 h 443398"/>
                  <a:gd name="connsiteX12" fmla="*/ 2560694 w 2845879"/>
                  <a:gd name="connsiteY12" fmla="*/ 337181 h 443398"/>
                  <a:gd name="connsiteX13" fmla="*/ 2500029 w 2845879"/>
                  <a:gd name="connsiteY13" fmla="*/ 424810 h 443398"/>
                  <a:gd name="connsiteX14" fmla="*/ 2338253 w 2845879"/>
                  <a:gd name="connsiteY14" fmla="*/ 424810 h 443398"/>
                  <a:gd name="connsiteX15" fmla="*/ 2325860 w 2845879"/>
                  <a:gd name="connsiteY15" fmla="*/ 443398 h 443398"/>
                  <a:gd name="connsiteX16" fmla="*/ 1406100 w 2845879"/>
                  <a:gd name="connsiteY16" fmla="*/ 443398 h 443398"/>
                  <a:gd name="connsiteX17" fmla="*/ 1401852 w 2845879"/>
                  <a:gd name="connsiteY17" fmla="*/ 443398 h 443398"/>
                  <a:gd name="connsiteX18" fmla="*/ 520018 w 2845879"/>
                  <a:gd name="connsiteY18" fmla="*/ 443398 h 443398"/>
                  <a:gd name="connsiteX19" fmla="*/ 507626 w 2845879"/>
                  <a:gd name="connsiteY19" fmla="*/ 424810 h 443398"/>
                  <a:gd name="connsiteX20" fmla="*/ 345850 w 2845879"/>
                  <a:gd name="connsiteY20" fmla="*/ 424810 h 443398"/>
                  <a:gd name="connsiteX21" fmla="*/ 285184 w 2845879"/>
                  <a:gd name="connsiteY21" fmla="*/ 337181 h 443398"/>
                  <a:gd name="connsiteX22" fmla="*/ 190814 w 2845879"/>
                  <a:gd name="connsiteY22" fmla="*/ 337181 h 443398"/>
                  <a:gd name="connsiteX23" fmla="*/ 0 w 2845879"/>
                  <a:gd name="connsiteY23" fmla="*/ 151197 h 443398"/>
                  <a:gd name="connsiteX24" fmla="*/ 125503 w 2845879"/>
                  <a:gd name="connsiteY24" fmla="*/ 151197 h 443398"/>
                  <a:gd name="connsiteX25" fmla="*/ 148563 w 2845879"/>
                  <a:gd name="connsiteY25" fmla="*/ 128137 h 443398"/>
                  <a:gd name="connsiteX26" fmla="*/ 150370 w 2845879"/>
                  <a:gd name="connsiteY26" fmla="*/ 128220 h 443398"/>
                  <a:gd name="connsiteX27" fmla="*/ 173056 w 2845879"/>
                  <a:gd name="connsiteY27" fmla="*/ 103644 h 443398"/>
                  <a:gd name="connsiteX28" fmla="*/ 236108 w 2845879"/>
                  <a:gd name="connsiteY28" fmla="*/ 40592 h 443398"/>
                  <a:gd name="connsiteX29" fmla="*/ 318887 w 2845879"/>
                  <a:gd name="connsiteY29" fmla="*/ 40592 h 4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45879" h="443398">
                    <a:moveTo>
                      <a:pt x="345948" y="0"/>
                    </a:moveTo>
                    <a:lnTo>
                      <a:pt x="1401852" y="0"/>
                    </a:lnTo>
                    <a:lnTo>
                      <a:pt x="1406100" y="0"/>
                    </a:lnTo>
                    <a:lnTo>
                      <a:pt x="2499930" y="0"/>
                    </a:lnTo>
                    <a:lnTo>
                      <a:pt x="2526991" y="40592"/>
                    </a:lnTo>
                    <a:lnTo>
                      <a:pt x="2611044" y="40592"/>
                    </a:lnTo>
                    <a:lnTo>
                      <a:pt x="2657537" y="87085"/>
                    </a:lnTo>
                    <a:lnTo>
                      <a:pt x="2695508" y="128220"/>
                    </a:lnTo>
                    <a:lnTo>
                      <a:pt x="2698533" y="128081"/>
                    </a:lnTo>
                    <a:lnTo>
                      <a:pt x="2721649" y="151197"/>
                    </a:lnTo>
                    <a:lnTo>
                      <a:pt x="2845879" y="151197"/>
                    </a:lnTo>
                    <a:lnTo>
                      <a:pt x="2655064" y="337181"/>
                    </a:lnTo>
                    <a:lnTo>
                      <a:pt x="2560694" y="337181"/>
                    </a:lnTo>
                    <a:lnTo>
                      <a:pt x="2500029" y="424810"/>
                    </a:lnTo>
                    <a:lnTo>
                      <a:pt x="2338253" y="424810"/>
                    </a:lnTo>
                    <a:lnTo>
                      <a:pt x="2325860" y="443398"/>
                    </a:lnTo>
                    <a:lnTo>
                      <a:pt x="1406100" y="443398"/>
                    </a:lnTo>
                    <a:lnTo>
                      <a:pt x="1401852" y="443398"/>
                    </a:lnTo>
                    <a:lnTo>
                      <a:pt x="520018" y="443398"/>
                    </a:lnTo>
                    <a:lnTo>
                      <a:pt x="507626" y="424810"/>
                    </a:lnTo>
                    <a:lnTo>
                      <a:pt x="345850" y="424810"/>
                    </a:lnTo>
                    <a:lnTo>
                      <a:pt x="285184" y="337181"/>
                    </a:lnTo>
                    <a:lnTo>
                      <a:pt x="190814" y="337181"/>
                    </a:lnTo>
                    <a:lnTo>
                      <a:pt x="0" y="151197"/>
                    </a:lnTo>
                    <a:lnTo>
                      <a:pt x="125503" y="151197"/>
                    </a:lnTo>
                    <a:lnTo>
                      <a:pt x="148563" y="128137"/>
                    </a:lnTo>
                    <a:lnTo>
                      <a:pt x="150370" y="128220"/>
                    </a:lnTo>
                    <a:lnTo>
                      <a:pt x="173056" y="103644"/>
                    </a:lnTo>
                    <a:lnTo>
                      <a:pt x="236108" y="40592"/>
                    </a:lnTo>
                    <a:lnTo>
                      <a:pt x="318887" y="40592"/>
                    </a:lnTo>
                    <a:close/>
                  </a:path>
                </a:pathLst>
              </a:custGeom>
              <a:solidFill>
                <a:srgbClr val="25A6FC">
                  <a:alpha val="40000"/>
                </a:srgbClr>
              </a:soli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F2EDF399-E776-4D56-9821-DBAC4E0D86F3}"/>
                </a:ext>
              </a:extLst>
            </p:cNvPr>
            <p:cNvSpPr txBox="1"/>
            <p:nvPr/>
          </p:nvSpPr>
          <p:spPr>
            <a:xfrm>
              <a:off x="4802031" y="761715"/>
              <a:ext cx="5588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28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13500000" algn="br" rotWithShape="0">
                      <a:srgbClr val="08126C"/>
                    </a:outerShdw>
                  </a:effectLst>
                  <a:latin typeface="Source Sans Pro" panose="020B0503030403020204" pitchFamily="34" charset="0"/>
                  <a:ea typeface="Source Sans Pro" panose="020B0503030403020204" pitchFamily="34" charset="0"/>
                </a:rPr>
                <a:t>Mô hình tổng quan hệ thống</a:t>
              </a:r>
              <a:endParaRPr lang="zh-CN" altLang="en-US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5A01007E-B963-5283-109B-5E0E2508977F}"/>
              </a:ext>
            </a:extLst>
          </p:cNvPr>
          <p:cNvGrpSpPr/>
          <p:nvPr/>
        </p:nvGrpSpPr>
        <p:grpSpPr>
          <a:xfrm>
            <a:off x="271622" y="1329932"/>
            <a:ext cx="11428966" cy="5322542"/>
            <a:chOff x="306949" y="691214"/>
            <a:chExt cx="8735976" cy="4226836"/>
          </a:xfrm>
        </p:grpSpPr>
        <p:pic>
          <p:nvPicPr>
            <p:cNvPr id="164" name="Google Shape;1860;g2d0092ae081_0_39">
              <a:extLst>
                <a:ext uri="{FF2B5EF4-FFF2-40B4-BE49-F238E27FC236}">
                  <a16:creationId xmlns="" xmlns:a16="http://schemas.microsoft.com/office/drawing/2014/main" id="{2707468E-8CF0-45DC-3663-9500B48F307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800" y="3021525"/>
              <a:ext cx="1056700" cy="105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861;g2d0092ae081_0_39">
              <a:extLst>
                <a:ext uri="{FF2B5EF4-FFF2-40B4-BE49-F238E27FC236}">
                  <a16:creationId xmlns="" xmlns:a16="http://schemas.microsoft.com/office/drawing/2014/main" id="{AE4EB5C4-9FE7-B043-1F4C-08C491B7053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45200" y="1452225"/>
              <a:ext cx="880950" cy="105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862;g2d0092ae081_0_39">
              <a:extLst>
                <a:ext uri="{FF2B5EF4-FFF2-40B4-BE49-F238E27FC236}">
                  <a16:creationId xmlns="" xmlns:a16="http://schemas.microsoft.com/office/drawing/2014/main" id="{B01877D9-CB99-7292-E92F-7D3F89AF9AE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2675" y="2245875"/>
              <a:ext cx="995250" cy="99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863;g2d0092ae081_0_39">
              <a:extLst>
                <a:ext uri="{FF2B5EF4-FFF2-40B4-BE49-F238E27FC236}">
                  <a16:creationId xmlns="" xmlns:a16="http://schemas.microsoft.com/office/drawing/2014/main" id="{12093853-AE73-4B69-BE3E-4E78F355A6F4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99336" y="3593752"/>
              <a:ext cx="880950" cy="87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864;g2d0092ae081_0_39">
              <a:extLst>
                <a:ext uri="{FF2B5EF4-FFF2-40B4-BE49-F238E27FC236}">
                  <a16:creationId xmlns="" xmlns:a16="http://schemas.microsoft.com/office/drawing/2014/main" id="{43026EB4-EE2C-AC82-5E6C-208C706E13EF}"/>
                </a:ext>
              </a:extLst>
            </p:cNvPr>
            <p:cNvSpPr txBox="1"/>
            <p:nvPr/>
          </p:nvSpPr>
          <p:spPr>
            <a:xfrm>
              <a:off x="306949" y="4136850"/>
              <a:ext cx="1644574" cy="7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bg1"/>
                  </a:solidFill>
                </a:rPr>
                <a:t>Admin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Tạo và quản lý tài khoản</a:t>
              </a:r>
              <a:r>
                <a:rPr lang="vi-VN" sz="900" dirty="0">
                  <a:solidFill>
                    <a:schemeClr val="bg1"/>
                  </a:solidFill>
                </a:rPr>
                <a:t> cho</a:t>
              </a:r>
              <a:r>
                <a:rPr lang="en" sz="900" dirty="0">
                  <a:solidFill>
                    <a:schemeClr val="bg1"/>
                  </a:solidFill>
                </a:rPr>
                <a:t> </a:t>
              </a:r>
              <a:r>
                <a:rPr lang="vi-VN" sz="900" dirty="0">
                  <a:solidFill>
                    <a:schemeClr val="bg1"/>
                  </a:solidFill>
                </a:rPr>
                <a:t>trường đại học</a:t>
              </a:r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69" name="Google Shape;1865;g2d0092ae081_0_39">
              <a:extLst>
                <a:ext uri="{FF2B5EF4-FFF2-40B4-BE49-F238E27FC236}">
                  <a16:creationId xmlns="" xmlns:a16="http://schemas.microsoft.com/office/drawing/2014/main" id="{6D19FC79-7FE1-7321-C3C2-061C38CE2995}"/>
                </a:ext>
              </a:extLst>
            </p:cNvPr>
            <p:cNvSpPr txBox="1"/>
            <p:nvPr/>
          </p:nvSpPr>
          <p:spPr>
            <a:xfrm>
              <a:off x="399500" y="2120925"/>
              <a:ext cx="12393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Cấp phát tài khoản cho </a:t>
              </a:r>
              <a:r>
                <a:rPr lang="vi-VN" sz="900" dirty="0">
                  <a:solidFill>
                    <a:schemeClr val="bg1"/>
                  </a:solidFill>
                </a:rPr>
                <a:t>các trường đại học</a:t>
              </a:r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70" name="Google Shape;1866;g2d0092ae081_0_39">
              <a:extLst>
                <a:ext uri="{FF2B5EF4-FFF2-40B4-BE49-F238E27FC236}">
                  <a16:creationId xmlns="" xmlns:a16="http://schemas.microsoft.com/office/drawing/2014/main" id="{DC0C790F-2A98-479B-7740-9A7DAB08AA1C}"/>
                </a:ext>
              </a:extLst>
            </p:cNvPr>
            <p:cNvSpPr txBox="1"/>
            <p:nvPr/>
          </p:nvSpPr>
          <p:spPr>
            <a:xfrm>
              <a:off x="2976525" y="2827613"/>
              <a:ext cx="12228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>
                  <a:solidFill>
                    <a:schemeClr val="bg1"/>
                  </a:solidFill>
                </a:rPr>
                <a:t>Kiểm tra tính xác thực của bằng cấp  </a:t>
              </a:r>
              <a:endParaRPr sz="900">
                <a:solidFill>
                  <a:schemeClr val="bg1"/>
                </a:solidFill>
              </a:endParaRPr>
            </a:p>
          </p:txBody>
        </p:sp>
        <p:sp>
          <p:nvSpPr>
            <p:cNvPr id="171" name="Google Shape;1867;g2d0092ae081_0_39">
              <a:extLst>
                <a:ext uri="{FF2B5EF4-FFF2-40B4-BE49-F238E27FC236}">
                  <a16:creationId xmlns="" xmlns:a16="http://schemas.microsoft.com/office/drawing/2014/main" id="{4E42008E-7AE3-859B-8690-08F893690303}"/>
                </a:ext>
              </a:extLst>
            </p:cNvPr>
            <p:cNvSpPr txBox="1"/>
            <p:nvPr/>
          </p:nvSpPr>
          <p:spPr>
            <a:xfrm>
              <a:off x="2690832" y="691214"/>
              <a:ext cx="2252635" cy="739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vi-VN" sz="900" b="1" dirty="0">
                  <a:solidFill>
                    <a:schemeClr val="bg1"/>
                  </a:solidFill>
                </a:rPr>
                <a:t>Trường đại học  </a:t>
              </a:r>
              <a:r>
                <a:rPr lang="en" sz="900" b="1" dirty="0">
                  <a:solidFill>
                    <a:schemeClr val="bg1"/>
                  </a:solidFill>
                </a:rPr>
                <a:t>(nhà phát hành)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Tạo và quản lí bằng cấp cho sinh viên</a:t>
              </a:r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Google Shape;1868;g2d0092ae081_0_39">
              <a:extLst>
                <a:ext uri="{FF2B5EF4-FFF2-40B4-BE49-F238E27FC236}">
                  <a16:creationId xmlns="" xmlns:a16="http://schemas.microsoft.com/office/drawing/2014/main" id="{59DC7739-92C9-72D1-30D6-311D3849F1C3}"/>
                </a:ext>
              </a:extLst>
            </p:cNvPr>
            <p:cNvSpPr txBox="1"/>
            <p:nvPr/>
          </p:nvSpPr>
          <p:spPr>
            <a:xfrm>
              <a:off x="5159900" y="1585122"/>
              <a:ext cx="1239300" cy="8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Cấp phát bằng cấp cho sinh viên bằng công nghệ Blockchain 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869;g2d0092ae081_0_39">
              <a:extLst>
                <a:ext uri="{FF2B5EF4-FFF2-40B4-BE49-F238E27FC236}">
                  <a16:creationId xmlns="" xmlns:a16="http://schemas.microsoft.com/office/drawing/2014/main" id="{940F145A-8B06-1974-4359-2BDEB2457BA4}"/>
                </a:ext>
              </a:extLst>
            </p:cNvPr>
            <p:cNvSpPr txBox="1"/>
            <p:nvPr/>
          </p:nvSpPr>
          <p:spPr>
            <a:xfrm>
              <a:off x="7803625" y="1463925"/>
              <a:ext cx="1239300" cy="8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bg1"/>
                  </a:solidFill>
                </a:rPr>
                <a:t>Sinh viên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Sở hữu 1 hoặc nhiều bằng cấp do trường đại học cấp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 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870;g2d0092ae081_0_39">
              <a:extLst>
                <a:ext uri="{FF2B5EF4-FFF2-40B4-BE49-F238E27FC236}">
                  <a16:creationId xmlns="" xmlns:a16="http://schemas.microsoft.com/office/drawing/2014/main" id="{FAFFBD56-4636-94A9-6053-59DB006AA5E2}"/>
                </a:ext>
              </a:extLst>
            </p:cNvPr>
            <p:cNvSpPr txBox="1"/>
            <p:nvPr/>
          </p:nvSpPr>
          <p:spPr>
            <a:xfrm>
              <a:off x="6198475" y="3668825"/>
              <a:ext cx="935400" cy="7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Cung cấp thông tin bằng cấp cho người </a:t>
              </a:r>
              <a:r>
                <a:rPr lang="vi-VN" sz="900" dirty="0">
                  <a:solidFill>
                    <a:schemeClr val="bg1"/>
                  </a:solidFill>
                </a:rPr>
                <a:t>chứng thực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871;g2d0092ae081_0_39">
              <a:extLst>
                <a:ext uri="{FF2B5EF4-FFF2-40B4-BE49-F238E27FC236}">
                  <a16:creationId xmlns="" xmlns:a16="http://schemas.microsoft.com/office/drawing/2014/main" id="{EA5696F4-F85F-F62E-BB2E-1B57930C7D27}"/>
                </a:ext>
              </a:extLst>
            </p:cNvPr>
            <p:cNvSpPr txBox="1"/>
            <p:nvPr/>
          </p:nvSpPr>
          <p:spPr>
            <a:xfrm>
              <a:off x="3891686" y="4204750"/>
              <a:ext cx="15144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bg1"/>
                  </a:solidFill>
                </a:rPr>
                <a:t>Người chứng thực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Xác minh tính xác thực của bằng cấp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" name="Google Shape;1872;g2d0092ae081_0_39">
              <a:extLst>
                <a:ext uri="{FF2B5EF4-FFF2-40B4-BE49-F238E27FC236}">
                  <a16:creationId xmlns="" xmlns:a16="http://schemas.microsoft.com/office/drawing/2014/main" id="{5AF924E6-B8E0-9E23-945C-F746F36E0450}"/>
                </a:ext>
              </a:extLst>
            </p:cNvPr>
            <p:cNvCxnSpPr>
              <a:stCxn id="164" idx="0"/>
              <a:endCxn id="169" idx="2"/>
            </p:cNvCxnSpPr>
            <p:nvPr/>
          </p:nvCxnSpPr>
          <p:spPr>
            <a:xfrm rot="10800000">
              <a:off x="1019150" y="2694825"/>
              <a:ext cx="0" cy="32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873;g2d0092ae081_0_39">
              <a:extLst>
                <a:ext uri="{FF2B5EF4-FFF2-40B4-BE49-F238E27FC236}">
                  <a16:creationId xmlns="" xmlns:a16="http://schemas.microsoft.com/office/drawing/2014/main" id="{9AFEC3F7-4DDC-8A9B-8FE5-0CF75FFF1C21}"/>
                </a:ext>
              </a:extLst>
            </p:cNvPr>
            <p:cNvCxnSpPr>
              <a:stCxn id="169" idx="0"/>
            </p:cNvCxnSpPr>
            <p:nvPr/>
          </p:nvCxnSpPr>
          <p:spPr>
            <a:xfrm rot="10800000" flipH="1">
              <a:off x="1019150" y="1882725"/>
              <a:ext cx="600" cy="23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874;g2d0092ae081_0_39">
              <a:extLst>
                <a:ext uri="{FF2B5EF4-FFF2-40B4-BE49-F238E27FC236}">
                  <a16:creationId xmlns="" xmlns:a16="http://schemas.microsoft.com/office/drawing/2014/main" id="{2865FFBB-B69E-F8C4-E40E-202945161FB4}"/>
                </a:ext>
              </a:extLst>
            </p:cNvPr>
            <p:cNvCxnSpPr/>
            <p:nvPr/>
          </p:nvCxnSpPr>
          <p:spPr>
            <a:xfrm>
              <a:off x="1019150" y="1882725"/>
              <a:ext cx="2170800" cy="1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875;g2d0092ae081_0_39">
              <a:extLst>
                <a:ext uri="{FF2B5EF4-FFF2-40B4-BE49-F238E27FC236}">
                  <a16:creationId xmlns="" xmlns:a16="http://schemas.microsoft.com/office/drawing/2014/main" id="{F23C7087-7EF8-DCE2-2FF5-6FA2A64212A7}"/>
                </a:ext>
              </a:extLst>
            </p:cNvPr>
            <p:cNvCxnSpPr/>
            <p:nvPr/>
          </p:nvCxnSpPr>
          <p:spPr>
            <a:xfrm rot="10800000" flipH="1">
              <a:off x="4131750" y="1888725"/>
              <a:ext cx="1016100" cy="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76;g2d0092ae081_0_39">
              <a:extLst>
                <a:ext uri="{FF2B5EF4-FFF2-40B4-BE49-F238E27FC236}">
                  <a16:creationId xmlns="" xmlns:a16="http://schemas.microsoft.com/office/drawing/2014/main" id="{9267913F-6419-0FFB-F09C-220DCCD0537E}"/>
                </a:ext>
              </a:extLst>
            </p:cNvPr>
            <p:cNvCxnSpPr/>
            <p:nvPr/>
          </p:nvCxnSpPr>
          <p:spPr>
            <a:xfrm rot="10800000" flipH="1">
              <a:off x="6337550" y="1882725"/>
              <a:ext cx="1362600" cy="1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77;g2d0092ae081_0_39">
              <a:extLst>
                <a:ext uri="{FF2B5EF4-FFF2-40B4-BE49-F238E27FC236}">
                  <a16:creationId xmlns="" xmlns:a16="http://schemas.microsoft.com/office/drawing/2014/main" id="{AAC79760-78DC-C089-EEFC-B825C384BBCF}"/>
                </a:ext>
              </a:extLst>
            </p:cNvPr>
            <p:cNvCxnSpPr/>
            <p:nvPr/>
          </p:nvCxnSpPr>
          <p:spPr>
            <a:xfrm flipH="1">
              <a:off x="7700150" y="1882725"/>
              <a:ext cx="300" cy="40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" name="Google Shape;1878;g2d0092ae081_0_39">
              <a:extLst>
                <a:ext uri="{FF2B5EF4-FFF2-40B4-BE49-F238E27FC236}">
                  <a16:creationId xmlns="" xmlns:a16="http://schemas.microsoft.com/office/drawing/2014/main" id="{6C84D495-BDA2-CB2C-4FC4-BF1DFB06433C}"/>
                </a:ext>
              </a:extLst>
            </p:cNvPr>
            <p:cNvCxnSpPr>
              <a:stCxn id="174" idx="1"/>
            </p:cNvCxnSpPr>
            <p:nvPr/>
          </p:nvCxnSpPr>
          <p:spPr>
            <a:xfrm rot="10800000">
              <a:off x="5070475" y="4027325"/>
              <a:ext cx="1128000" cy="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Google Shape;1879;g2d0092ae081_0_39">
              <a:extLst>
                <a:ext uri="{FF2B5EF4-FFF2-40B4-BE49-F238E27FC236}">
                  <a16:creationId xmlns="" xmlns:a16="http://schemas.microsoft.com/office/drawing/2014/main" id="{8A39B0A0-4970-255E-2BF3-1E2B4FBF0E67}"/>
                </a:ext>
              </a:extLst>
            </p:cNvPr>
            <p:cNvCxnSpPr/>
            <p:nvPr/>
          </p:nvCxnSpPr>
          <p:spPr>
            <a:xfrm>
              <a:off x="7745650" y="3484825"/>
              <a:ext cx="11700" cy="54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80;g2d0092ae081_0_39">
              <a:extLst>
                <a:ext uri="{FF2B5EF4-FFF2-40B4-BE49-F238E27FC236}">
                  <a16:creationId xmlns="" xmlns:a16="http://schemas.microsoft.com/office/drawing/2014/main" id="{03E10DE3-4E74-927D-43AD-6439CDB4ABBF}"/>
                </a:ext>
              </a:extLst>
            </p:cNvPr>
            <p:cNvCxnSpPr/>
            <p:nvPr/>
          </p:nvCxnSpPr>
          <p:spPr>
            <a:xfrm flipH="1">
              <a:off x="7133875" y="4028075"/>
              <a:ext cx="6264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81;g2d0092ae081_0_39">
              <a:extLst>
                <a:ext uri="{FF2B5EF4-FFF2-40B4-BE49-F238E27FC236}">
                  <a16:creationId xmlns="" xmlns:a16="http://schemas.microsoft.com/office/drawing/2014/main" id="{70E54641-6542-6E78-4864-D60B6DDAF129}"/>
                </a:ext>
              </a:extLst>
            </p:cNvPr>
            <p:cNvCxnSpPr>
              <a:stCxn id="167" idx="1"/>
            </p:cNvCxnSpPr>
            <p:nvPr/>
          </p:nvCxnSpPr>
          <p:spPr>
            <a:xfrm flipH="1">
              <a:off x="3584036" y="4031820"/>
              <a:ext cx="615300" cy="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82;g2d0092ae081_0_39">
              <a:extLst>
                <a:ext uri="{FF2B5EF4-FFF2-40B4-BE49-F238E27FC236}">
                  <a16:creationId xmlns="" xmlns:a16="http://schemas.microsoft.com/office/drawing/2014/main" id="{7DAC5970-0962-D463-9A59-27D75570A253}"/>
                </a:ext>
              </a:extLst>
            </p:cNvPr>
            <p:cNvCxnSpPr/>
            <p:nvPr/>
          </p:nvCxnSpPr>
          <p:spPr>
            <a:xfrm rot="10800000">
              <a:off x="3565600" y="3302563"/>
              <a:ext cx="12000" cy="72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83;g2d0092ae081_0_39">
              <a:extLst>
                <a:ext uri="{FF2B5EF4-FFF2-40B4-BE49-F238E27FC236}">
                  <a16:creationId xmlns="" xmlns:a16="http://schemas.microsoft.com/office/drawing/2014/main" id="{947497A6-EF0D-5F08-A819-53FC1597B701}"/>
                </a:ext>
              </a:extLst>
            </p:cNvPr>
            <p:cNvCxnSpPr/>
            <p:nvPr/>
          </p:nvCxnSpPr>
          <p:spPr>
            <a:xfrm rot="10800000">
              <a:off x="3552625" y="2421625"/>
              <a:ext cx="600" cy="48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04895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2838456" y="1572101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04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2475727" y="2240864"/>
            <a:ext cx="7435318" cy="2758271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3775951" y="3439797"/>
              <a:ext cx="4149098" cy="667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vi-VN" altLang="zh-CN" sz="40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Yu Gothic UI" panose="020B0500000000000000" pitchFamily="34" charset="-128"/>
                  <a:cs typeface="Traditional Arabic" panose="020F0502020204030204" pitchFamily="18" charset="-78"/>
                </a:rPr>
                <a:t>KẾT QUẢ ĐẠT ĐƯỢC &amp;           HƯỚNG PHÁT TRIỂN</a:t>
              </a:r>
              <a:endParaRPr lang="zh-CN" altLang="en-US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Yu Gothic UI" panose="020B0500000000000000" pitchFamily="34" charset="-128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198901" y="4750042"/>
            <a:ext cx="3868840" cy="245079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09282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D0F626EE-E6B3-4CEF-8472-714132F39B52}"/>
              </a:ext>
            </a:extLst>
          </p:cNvPr>
          <p:cNvGrpSpPr/>
          <p:nvPr/>
        </p:nvGrpSpPr>
        <p:grpSpPr>
          <a:xfrm>
            <a:off x="4024230" y="564249"/>
            <a:ext cx="4360818" cy="806210"/>
            <a:chOff x="4213225" y="655308"/>
            <a:chExt cx="2913574" cy="574689"/>
          </a:xfrm>
        </p:grpSpPr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49DA015D-A49B-428F-AFB7-9E32A71BC874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488064D-9556-4283-9EC4-F85F51D612F9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98653AFE-169C-4237-8482-961C52E14B75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DAC2C7CE-BEA8-419C-A995-E932BAA3F90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5ECE21D8-153A-41E3-9AB3-17C00E75C0C1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C28DEB6-0605-492A-8290-489E227B895D}"/>
              </a:ext>
            </a:extLst>
          </p:cNvPr>
          <p:cNvSpPr txBox="1"/>
          <p:nvPr/>
        </p:nvSpPr>
        <p:spPr>
          <a:xfrm>
            <a:off x="4545999" y="661131"/>
            <a:ext cx="335441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Kết quả đạt được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3" name="Google Shape;1896;p19">
            <a:extLst>
              <a:ext uri="{FF2B5EF4-FFF2-40B4-BE49-F238E27FC236}">
                <a16:creationId xmlns="" xmlns:a16="http://schemas.microsoft.com/office/drawing/2014/main" id="{AA712E27-1951-934F-AAD9-3920FEF6773E}"/>
              </a:ext>
            </a:extLst>
          </p:cNvPr>
          <p:cNvSpPr txBox="1"/>
          <p:nvPr/>
        </p:nvSpPr>
        <p:spPr>
          <a:xfrm>
            <a:off x="-9383" y="4165845"/>
            <a:ext cx="3909370" cy="9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Xây dựng hệ thống chứng thực bằng cấp với giao diện thân thiện</a:t>
            </a:r>
            <a:endParaRPr b="0" i="0" u="none" strike="noStrike" cap="none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897;p19">
            <a:extLst>
              <a:ext uri="{FF2B5EF4-FFF2-40B4-BE49-F238E27FC236}">
                <a16:creationId xmlns="" xmlns:a16="http://schemas.microsoft.com/office/drawing/2014/main" id="{1E54E895-BB32-D25F-6537-6D84A1A0F296}"/>
              </a:ext>
            </a:extLst>
          </p:cNvPr>
          <p:cNvSpPr txBox="1"/>
          <p:nvPr/>
        </p:nvSpPr>
        <p:spPr>
          <a:xfrm>
            <a:off x="3533407" y="4086347"/>
            <a:ext cx="4525321" cy="114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Hệ thống thể hiện đầy đủ 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các thông tin 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về việc chứng thực bằng cấp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898;p19">
            <a:extLst>
              <a:ext uri="{FF2B5EF4-FFF2-40B4-BE49-F238E27FC236}">
                <a16:creationId xmlns="" xmlns:a16="http://schemas.microsoft.com/office/drawing/2014/main" id="{0502CDF8-381C-689F-5C59-FECB4B520F6D}"/>
              </a:ext>
            </a:extLst>
          </p:cNvPr>
          <p:cNvSpPr txBox="1"/>
          <p:nvPr/>
        </p:nvSpPr>
        <p:spPr>
          <a:xfrm>
            <a:off x="8545870" y="4282628"/>
            <a:ext cx="3131018" cy="9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Ứng dụng được 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công nghệ Blockchain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trong chương trình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Google Shape;1899;p19">
            <a:extLst>
              <a:ext uri="{FF2B5EF4-FFF2-40B4-BE49-F238E27FC236}">
                <a16:creationId xmlns="" xmlns:a16="http://schemas.microsoft.com/office/drawing/2014/main" id="{DE869EA8-520B-EA09-EDF8-98E7BD916C7E}"/>
              </a:ext>
            </a:extLst>
          </p:cNvPr>
          <p:cNvCxnSpPr/>
          <p:nvPr/>
        </p:nvCxnSpPr>
        <p:spPr>
          <a:xfrm>
            <a:off x="2633716" y="3203574"/>
            <a:ext cx="2725169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1900;p19">
            <a:extLst>
              <a:ext uri="{FF2B5EF4-FFF2-40B4-BE49-F238E27FC236}">
                <a16:creationId xmlns="" xmlns:a16="http://schemas.microsoft.com/office/drawing/2014/main" id="{B9EC9B20-1BAD-E944-62A9-27579BE99173}"/>
              </a:ext>
            </a:extLst>
          </p:cNvPr>
          <p:cNvCxnSpPr/>
          <p:nvPr/>
        </p:nvCxnSpPr>
        <p:spPr>
          <a:xfrm>
            <a:off x="6625464" y="3203574"/>
            <a:ext cx="2725169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80D3A423-9B8E-D3C8-4451-55B274537170}"/>
              </a:ext>
            </a:extLst>
          </p:cNvPr>
          <p:cNvGrpSpPr/>
          <p:nvPr/>
        </p:nvGrpSpPr>
        <p:grpSpPr>
          <a:xfrm>
            <a:off x="5207881" y="2551176"/>
            <a:ext cx="1575132" cy="1292573"/>
            <a:chOff x="5207881" y="2551176"/>
            <a:chExt cx="1575132" cy="1292573"/>
          </a:xfrm>
        </p:grpSpPr>
        <p:grpSp>
          <p:nvGrpSpPr>
            <p:cNvPr id="37" name="Google Shape;1920;p19">
              <a:extLst>
                <a:ext uri="{FF2B5EF4-FFF2-40B4-BE49-F238E27FC236}">
                  <a16:creationId xmlns="" xmlns:a16="http://schemas.microsoft.com/office/drawing/2014/main" id="{8138AD41-F003-8751-1194-C3D77590BC2B}"/>
                </a:ext>
              </a:extLst>
            </p:cNvPr>
            <p:cNvGrpSpPr/>
            <p:nvPr/>
          </p:nvGrpSpPr>
          <p:grpSpPr>
            <a:xfrm>
              <a:off x="5207881" y="2551176"/>
              <a:ext cx="1575132" cy="1292573"/>
              <a:chOff x="4031298" y="1694596"/>
              <a:chExt cx="1089808" cy="877163"/>
            </a:xfrm>
          </p:grpSpPr>
          <p:grpSp>
            <p:nvGrpSpPr>
              <p:cNvPr id="41" name="Google Shape;1921;p19">
                <a:extLst>
                  <a:ext uri="{FF2B5EF4-FFF2-40B4-BE49-F238E27FC236}">
                    <a16:creationId xmlns="" xmlns:a16="http://schemas.microsoft.com/office/drawing/2014/main" id="{4DFCBDE6-D3E2-8EBD-6A26-AB3332ABEC8D}"/>
                  </a:ext>
                </a:extLst>
              </p:cNvPr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55" name="Google Shape;1922;p19">
                  <a:extLst>
                    <a:ext uri="{FF2B5EF4-FFF2-40B4-BE49-F238E27FC236}">
                      <a16:creationId xmlns="" xmlns:a16="http://schemas.microsoft.com/office/drawing/2014/main" id="{EEF562B6-BA2F-19A7-260E-5C506C4D50DA}"/>
                    </a:ext>
                  </a:extLst>
                </p:cNvPr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923;p19">
                  <a:extLst>
                    <a:ext uri="{FF2B5EF4-FFF2-40B4-BE49-F238E27FC236}">
                      <a16:creationId xmlns="" xmlns:a16="http://schemas.microsoft.com/office/drawing/2014/main" id="{365BF9C1-3BA2-6198-73AC-D09AA17470E1}"/>
                    </a:ext>
                  </a:extLst>
                </p:cNvPr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924;p19">
                  <a:extLst>
                    <a:ext uri="{FF2B5EF4-FFF2-40B4-BE49-F238E27FC236}">
                      <a16:creationId xmlns="" xmlns:a16="http://schemas.microsoft.com/office/drawing/2014/main" id="{D55A545B-3A59-C5BB-71D5-3EAE2786AA57}"/>
                    </a:ext>
                  </a:extLst>
                </p:cNvPr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1925;p19">
                <a:extLst>
                  <a:ext uri="{FF2B5EF4-FFF2-40B4-BE49-F238E27FC236}">
                    <a16:creationId xmlns="" xmlns:a16="http://schemas.microsoft.com/office/drawing/2014/main" id="{CC9C3157-E471-1D52-0AB8-CC6663E134EB}"/>
                  </a:ext>
                </a:extLst>
              </p:cNvPr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43" name="Google Shape;1926;p19">
                  <a:extLst>
                    <a:ext uri="{FF2B5EF4-FFF2-40B4-BE49-F238E27FC236}">
                      <a16:creationId xmlns="" xmlns:a16="http://schemas.microsoft.com/office/drawing/2014/main" id="{98DFEECB-1DF5-E54C-E67A-04175D487B1F}"/>
                    </a:ext>
                  </a:extLst>
                </p:cNvPr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927;p19">
                  <a:extLst>
                    <a:ext uri="{FF2B5EF4-FFF2-40B4-BE49-F238E27FC236}">
                      <a16:creationId xmlns="" xmlns:a16="http://schemas.microsoft.com/office/drawing/2014/main" id="{455A6A14-C9DF-FB78-92BA-6B7BCB1F330E}"/>
                    </a:ext>
                  </a:extLst>
                </p:cNvPr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928;p19">
                  <a:extLst>
                    <a:ext uri="{FF2B5EF4-FFF2-40B4-BE49-F238E27FC236}">
                      <a16:creationId xmlns="" xmlns:a16="http://schemas.microsoft.com/office/drawing/2014/main" id="{727647CD-2BE6-EF01-10E2-51451781FFE1}"/>
                    </a:ext>
                  </a:extLst>
                </p:cNvPr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929;p19">
                  <a:extLst>
                    <a:ext uri="{FF2B5EF4-FFF2-40B4-BE49-F238E27FC236}">
                      <a16:creationId xmlns="" xmlns:a16="http://schemas.microsoft.com/office/drawing/2014/main" id="{52F3C395-20B3-1A20-36CC-08A390D9B34E}"/>
                    </a:ext>
                  </a:extLst>
                </p:cNvPr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930;p19">
                  <a:extLst>
                    <a:ext uri="{FF2B5EF4-FFF2-40B4-BE49-F238E27FC236}">
                      <a16:creationId xmlns="" xmlns:a16="http://schemas.microsoft.com/office/drawing/2014/main" id="{367F0984-F4E0-B1EA-510A-B753304C314D}"/>
                    </a:ext>
                  </a:extLst>
                </p:cNvPr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931;p19">
                  <a:extLst>
                    <a:ext uri="{FF2B5EF4-FFF2-40B4-BE49-F238E27FC236}">
                      <a16:creationId xmlns="" xmlns:a16="http://schemas.microsoft.com/office/drawing/2014/main" id="{C029FB1E-3B0F-2E23-D2AA-503FBE864DCB}"/>
                    </a:ext>
                  </a:extLst>
                </p:cNvPr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932;p19">
                  <a:extLst>
                    <a:ext uri="{FF2B5EF4-FFF2-40B4-BE49-F238E27FC236}">
                      <a16:creationId xmlns="" xmlns:a16="http://schemas.microsoft.com/office/drawing/2014/main" id="{F0A9F800-E5F6-8457-FCF7-3157593BECFA}"/>
                    </a:ext>
                  </a:extLst>
                </p:cNvPr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933;p19">
                  <a:extLst>
                    <a:ext uri="{FF2B5EF4-FFF2-40B4-BE49-F238E27FC236}">
                      <a16:creationId xmlns="" xmlns:a16="http://schemas.microsoft.com/office/drawing/2014/main" id="{48212D0B-E411-2491-AB57-8521F90DD568}"/>
                    </a:ext>
                  </a:extLst>
                </p:cNvPr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934;p19">
                  <a:extLst>
                    <a:ext uri="{FF2B5EF4-FFF2-40B4-BE49-F238E27FC236}">
                      <a16:creationId xmlns="" xmlns:a16="http://schemas.microsoft.com/office/drawing/2014/main" id="{B04186A6-A665-CE4E-E179-6DBC156A35C8}"/>
                    </a:ext>
                  </a:extLst>
                </p:cNvPr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935;p19">
                  <a:extLst>
                    <a:ext uri="{FF2B5EF4-FFF2-40B4-BE49-F238E27FC236}">
                      <a16:creationId xmlns="" xmlns:a16="http://schemas.microsoft.com/office/drawing/2014/main" id="{E199ADAD-85AA-2256-4A26-12BFD589CBEF}"/>
                    </a:ext>
                  </a:extLst>
                </p:cNvPr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936;p19">
                  <a:extLst>
                    <a:ext uri="{FF2B5EF4-FFF2-40B4-BE49-F238E27FC236}">
                      <a16:creationId xmlns="" xmlns:a16="http://schemas.microsoft.com/office/drawing/2014/main" id="{A7FD0FD3-3746-B473-A928-C795D3331F77}"/>
                    </a:ext>
                  </a:extLst>
                </p:cNvPr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937;p19">
                  <a:extLst>
                    <a:ext uri="{FF2B5EF4-FFF2-40B4-BE49-F238E27FC236}">
                      <a16:creationId xmlns="" xmlns:a16="http://schemas.microsoft.com/office/drawing/2014/main" id="{B1B2D07F-F3F4-08CA-3391-A667CA1E08E7}"/>
                    </a:ext>
                  </a:extLst>
                </p:cNvPr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00" name="Graphic 99" descr="Clipboard Checked outline">
              <a:extLst>
                <a:ext uri="{FF2B5EF4-FFF2-40B4-BE49-F238E27FC236}">
                  <a16:creationId xmlns="" xmlns:a16="http://schemas.microsoft.com/office/drawing/2014/main" id="{8926517A-C2BF-3D5B-FE4A-658A182F3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0834" y="2753601"/>
              <a:ext cx="914400" cy="9144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1849DCD5-313F-229A-935B-B1C25A13F314}"/>
              </a:ext>
            </a:extLst>
          </p:cNvPr>
          <p:cNvGrpSpPr/>
          <p:nvPr/>
        </p:nvGrpSpPr>
        <p:grpSpPr>
          <a:xfrm>
            <a:off x="9206856" y="2551176"/>
            <a:ext cx="1417572" cy="1292573"/>
            <a:chOff x="9206856" y="2551176"/>
            <a:chExt cx="1417572" cy="1292573"/>
          </a:xfrm>
        </p:grpSpPr>
        <p:grpSp>
          <p:nvGrpSpPr>
            <p:cNvPr id="58" name="Google Shape;1902;p19">
              <a:extLst>
                <a:ext uri="{FF2B5EF4-FFF2-40B4-BE49-F238E27FC236}">
                  <a16:creationId xmlns="" xmlns:a16="http://schemas.microsoft.com/office/drawing/2014/main" id="{E8C8EE03-5580-3E9B-F627-7B43BC368913}"/>
                </a:ext>
              </a:extLst>
            </p:cNvPr>
            <p:cNvGrpSpPr/>
            <p:nvPr/>
          </p:nvGrpSpPr>
          <p:grpSpPr>
            <a:xfrm>
              <a:off x="9206856" y="2551176"/>
              <a:ext cx="1417572" cy="1292573"/>
              <a:chOff x="4031298" y="1694596"/>
              <a:chExt cx="980795" cy="877163"/>
            </a:xfrm>
          </p:grpSpPr>
          <p:sp>
            <p:nvSpPr>
              <p:cNvPr id="63" name="Google Shape;1903;p19">
                <a:extLst>
                  <a:ext uri="{FF2B5EF4-FFF2-40B4-BE49-F238E27FC236}">
                    <a16:creationId xmlns="" xmlns:a16="http://schemas.microsoft.com/office/drawing/2014/main" id="{AB5B469B-D9B8-8D55-4EFA-FD3B71CE679B}"/>
                  </a:ext>
                </a:extLst>
              </p:cNvPr>
              <p:cNvSpPr/>
              <p:nvPr/>
            </p:nvSpPr>
            <p:spPr>
              <a:xfrm flipH="1">
                <a:off x="4923636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904;p19">
                <a:extLst>
                  <a:ext uri="{FF2B5EF4-FFF2-40B4-BE49-F238E27FC236}">
                    <a16:creationId xmlns="" xmlns:a16="http://schemas.microsoft.com/office/drawing/2014/main" id="{0C0787AB-D270-8E88-9133-D81FD35ABD19}"/>
                  </a:ext>
                </a:extLst>
              </p:cNvPr>
              <p:cNvSpPr/>
              <p:nvPr/>
            </p:nvSpPr>
            <p:spPr>
              <a:xfrm flipH="1">
                <a:off x="4923636" y="18041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905;p19">
                <a:extLst>
                  <a:ext uri="{FF2B5EF4-FFF2-40B4-BE49-F238E27FC236}">
                    <a16:creationId xmlns="" xmlns:a16="http://schemas.microsoft.com/office/drawing/2014/main" id="{02E725C1-3ABD-B0C9-E8E0-B585F76F6CA7}"/>
                  </a:ext>
                </a:extLst>
              </p:cNvPr>
              <p:cNvSpPr/>
              <p:nvPr/>
            </p:nvSpPr>
            <p:spPr>
              <a:xfrm flipH="1">
                <a:off x="4923636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1906;p19">
                <a:extLst>
                  <a:ext uri="{FF2B5EF4-FFF2-40B4-BE49-F238E27FC236}">
                    <a16:creationId xmlns="" xmlns:a16="http://schemas.microsoft.com/office/drawing/2014/main" id="{FE8C2CF1-8795-DFCD-13E4-7258088E4C9F}"/>
                  </a:ext>
                </a:extLst>
              </p:cNvPr>
              <p:cNvSpPr/>
              <p:nvPr/>
            </p:nvSpPr>
            <p:spPr>
              <a:xfrm flipH="1">
                <a:off x="4244531" y="17828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907;p19">
                <a:extLst>
                  <a:ext uri="{FF2B5EF4-FFF2-40B4-BE49-F238E27FC236}">
                    <a16:creationId xmlns="" xmlns:a16="http://schemas.microsoft.com/office/drawing/2014/main" id="{BDB51F42-89C8-0DF4-B2BC-99DC2A10848F}"/>
                  </a:ext>
                </a:extLst>
              </p:cNvPr>
              <p:cNvSpPr/>
              <p:nvPr/>
            </p:nvSpPr>
            <p:spPr>
              <a:xfrm flipH="1">
                <a:off x="4223272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1908;p19">
                <a:extLst>
                  <a:ext uri="{FF2B5EF4-FFF2-40B4-BE49-F238E27FC236}">
                    <a16:creationId xmlns="" xmlns:a16="http://schemas.microsoft.com/office/drawing/2014/main" id="{B8557175-5188-FA28-2C4E-D3B8A0672370}"/>
                  </a:ext>
                </a:extLst>
              </p:cNvPr>
              <p:cNvSpPr/>
              <p:nvPr/>
            </p:nvSpPr>
            <p:spPr>
              <a:xfrm flipH="1">
                <a:off x="4223272" y="18254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909;p19">
                <a:extLst>
                  <a:ext uri="{FF2B5EF4-FFF2-40B4-BE49-F238E27FC236}">
                    <a16:creationId xmlns="" xmlns:a16="http://schemas.microsoft.com/office/drawing/2014/main" id="{59D9DA14-9906-DC4A-E7FE-8F0E0F27E335}"/>
                  </a:ext>
                </a:extLst>
              </p:cNvPr>
              <p:cNvSpPr/>
              <p:nvPr/>
            </p:nvSpPr>
            <p:spPr>
              <a:xfrm flipH="1">
                <a:off x="4223272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910;p19">
                <a:extLst>
                  <a:ext uri="{FF2B5EF4-FFF2-40B4-BE49-F238E27FC236}">
                    <a16:creationId xmlns="" xmlns:a16="http://schemas.microsoft.com/office/drawing/2014/main" id="{6173549B-380A-7D53-686D-5399236FC517}"/>
                  </a:ext>
                </a:extLst>
              </p:cNvPr>
              <p:cNvSpPr/>
              <p:nvPr/>
            </p:nvSpPr>
            <p:spPr>
              <a:xfrm flipH="1">
                <a:off x="4265916" y="24832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911;p19">
                <a:extLst>
                  <a:ext uri="{FF2B5EF4-FFF2-40B4-BE49-F238E27FC236}">
                    <a16:creationId xmlns="" xmlns:a16="http://schemas.microsoft.com/office/drawing/2014/main" id="{87244468-426D-8850-5C5A-CF3F254146E9}"/>
                  </a:ext>
                </a:extLst>
              </p:cNvPr>
              <p:cNvSpPr/>
              <p:nvPr/>
            </p:nvSpPr>
            <p:spPr>
              <a:xfrm flipH="1">
                <a:off x="4131893" y="16945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912;p19">
                <a:extLst>
                  <a:ext uri="{FF2B5EF4-FFF2-40B4-BE49-F238E27FC236}">
                    <a16:creationId xmlns="" xmlns:a16="http://schemas.microsoft.com/office/drawing/2014/main" id="{88E5F455-89EE-0E11-2C3F-B966B090A65C}"/>
                  </a:ext>
                </a:extLst>
              </p:cNvPr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913;p19">
                <a:extLst>
                  <a:ext uri="{FF2B5EF4-FFF2-40B4-BE49-F238E27FC236}">
                    <a16:creationId xmlns="" xmlns:a16="http://schemas.microsoft.com/office/drawing/2014/main" id="{7F3A3666-37CE-1870-DBE8-42E7CF5A47D1}"/>
                  </a:ext>
                </a:extLst>
              </p:cNvPr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914;p19">
                <a:extLst>
                  <a:ext uri="{FF2B5EF4-FFF2-40B4-BE49-F238E27FC236}">
                    <a16:creationId xmlns="" xmlns:a16="http://schemas.microsoft.com/office/drawing/2014/main" id="{148B331B-6EAF-84BD-7E70-B1661B2E9A0E}"/>
                  </a:ext>
                </a:extLst>
              </p:cNvPr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2" name="Graphic 101" descr="Blockchain with solid fill">
              <a:extLst>
                <a:ext uri="{FF2B5EF4-FFF2-40B4-BE49-F238E27FC236}">
                  <a16:creationId xmlns="" xmlns:a16="http://schemas.microsoft.com/office/drawing/2014/main" id="{F8F4980B-A6BF-F286-BBEB-2EE91460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53355" y="2724687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0C99247-51FA-1678-E24E-32502DFD2879}"/>
              </a:ext>
            </a:extLst>
          </p:cNvPr>
          <p:cNvGrpSpPr/>
          <p:nvPr/>
        </p:nvGrpSpPr>
        <p:grpSpPr>
          <a:xfrm>
            <a:off x="1366467" y="2514176"/>
            <a:ext cx="1417571" cy="1292573"/>
            <a:chOff x="1366467" y="2514176"/>
            <a:chExt cx="1417571" cy="1292573"/>
          </a:xfrm>
        </p:grpSpPr>
        <p:grpSp>
          <p:nvGrpSpPr>
            <p:cNvPr id="11" name="Google Shape;1942;p19">
              <a:extLst>
                <a:ext uri="{FF2B5EF4-FFF2-40B4-BE49-F238E27FC236}">
                  <a16:creationId xmlns="" xmlns:a16="http://schemas.microsoft.com/office/drawing/2014/main" id="{413878A6-C23A-0650-D4F7-636F787C9B9D}"/>
                </a:ext>
              </a:extLst>
            </p:cNvPr>
            <p:cNvGrpSpPr/>
            <p:nvPr/>
          </p:nvGrpSpPr>
          <p:grpSpPr>
            <a:xfrm>
              <a:off x="1366467" y="2514176"/>
              <a:ext cx="1417571" cy="1292573"/>
              <a:chOff x="1363057" y="1694596"/>
              <a:chExt cx="980794" cy="877163"/>
            </a:xfrm>
          </p:grpSpPr>
          <p:sp>
            <p:nvSpPr>
              <p:cNvPr id="25" name="Google Shape;1943;p19">
                <a:extLst>
                  <a:ext uri="{FF2B5EF4-FFF2-40B4-BE49-F238E27FC236}">
                    <a16:creationId xmlns="" xmlns:a16="http://schemas.microsoft.com/office/drawing/2014/main" id="{665BBF06-CC7A-AE16-232C-7361DF2F6859}"/>
                  </a:ext>
                </a:extLst>
              </p:cNvPr>
              <p:cNvSpPr/>
              <p:nvPr/>
            </p:nvSpPr>
            <p:spPr>
              <a:xfrm>
                <a:off x="1451392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944;p19">
                <a:extLst>
                  <a:ext uri="{FF2B5EF4-FFF2-40B4-BE49-F238E27FC236}">
                    <a16:creationId xmlns="" xmlns:a16="http://schemas.microsoft.com/office/drawing/2014/main" id="{70178BEC-961E-3310-35A2-6D805F72E032}"/>
                  </a:ext>
                </a:extLst>
              </p:cNvPr>
              <p:cNvSpPr/>
              <p:nvPr/>
            </p:nvSpPr>
            <p:spPr>
              <a:xfrm>
                <a:off x="1451392" y="18041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945;p19">
                <a:extLst>
                  <a:ext uri="{FF2B5EF4-FFF2-40B4-BE49-F238E27FC236}">
                    <a16:creationId xmlns="" xmlns:a16="http://schemas.microsoft.com/office/drawing/2014/main" id="{06B4CC87-D4B3-8A26-B82A-98227BF4685B}"/>
                  </a:ext>
                </a:extLst>
              </p:cNvPr>
              <p:cNvSpPr/>
              <p:nvPr/>
            </p:nvSpPr>
            <p:spPr>
              <a:xfrm>
                <a:off x="1451392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946;p19">
                <a:extLst>
                  <a:ext uri="{FF2B5EF4-FFF2-40B4-BE49-F238E27FC236}">
                    <a16:creationId xmlns="" xmlns:a16="http://schemas.microsoft.com/office/drawing/2014/main" id="{75D21D42-F61F-F844-49A4-1C385D74B311}"/>
                  </a:ext>
                </a:extLst>
              </p:cNvPr>
              <p:cNvSpPr/>
              <p:nvPr/>
            </p:nvSpPr>
            <p:spPr>
              <a:xfrm>
                <a:off x="1496957" y="17828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947;p19">
                <a:extLst>
                  <a:ext uri="{FF2B5EF4-FFF2-40B4-BE49-F238E27FC236}">
                    <a16:creationId xmlns="" xmlns:a16="http://schemas.microsoft.com/office/drawing/2014/main" id="{78E984E2-4B00-DEBB-9A62-44BD509CD701}"/>
                  </a:ext>
                </a:extLst>
              </p:cNvPr>
              <p:cNvSpPr/>
              <p:nvPr/>
            </p:nvSpPr>
            <p:spPr>
              <a:xfrm>
                <a:off x="2151757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948;p19">
                <a:extLst>
                  <a:ext uri="{FF2B5EF4-FFF2-40B4-BE49-F238E27FC236}">
                    <a16:creationId xmlns="" xmlns:a16="http://schemas.microsoft.com/office/drawing/2014/main" id="{E6998834-4153-5899-E1C7-106D9F7DCA66}"/>
                  </a:ext>
                </a:extLst>
              </p:cNvPr>
              <p:cNvSpPr/>
              <p:nvPr/>
            </p:nvSpPr>
            <p:spPr>
              <a:xfrm>
                <a:off x="2151757" y="18254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949;p19">
                <a:extLst>
                  <a:ext uri="{FF2B5EF4-FFF2-40B4-BE49-F238E27FC236}">
                    <a16:creationId xmlns="" xmlns:a16="http://schemas.microsoft.com/office/drawing/2014/main" id="{23A5089D-176A-3BAD-92D7-C2CE094B085E}"/>
                  </a:ext>
                </a:extLst>
              </p:cNvPr>
              <p:cNvSpPr/>
              <p:nvPr/>
            </p:nvSpPr>
            <p:spPr>
              <a:xfrm>
                <a:off x="2151757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950;p19">
                <a:extLst>
                  <a:ext uri="{FF2B5EF4-FFF2-40B4-BE49-F238E27FC236}">
                    <a16:creationId xmlns="" xmlns:a16="http://schemas.microsoft.com/office/drawing/2014/main" id="{DDCDD17C-17EB-BC3D-8B39-93F6311C5E6D}"/>
                  </a:ext>
                </a:extLst>
              </p:cNvPr>
              <p:cNvSpPr/>
              <p:nvPr/>
            </p:nvSpPr>
            <p:spPr>
              <a:xfrm>
                <a:off x="1475693" y="24832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951;p19">
                <a:extLst>
                  <a:ext uri="{FF2B5EF4-FFF2-40B4-BE49-F238E27FC236}">
                    <a16:creationId xmlns="" xmlns:a16="http://schemas.microsoft.com/office/drawing/2014/main" id="{E9BDDE5B-A427-F492-85CF-13B81469BF0A}"/>
                  </a:ext>
                </a:extLst>
              </p:cNvPr>
              <p:cNvSpPr/>
              <p:nvPr/>
            </p:nvSpPr>
            <p:spPr>
              <a:xfrm>
                <a:off x="1363057" y="16945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952;p19">
                <a:extLst>
                  <a:ext uri="{FF2B5EF4-FFF2-40B4-BE49-F238E27FC236}">
                    <a16:creationId xmlns="" xmlns:a16="http://schemas.microsoft.com/office/drawing/2014/main" id="{FE0DE436-EE4A-4E15-4568-F362EDB43402}"/>
                  </a:ext>
                </a:extLst>
              </p:cNvPr>
              <p:cNvSpPr/>
              <p:nvPr/>
            </p:nvSpPr>
            <p:spPr>
              <a:xfrm>
                <a:off x="2246381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953;p19">
                <a:extLst>
                  <a:ext uri="{FF2B5EF4-FFF2-40B4-BE49-F238E27FC236}">
                    <a16:creationId xmlns="" xmlns:a16="http://schemas.microsoft.com/office/drawing/2014/main" id="{DBC95D8E-11DC-FA2B-1A8C-62A1A18E9F52}"/>
                  </a:ext>
                </a:extLst>
              </p:cNvPr>
              <p:cNvSpPr/>
              <p:nvPr/>
            </p:nvSpPr>
            <p:spPr>
              <a:xfrm>
                <a:off x="2243243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954;p19">
                <a:extLst>
                  <a:ext uri="{FF2B5EF4-FFF2-40B4-BE49-F238E27FC236}">
                    <a16:creationId xmlns="" xmlns:a16="http://schemas.microsoft.com/office/drawing/2014/main" id="{D2DDFD9C-119A-0547-340C-38EE26366340}"/>
                  </a:ext>
                </a:extLst>
              </p:cNvPr>
              <p:cNvSpPr/>
              <p:nvPr/>
            </p:nvSpPr>
            <p:spPr>
              <a:xfrm>
                <a:off x="2243256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4" name="Graphic 103" descr="Business Growth outline">
              <a:extLst>
                <a:ext uri="{FF2B5EF4-FFF2-40B4-BE49-F238E27FC236}">
                  <a16:creationId xmlns="" xmlns:a16="http://schemas.microsoft.com/office/drawing/2014/main" id="{88E593F1-6C0D-404E-7E62-FC9D0307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59997" y="2812156"/>
              <a:ext cx="770611" cy="770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94700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E18F179-A316-4A25-A187-E216C30E6414}"/>
              </a:ext>
            </a:extLst>
          </p:cNvPr>
          <p:cNvGrpSpPr/>
          <p:nvPr/>
        </p:nvGrpSpPr>
        <p:grpSpPr>
          <a:xfrm>
            <a:off x="4280262" y="664833"/>
            <a:ext cx="4415869" cy="780564"/>
            <a:chOff x="4213225" y="655308"/>
            <a:chExt cx="2913574" cy="574689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76821B39-F99E-4B88-BC97-4E207E1833B3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6C22A4FC-411E-42DD-ACC8-CE1D04AC3E87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C4698873-8531-4B19-88DA-A2313872D1A0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D22BD271-A715-4927-A101-F1CA6BB3C0A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E7676103-B48D-4A08-896D-E6FB9CE354EB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DF950D71-BBD7-4205-8E17-B0BF6268C609}"/>
              </a:ext>
            </a:extLst>
          </p:cNvPr>
          <p:cNvSpPr txBox="1"/>
          <p:nvPr/>
        </p:nvSpPr>
        <p:spPr>
          <a:xfrm>
            <a:off x="4940379" y="738866"/>
            <a:ext cx="326122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Hướng phát triển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D00B41AD-9253-4CF1-BB6B-DD942697E38D}"/>
              </a:ext>
            </a:extLst>
          </p:cNvPr>
          <p:cNvSpPr txBox="1"/>
          <p:nvPr/>
        </p:nvSpPr>
        <p:spPr>
          <a:xfrm>
            <a:off x="6073734" y="2350543"/>
            <a:ext cx="492345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95250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vi-VN" sz="2400" dirty="0">
                <a:solidFill>
                  <a:srgbClr val="00B0F0"/>
                </a:solidFill>
              </a:rPr>
              <a:t>Thêm các chức năng cho Admin và </a:t>
            </a:r>
            <a:r>
              <a:rPr lang="en-US" sz="2400" dirty="0" err="1">
                <a:solidFill>
                  <a:srgbClr val="00B0F0"/>
                </a:solidFill>
              </a:rPr>
              <a:t>trường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đại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học</a:t>
            </a:r>
            <a:r>
              <a:rPr lang="vi-VN" sz="2400" dirty="0">
                <a:solidFill>
                  <a:srgbClr val="00B0F0"/>
                </a:solidFill>
              </a:rPr>
              <a:t> để tăng cường hiệu quả quản lý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11BE317A-1E90-47AD-A3FB-F5BCF36F08EB}"/>
              </a:ext>
            </a:extLst>
          </p:cNvPr>
          <p:cNvSpPr txBox="1"/>
          <p:nvPr/>
        </p:nvSpPr>
        <p:spPr>
          <a:xfrm>
            <a:off x="6186087" y="4372477"/>
            <a:ext cx="403104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95250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vi-VN" sz="2400" dirty="0">
                <a:solidFill>
                  <a:srgbClr val="00B0F0"/>
                </a:solidFill>
              </a:rPr>
              <a:t>Phát triển hệ thống trong phân hệ ứng dụng di động</a:t>
            </a:r>
          </a:p>
        </p:txBody>
      </p:sp>
      <p:sp>
        <p:nvSpPr>
          <p:cNvPr id="75" name="箭头: V 形 74">
            <a:extLst>
              <a:ext uri="{FF2B5EF4-FFF2-40B4-BE49-F238E27FC236}">
                <a16:creationId xmlns="" xmlns:a16="http://schemas.microsoft.com/office/drawing/2014/main" id="{9CA577E4-C53C-45F0-A926-44FC2D1175AD}"/>
              </a:ext>
            </a:extLst>
          </p:cNvPr>
          <p:cNvSpPr/>
          <p:nvPr/>
        </p:nvSpPr>
        <p:spPr>
          <a:xfrm>
            <a:off x="4003635" y="4647081"/>
            <a:ext cx="238292" cy="327663"/>
          </a:xfrm>
          <a:prstGeom prst="chevron">
            <a:avLst/>
          </a:prstGeom>
          <a:gradFill flip="none" rotWithShape="1">
            <a:gsLst>
              <a:gs pos="31000">
                <a:srgbClr val="25A6FC"/>
              </a:gs>
              <a:gs pos="100000">
                <a:srgbClr val="02F8FF"/>
              </a:gs>
            </a:gsLst>
            <a:lin ang="162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09" name="Google Shape;1989;p6">
            <a:extLst>
              <a:ext uri="{FF2B5EF4-FFF2-40B4-BE49-F238E27FC236}">
                <a16:creationId xmlns="" xmlns:a16="http://schemas.microsoft.com/office/drawing/2014/main" id="{8F283638-8C43-A613-9AC0-C942E4112EAB}"/>
              </a:ext>
            </a:extLst>
          </p:cNvPr>
          <p:cNvCxnSpPr/>
          <p:nvPr/>
        </p:nvCxnSpPr>
        <p:spPr>
          <a:xfrm>
            <a:off x="5005780" y="6843074"/>
            <a:ext cx="285939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5E67143D-5289-4F4C-BAF2-90B24F4BB2BA}"/>
              </a:ext>
            </a:extLst>
          </p:cNvPr>
          <p:cNvSpPr/>
          <p:nvPr/>
        </p:nvSpPr>
        <p:spPr>
          <a:xfrm rot="18900000">
            <a:off x="297130" y="2432809"/>
            <a:ext cx="3094455" cy="3109866"/>
          </a:xfrm>
          <a:custGeom>
            <a:avLst/>
            <a:gdLst>
              <a:gd name="connsiteX0" fmla="*/ 0 w 3745003"/>
              <a:gd name="connsiteY0" fmla="*/ 1904204 h 3717978"/>
              <a:gd name="connsiteX1" fmla="*/ 69081 w 3745003"/>
              <a:gd name="connsiteY1" fmla="*/ 1904653 h 3717978"/>
              <a:gd name="connsiteX2" fmla="*/ 74809 w 3745003"/>
              <a:gd name="connsiteY2" fmla="*/ 2034257 h 3717978"/>
              <a:gd name="connsiteX3" fmla="*/ 1508166 w 3745003"/>
              <a:gd name="connsiteY3" fmla="*/ 3640021 h 3717978"/>
              <a:gd name="connsiteX4" fmla="*/ 1557492 w 3745003"/>
              <a:gd name="connsiteY4" fmla="*/ 3647549 h 3717978"/>
              <a:gd name="connsiteX5" fmla="*/ 1556037 w 3745003"/>
              <a:gd name="connsiteY5" fmla="*/ 3717978 h 3717978"/>
              <a:gd name="connsiteX6" fmla="*/ 1516425 w 3745003"/>
              <a:gd name="connsiteY6" fmla="*/ 3712178 h 3717978"/>
              <a:gd name="connsiteX7" fmla="*/ 7012 w 3745003"/>
              <a:gd name="connsiteY7" fmla="*/ 2052294 h 3717978"/>
              <a:gd name="connsiteX8" fmla="*/ 1884956 w 3745003"/>
              <a:gd name="connsiteY8" fmla="*/ 0 h 3717978"/>
              <a:gd name="connsiteX9" fmla="*/ 2063282 w 3745003"/>
              <a:gd name="connsiteY9" fmla="*/ 9005 h 3717978"/>
              <a:gd name="connsiteX10" fmla="*/ 3745003 w 3745003"/>
              <a:gd name="connsiteY10" fmla="*/ 1872583 h 3717978"/>
              <a:gd name="connsiteX11" fmla="*/ 3560280 w 3745003"/>
              <a:gd name="connsiteY11" fmla="*/ 2684715 h 3717978"/>
              <a:gd name="connsiteX12" fmla="*/ 3505316 w 3745003"/>
              <a:gd name="connsiteY12" fmla="*/ 2788901 h 3717978"/>
              <a:gd name="connsiteX13" fmla="*/ 3424857 w 3745003"/>
              <a:gd name="connsiteY13" fmla="*/ 2787238 h 3717978"/>
              <a:gd name="connsiteX14" fmla="*/ 3458099 w 3745003"/>
              <a:gd name="connsiteY14" fmla="*/ 2732520 h 3717978"/>
              <a:gd name="connsiteX15" fmla="*/ 3675843 w 3745003"/>
              <a:gd name="connsiteY15" fmla="*/ 1872583 h 3717978"/>
              <a:gd name="connsiteX16" fmla="*/ 2056211 w 3745003"/>
              <a:gd name="connsiteY16" fmla="*/ 77807 h 3717978"/>
              <a:gd name="connsiteX17" fmla="*/ 1884507 w 3745003"/>
              <a:gd name="connsiteY17" fmla="*/ 69137 h 371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45003" h="3717978">
                <a:moveTo>
                  <a:pt x="0" y="1904204"/>
                </a:moveTo>
                <a:lnTo>
                  <a:pt x="69081" y="1904653"/>
                </a:lnTo>
                <a:lnTo>
                  <a:pt x="74809" y="2034257"/>
                </a:lnTo>
                <a:cubicBezTo>
                  <a:pt x="145760" y="2833148"/>
                  <a:pt x="737454" y="3482310"/>
                  <a:pt x="1508166" y="3640021"/>
                </a:cubicBezTo>
                <a:lnTo>
                  <a:pt x="1557492" y="3647549"/>
                </a:lnTo>
                <a:lnTo>
                  <a:pt x="1556037" y="3717978"/>
                </a:lnTo>
                <a:lnTo>
                  <a:pt x="1516425" y="3712178"/>
                </a:lnTo>
                <a:cubicBezTo>
                  <a:pt x="709180" y="3557179"/>
                  <a:pt x="86177" y="2884019"/>
                  <a:pt x="7012" y="2052294"/>
                </a:cubicBezTo>
                <a:close/>
                <a:moveTo>
                  <a:pt x="1884956" y="0"/>
                </a:moveTo>
                <a:lnTo>
                  <a:pt x="2063282" y="9005"/>
                </a:lnTo>
                <a:cubicBezTo>
                  <a:pt x="3007880" y="104934"/>
                  <a:pt x="3745003" y="902677"/>
                  <a:pt x="3745003" y="1872583"/>
                </a:cubicBezTo>
                <a:cubicBezTo>
                  <a:pt x="3745003" y="2163556"/>
                  <a:pt x="3678662" y="2439033"/>
                  <a:pt x="3560280" y="2684715"/>
                </a:cubicBezTo>
                <a:lnTo>
                  <a:pt x="3505316" y="2788901"/>
                </a:lnTo>
                <a:lnTo>
                  <a:pt x="3424857" y="2787238"/>
                </a:lnTo>
                <a:lnTo>
                  <a:pt x="3458099" y="2732520"/>
                </a:lnTo>
                <a:cubicBezTo>
                  <a:pt x="3596964" y="2476892"/>
                  <a:pt x="3675843" y="2183949"/>
                  <a:pt x="3675843" y="1872583"/>
                </a:cubicBezTo>
                <a:cubicBezTo>
                  <a:pt x="3675843" y="938485"/>
                  <a:pt x="2965934" y="170195"/>
                  <a:pt x="2056211" y="77807"/>
                </a:cubicBezTo>
                <a:lnTo>
                  <a:pt x="1884507" y="69137"/>
                </a:lnTo>
                <a:close/>
              </a:path>
            </a:pathLst>
          </a:custGeom>
          <a:gradFill flip="none" rotWithShape="1">
            <a:gsLst>
              <a:gs pos="31000">
                <a:srgbClr val="25A6FC"/>
              </a:gs>
              <a:gs pos="100000">
                <a:srgbClr val="02F8FF"/>
              </a:gs>
            </a:gsLst>
            <a:lin ang="162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2AED2880-1882-51B3-AF4E-3EF80F26E9CF}"/>
              </a:ext>
            </a:extLst>
          </p:cNvPr>
          <p:cNvGrpSpPr/>
          <p:nvPr/>
        </p:nvGrpSpPr>
        <p:grpSpPr>
          <a:xfrm>
            <a:off x="439977" y="2676751"/>
            <a:ext cx="2639028" cy="3134901"/>
            <a:chOff x="439977" y="2676751"/>
            <a:chExt cx="2639028" cy="3134901"/>
          </a:xfrm>
        </p:grpSpPr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5DF70DCF-ED0F-4C16-82F9-CFF25DC2A5D0}"/>
                </a:ext>
              </a:extLst>
            </p:cNvPr>
            <p:cNvSpPr/>
            <p:nvPr/>
          </p:nvSpPr>
          <p:spPr>
            <a:xfrm rot="13500000">
              <a:off x="317941" y="3399511"/>
              <a:ext cx="2798311" cy="2025971"/>
            </a:xfrm>
            <a:custGeom>
              <a:avLst/>
              <a:gdLst>
                <a:gd name="connsiteX0" fmla="*/ 220343 w 3345501"/>
                <a:gd name="connsiteY0" fmla="*/ 2451890 h 2451890"/>
                <a:gd name="connsiteX1" fmla="*/ 146367 w 3345501"/>
                <a:gd name="connsiteY1" fmla="*/ 2451890 h 2451890"/>
                <a:gd name="connsiteX2" fmla="*/ 106530 w 3345501"/>
                <a:gd name="connsiteY2" fmla="*/ 2352881 h 2451890"/>
                <a:gd name="connsiteX3" fmla="*/ 7012 w 3345501"/>
                <a:gd name="connsiteY3" fmla="*/ 1904129 h 2451890"/>
                <a:gd name="connsiteX4" fmla="*/ 0 w 3345501"/>
                <a:gd name="connsiteY4" fmla="*/ 1756039 h 2451890"/>
                <a:gd name="connsiteX5" fmla="*/ 69081 w 3345501"/>
                <a:gd name="connsiteY5" fmla="*/ 1756488 h 2451890"/>
                <a:gd name="connsiteX6" fmla="*/ 74809 w 3345501"/>
                <a:gd name="connsiteY6" fmla="*/ 1886092 h 2451890"/>
                <a:gd name="connsiteX7" fmla="*/ 220322 w 3345501"/>
                <a:gd name="connsiteY7" fmla="*/ 2451847 h 2451890"/>
                <a:gd name="connsiteX8" fmla="*/ 3345501 w 3345501"/>
                <a:gd name="connsiteY8" fmla="*/ 572610 h 2451890"/>
                <a:gd name="connsiteX9" fmla="*/ 3272833 w 3345501"/>
                <a:gd name="connsiteY9" fmla="*/ 589858 h 2451890"/>
                <a:gd name="connsiteX10" fmla="*/ 3260424 w 3345501"/>
                <a:gd name="connsiteY10" fmla="*/ 572678 h 2451890"/>
                <a:gd name="connsiteX11" fmla="*/ 2693068 w 3345501"/>
                <a:gd name="connsiteY11" fmla="*/ 117695 h 2451890"/>
                <a:gd name="connsiteX12" fmla="*/ 2559492 w 3345501"/>
                <a:gd name="connsiteY12" fmla="*/ 56825 h 2451890"/>
                <a:gd name="connsiteX13" fmla="*/ 2601441 w 3345501"/>
                <a:gd name="connsiteY13" fmla="*/ 0 h 2451890"/>
                <a:gd name="connsiteX14" fmla="*/ 2724553 w 3345501"/>
                <a:gd name="connsiteY14" fmla="*/ 56101 h 2451890"/>
                <a:gd name="connsiteX15" fmla="*/ 3313658 w 3345501"/>
                <a:gd name="connsiteY15" fmla="*/ 528527 h 245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45501" h="2451890">
                  <a:moveTo>
                    <a:pt x="220343" y="2451890"/>
                  </a:moveTo>
                  <a:lnTo>
                    <a:pt x="146367" y="2451890"/>
                  </a:lnTo>
                  <a:lnTo>
                    <a:pt x="106530" y="2352881"/>
                  </a:lnTo>
                  <a:cubicBezTo>
                    <a:pt x="55818" y="2210452"/>
                    <a:pt x="21856" y="2060078"/>
                    <a:pt x="7012" y="1904129"/>
                  </a:cubicBezTo>
                  <a:lnTo>
                    <a:pt x="0" y="1756039"/>
                  </a:lnTo>
                  <a:lnTo>
                    <a:pt x="69081" y="1756488"/>
                  </a:lnTo>
                  <a:lnTo>
                    <a:pt x="74809" y="1886092"/>
                  </a:lnTo>
                  <a:cubicBezTo>
                    <a:pt x="92547" y="2085815"/>
                    <a:pt x="142831" y="2276180"/>
                    <a:pt x="220322" y="2451847"/>
                  </a:cubicBezTo>
                  <a:close/>
                  <a:moveTo>
                    <a:pt x="3345501" y="572610"/>
                  </a:moveTo>
                  <a:lnTo>
                    <a:pt x="3272833" y="589858"/>
                  </a:lnTo>
                  <a:lnTo>
                    <a:pt x="3260424" y="572678"/>
                  </a:lnTo>
                  <a:cubicBezTo>
                    <a:pt x="3104763" y="385205"/>
                    <a:pt x="2911862" y="229761"/>
                    <a:pt x="2693068" y="117695"/>
                  </a:cubicBezTo>
                  <a:lnTo>
                    <a:pt x="2559492" y="56825"/>
                  </a:lnTo>
                  <a:lnTo>
                    <a:pt x="2601441" y="0"/>
                  </a:lnTo>
                  <a:lnTo>
                    <a:pt x="2724553" y="56101"/>
                  </a:lnTo>
                  <a:cubicBezTo>
                    <a:pt x="2951735" y="172464"/>
                    <a:pt x="3152031" y="333867"/>
                    <a:pt x="3313658" y="528527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5D71F5ED-706F-4562-A6FF-BFACFC6BB85D}"/>
                </a:ext>
              </a:extLst>
            </p:cNvPr>
            <p:cNvSpPr/>
            <p:nvPr/>
          </p:nvSpPr>
          <p:spPr>
            <a:xfrm rot="18900000">
              <a:off x="656925" y="2757456"/>
              <a:ext cx="2289018" cy="2565403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3885DE87-32A3-4204-B99F-F10DAB9C21FA}"/>
                </a:ext>
              </a:extLst>
            </p:cNvPr>
            <p:cNvSpPr/>
            <p:nvPr/>
          </p:nvSpPr>
          <p:spPr>
            <a:xfrm rot="18900000">
              <a:off x="439977" y="2676751"/>
              <a:ext cx="2639028" cy="2514978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圆: 空心 10">
              <a:extLst>
                <a:ext uri="{FF2B5EF4-FFF2-40B4-BE49-F238E27FC236}">
                  <a16:creationId xmlns="" xmlns:a16="http://schemas.microsoft.com/office/drawing/2014/main" id="{1C19C994-724A-4DD7-B8F1-D0D902BA47B4}"/>
                </a:ext>
              </a:extLst>
            </p:cNvPr>
            <p:cNvSpPr/>
            <p:nvPr/>
          </p:nvSpPr>
          <p:spPr>
            <a:xfrm rot="18900000">
              <a:off x="768970" y="2827876"/>
              <a:ext cx="2291583" cy="2319735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30" name="箭头: V 形 74">
            <a:extLst>
              <a:ext uri="{FF2B5EF4-FFF2-40B4-BE49-F238E27FC236}">
                <a16:creationId xmlns="" xmlns:a16="http://schemas.microsoft.com/office/drawing/2014/main" id="{F1640061-05C7-426F-FD5A-0F95EB3D822B}"/>
              </a:ext>
            </a:extLst>
          </p:cNvPr>
          <p:cNvSpPr/>
          <p:nvPr/>
        </p:nvSpPr>
        <p:spPr>
          <a:xfrm>
            <a:off x="3947551" y="2838776"/>
            <a:ext cx="238292" cy="327663"/>
          </a:xfrm>
          <a:prstGeom prst="chevron">
            <a:avLst/>
          </a:prstGeom>
          <a:gradFill flip="none" rotWithShape="1">
            <a:gsLst>
              <a:gs pos="31000">
                <a:srgbClr val="25A6FC"/>
              </a:gs>
              <a:gs pos="100000">
                <a:srgbClr val="02F8FF"/>
              </a:gs>
            </a:gsLst>
            <a:lin ang="162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473C21D3-1AFC-09A4-ADDD-A397222B908F}"/>
              </a:ext>
            </a:extLst>
          </p:cNvPr>
          <p:cNvGrpSpPr/>
          <p:nvPr/>
        </p:nvGrpSpPr>
        <p:grpSpPr>
          <a:xfrm>
            <a:off x="4599013" y="2400051"/>
            <a:ext cx="1224269" cy="1159471"/>
            <a:chOff x="4613153" y="2474458"/>
            <a:chExt cx="1224269" cy="1159471"/>
          </a:xfrm>
        </p:grpSpPr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E8E8C900-9F15-4A70-DC4E-4E91C8B17315}"/>
                </a:ext>
              </a:extLst>
            </p:cNvPr>
            <p:cNvGrpSpPr/>
            <p:nvPr/>
          </p:nvGrpSpPr>
          <p:grpSpPr>
            <a:xfrm>
              <a:off x="4613153" y="2474458"/>
              <a:ext cx="1224269" cy="1159471"/>
              <a:chOff x="4918703" y="2608463"/>
              <a:chExt cx="1379459" cy="1373691"/>
            </a:xfrm>
          </p:grpSpPr>
          <p:sp>
            <p:nvSpPr>
              <p:cNvPr id="58" name="任意多边形: 形状 57">
                <a:extLst>
                  <a:ext uri="{FF2B5EF4-FFF2-40B4-BE49-F238E27FC236}">
                    <a16:creationId xmlns="" xmlns:a16="http://schemas.microsoft.com/office/drawing/2014/main" id="{E06EE6A7-B1F6-4B66-B281-8AA8E1D8ACCB}"/>
                  </a:ext>
                </a:extLst>
              </p:cNvPr>
              <p:cNvSpPr/>
              <p:nvPr/>
            </p:nvSpPr>
            <p:spPr>
              <a:xfrm>
                <a:off x="4963828" y="2653714"/>
                <a:ext cx="1196504" cy="1328440"/>
              </a:xfrm>
              <a:custGeom>
                <a:avLst/>
                <a:gdLst>
                  <a:gd name="connsiteX0" fmla="*/ 1533525 w 2770239"/>
                  <a:gd name="connsiteY0" fmla="*/ 0 h 3067050"/>
                  <a:gd name="connsiteX1" fmla="*/ 2508989 w 2770239"/>
                  <a:gd name="connsiteY1" fmla="*/ 350183 h 3067050"/>
                  <a:gd name="connsiteX2" fmla="*/ 2583955 w 2770239"/>
                  <a:gd name="connsiteY2" fmla="*/ 418316 h 3067050"/>
                  <a:gd name="connsiteX3" fmla="*/ 2575301 w 2770239"/>
                  <a:gd name="connsiteY3" fmla="*/ 418316 h 3067050"/>
                  <a:gd name="connsiteX4" fmla="*/ 2505283 w 2770239"/>
                  <a:gd name="connsiteY4" fmla="*/ 354679 h 3067050"/>
                  <a:gd name="connsiteX5" fmla="*/ 1533525 w 2770239"/>
                  <a:gd name="connsiteY5" fmla="*/ 5827 h 3067050"/>
                  <a:gd name="connsiteX6" fmla="*/ 5827 w 2770239"/>
                  <a:gd name="connsiteY6" fmla="*/ 1533525 h 3067050"/>
                  <a:gd name="connsiteX7" fmla="*/ 1533525 w 2770239"/>
                  <a:gd name="connsiteY7" fmla="*/ 3061223 h 3067050"/>
                  <a:gd name="connsiteX8" fmla="*/ 2712371 w 2770239"/>
                  <a:gd name="connsiteY8" fmla="*/ 2505283 h 3067050"/>
                  <a:gd name="connsiteX9" fmla="*/ 2762971 w 2770239"/>
                  <a:gd name="connsiteY9" fmla="*/ 2437616 h 3067050"/>
                  <a:gd name="connsiteX10" fmla="*/ 2770239 w 2770239"/>
                  <a:gd name="connsiteY10" fmla="*/ 2437616 h 3067050"/>
                  <a:gd name="connsiteX11" fmla="*/ 2716868 w 2770239"/>
                  <a:gd name="connsiteY11" fmla="*/ 2508989 h 3067050"/>
                  <a:gd name="connsiteX12" fmla="*/ 1533525 w 2770239"/>
                  <a:gd name="connsiteY12" fmla="*/ 3067050 h 3067050"/>
                  <a:gd name="connsiteX13" fmla="*/ 0 w 2770239"/>
                  <a:gd name="connsiteY13" fmla="*/ 1533525 h 3067050"/>
                  <a:gd name="connsiteX14" fmla="*/ 1533525 w 2770239"/>
                  <a:gd name="connsiteY14" fmla="*/ 0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70239" h="3067050">
                    <a:moveTo>
                      <a:pt x="1533525" y="0"/>
                    </a:moveTo>
                    <a:cubicBezTo>
                      <a:pt x="1904062" y="0"/>
                      <a:pt x="2243906" y="131416"/>
                      <a:pt x="2508989" y="350183"/>
                    </a:cubicBezTo>
                    <a:lnTo>
                      <a:pt x="2583955" y="418316"/>
                    </a:lnTo>
                    <a:lnTo>
                      <a:pt x="2575301" y="418316"/>
                    </a:lnTo>
                    <a:lnTo>
                      <a:pt x="2505283" y="354679"/>
                    </a:lnTo>
                    <a:cubicBezTo>
                      <a:pt x="2241207" y="136744"/>
                      <a:pt x="1902655" y="5827"/>
                      <a:pt x="1533525" y="5827"/>
                    </a:cubicBezTo>
                    <a:cubicBezTo>
                      <a:pt x="689801" y="5827"/>
                      <a:pt x="5827" y="689801"/>
                      <a:pt x="5827" y="1533525"/>
                    </a:cubicBezTo>
                    <a:cubicBezTo>
                      <a:pt x="5827" y="2377249"/>
                      <a:pt x="689801" y="3061223"/>
                      <a:pt x="1533525" y="3061223"/>
                    </a:cubicBezTo>
                    <a:cubicBezTo>
                      <a:pt x="2008120" y="3061223"/>
                      <a:pt x="2432169" y="2844810"/>
                      <a:pt x="2712371" y="2505283"/>
                    </a:cubicBezTo>
                    <a:lnTo>
                      <a:pt x="2762971" y="2437616"/>
                    </a:lnTo>
                    <a:lnTo>
                      <a:pt x="2770239" y="2437616"/>
                    </a:lnTo>
                    <a:lnTo>
                      <a:pt x="2716868" y="2508989"/>
                    </a:lnTo>
                    <a:cubicBezTo>
                      <a:pt x="2435596" y="2849811"/>
                      <a:pt x="2009930" y="3067050"/>
                      <a:pt x="1533525" y="3067050"/>
                    </a:cubicBezTo>
                    <a:cubicBezTo>
                      <a:pt x="686583" y="3067050"/>
                      <a:pt x="0" y="2380467"/>
                      <a:pt x="0" y="1533525"/>
                    </a:cubicBezTo>
                    <a:cubicBezTo>
                      <a:pt x="0" y="686583"/>
                      <a:pt x="686583" y="0"/>
                      <a:pt x="1533525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="" xmlns:a16="http://schemas.microsoft.com/office/drawing/2014/main" id="{83E5E8E8-7467-4AF8-98F8-3739AEA93E0C}"/>
                  </a:ext>
                </a:extLst>
              </p:cNvPr>
              <p:cNvSpPr/>
              <p:nvPr/>
            </p:nvSpPr>
            <p:spPr>
              <a:xfrm>
                <a:off x="4918703" y="2608463"/>
                <a:ext cx="1379459" cy="1302329"/>
              </a:xfrm>
              <a:custGeom>
                <a:avLst/>
                <a:gdLst>
                  <a:gd name="connsiteX0" fmla="*/ 3014026 w 3193831"/>
                  <a:gd name="connsiteY0" fmla="*/ 2148391 h 3006763"/>
                  <a:gd name="connsiteX1" fmla="*/ 3193831 w 3193831"/>
                  <a:gd name="connsiteY1" fmla="*/ 2148391 h 3006763"/>
                  <a:gd name="connsiteX2" fmla="*/ 3147278 w 3193831"/>
                  <a:gd name="connsiteY2" fmla="*/ 2275584 h 3006763"/>
                  <a:gd name="connsiteX3" fmla="*/ 2553822 w 3193831"/>
                  <a:gd name="connsiteY3" fmla="*/ 2996255 h 3006763"/>
                  <a:gd name="connsiteX4" fmla="*/ 2542874 w 3193831"/>
                  <a:gd name="connsiteY4" fmla="*/ 3002548 h 3006763"/>
                  <a:gd name="connsiteX5" fmla="*/ 2542874 w 3193831"/>
                  <a:gd name="connsiteY5" fmla="*/ 2790466 h 3006763"/>
                  <a:gd name="connsiteX6" fmla="*/ 2625717 w 3193831"/>
                  <a:gd name="connsiteY6" fmla="*/ 2725374 h 3006763"/>
                  <a:gd name="connsiteX7" fmla="*/ 2991551 w 3193831"/>
                  <a:gd name="connsiteY7" fmla="*/ 2209798 h 3006763"/>
                  <a:gd name="connsiteX8" fmla="*/ 69144 w 3193831"/>
                  <a:gd name="connsiteY8" fmla="*/ 1168401 h 3006763"/>
                  <a:gd name="connsiteX9" fmla="*/ 247045 w 3193831"/>
                  <a:gd name="connsiteY9" fmla="*/ 1168401 h 3006763"/>
                  <a:gd name="connsiteX10" fmla="*/ 235052 w 3193831"/>
                  <a:gd name="connsiteY10" fmla="*/ 1201167 h 3006763"/>
                  <a:gd name="connsiteX11" fmla="*/ 169009 w 3193831"/>
                  <a:gd name="connsiteY11" fmla="*/ 1638000 h 3006763"/>
                  <a:gd name="connsiteX12" fmla="*/ 703586 w 3193831"/>
                  <a:gd name="connsiteY12" fmla="*/ 2771545 h 3006763"/>
                  <a:gd name="connsiteX13" fmla="*/ 739474 w 3193831"/>
                  <a:gd name="connsiteY13" fmla="*/ 2798382 h 3006763"/>
                  <a:gd name="connsiteX14" fmla="*/ 739474 w 3193831"/>
                  <a:gd name="connsiteY14" fmla="*/ 3006763 h 3006763"/>
                  <a:gd name="connsiteX15" fmla="*/ 722179 w 3193831"/>
                  <a:gd name="connsiteY15" fmla="*/ 2996255 h 3006763"/>
                  <a:gd name="connsiteX16" fmla="*/ 0 w 3193831"/>
                  <a:gd name="connsiteY16" fmla="*/ 1638000 h 3006763"/>
                  <a:gd name="connsiteX17" fmla="*/ 33279 w 3193831"/>
                  <a:gd name="connsiteY17" fmla="*/ 1307886 h 3006763"/>
                  <a:gd name="connsiteX18" fmla="*/ 1638000 w 3193831"/>
                  <a:gd name="connsiteY18" fmla="*/ 0 h 3006763"/>
                  <a:gd name="connsiteX19" fmla="*/ 3078302 w 3193831"/>
                  <a:gd name="connsiteY19" fmla="*/ 857232 h 3006763"/>
                  <a:gd name="connsiteX20" fmla="*/ 3137438 w 3193831"/>
                  <a:gd name="connsiteY20" fmla="*/ 979990 h 3006763"/>
                  <a:gd name="connsiteX21" fmla="*/ 2950020 w 3193831"/>
                  <a:gd name="connsiteY21" fmla="*/ 979990 h 3006763"/>
                  <a:gd name="connsiteX22" fmla="*/ 2929692 w 3193831"/>
                  <a:gd name="connsiteY22" fmla="*/ 937792 h 3006763"/>
                  <a:gd name="connsiteX23" fmla="*/ 1638000 w 3193831"/>
                  <a:gd name="connsiteY23" fmla="*/ 169009 h 3006763"/>
                  <a:gd name="connsiteX24" fmla="*/ 816674 w 3193831"/>
                  <a:gd name="connsiteY24" fmla="*/ 419890 h 3006763"/>
                  <a:gd name="connsiteX25" fmla="*/ 714074 w 3193831"/>
                  <a:gd name="connsiteY25" fmla="*/ 496612 h 3006763"/>
                  <a:gd name="connsiteX26" fmla="*/ 714074 w 3193831"/>
                  <a:gd name="connsiteY26" fmla="*/ 285806 h 3006763"/>
                  <a:gd name="connsiteX27" fmla="*/ 722179 w 3193831"/>
                  <a:gd name="connsiteY27" fmla="*/ 279745 h 3006763"/>
                  <a:gd name="connsiteX28" fmla="*/ 1638000 w 3193831"/>
                  <a:gd name="connsiteY28" fmla="*/ 0 h 300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93831" h="3006763">
                    <a:moveTo>
                      <a:pt x="3014026" y="2148391"/>
                    </a:moveTo>
                    <a:lnTo>
                      <a:pt x="3193831" y="2148391"/>
                    </a:lnTo>
                    <a:lnTo>
                      <a:pt x="3147278" y="2275584"/>
                    </a:lnTo>
                    <a:cubicBezTo>
                      <a:pt x="3022947" y="2569535"/>
                      <a:pt x="2815248" y="2819639"/>
                      <a:pt x="2553822" y="2996255"/>
                    </a:cubicBezTo>
                    <a:lnTo>
                      <a:pt x="2542874" y="3002548"/>
                    </a:lnTo>
                    <a:lnTo>
                      <a:pt x="2542874" y="2790466"/>
                    </a:lnTo>
                    <a:lnTo>
                      <a:pt x="2625717" y="2725374"/>
                    </a:lnTo>
                    <a:cubicBezTo>
                      <a:pt x="2782241" y="2583111"/>
                      <a:pt x="2907924" y="2407514"/>
                      <a:pt x="2991551" y="2209798"/>
                    </a:cubicBezTo>
                    <a:close/>
                    <a:moveTo>
                      <a:pt x="69144" y="1168401"/>
                    </a:moveTo>
                    <a:lnTo>
                      <a:pt x="247045" y="1168401"/>
                    </a:lnTo>
                    <a:lnTo>
                      <a:pt x="235052" y="1201167"/>
                    </a:lnTo>
                    <a:cubicBezTo>
                      <a:pt x="192131" y="1339163"/>
                      <a:pt x="169009" y="1485881"/>
                      <a:pt x="169009" y="1638000"/>
                    </a:cubicBezTo>
                    <a:cubicBezTo>
                      <a:pt x="169009" y="2094357"/>
                      <a:pt x="377106" y="2502110"/>
                      <a:pt x="703586" y="2771545"/>
                    </a:cubicBezTo>
                    <a:lnTo>
                      <a:pt x="739474" y="2798382"/>
                    </a:lnTo>
                    <a:lnTo>
                      <a:pt x="739474" y="3006763"/>
                    </a:lnTo>
                    <a:lnTo>
                      <a:pt x="722179" y="2996255"/>
                    </a:lnTo>
                    <a:cubicBezTo>
                      <a:pt x="286468" y="2701895"/>
                      <a:pt x="0" y="2203402"/>
                      <a:pt x="0" y="1638000"/>
                    </a:cubicBezTo>
                    <a:cubicBezTo>
                      <a:pt x="0" y="1524920"/>
                      <a:pt x="11459" y="1414516"/>
                      <a:pt x="33279" y="1307886"/>
                    </a:cubicBezTo>
                    <a:close/>
                    <a:moveTo>
                      <a:pt x="1638000" y="0"/>
                    </a:moveTo>
                    <a:cubicBezTo>
                      <a:pt x="2259942" y="0"/>
                      <a:pt x="2800925" y="346626"/>
                      <a:pt x="3078302" y="857232"/>
                    </a:cubicBezTo>
                    <a:lnTo>
                      <a:pt x="3137438" y="979990"/>
                    </a:lnTo>
                    <a:lnTo>
                      <a:pt x="2950020" y="979990"/>
                    </a:lnTo>
                    <a:lnTo>
                      <a:pt x="2929692" y="937792"/>
                    </a:lnTo>
                    <a:cubicBezTo>
                      <a:pt x="2680934" y="479870"/>
                      <a:pt x="2195770" y="169009"/>
                      <a:pt x="1638000" y="169009"/>
                    </a:cubicBezTo>
                    <a:cubicBezTo>
                      <a:pt x="1333762" y="169009"/>
                      <a:pt x="1051126" y="261497"/>
                      <a:pt x="816674" y="419890"/>
                    </a:cubicBezTo>
                    <a:lnTo>
                      <a:pt x="714074" y="496612"/>
                    </a:lnTo>
                    <a:lnTo>
                      <a:pt x="714074" y="285806"/>
                    </a:lnTo>
                    <a:lnTo>
                      <a:pt x="722179" y="279745"/>
                    </a:lnTo>
                    <a:cubicBezTo>
                      <a:pt x="983605" y="103129"/>
                      <a:pt x="1298759" y="0"/>
                      <a:pt x="1638000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0" name="圆: 空心 59">
                <a:extLst>
                  <a:ext uri="{FF2B5EF4-FFF2-40B4-BE49-F238E27FC236}">
                    <a16:creationId xmlns="" xmlns:a16="http://schemas.microsoft.com/office/drawing/2014/main" id="{17B1C8BF-9342-414C-8986-D74EAD29E185}"/>
                  </a:ext>
                </a:extLst>
              </p:cNvPr>
              <p:cNvSpPr/>
              <p:nvPr/>
            </p:nvSpPr>
            <p:spPr>
              <a:xfrm>
                <a:off x="5027258" y="2717322"/>
                <a:ext cx="1197844" cy="1201225"/>
              </a:xfrm>
              <a:prstGeom prst="donut">
                <a:avLst>
                  <a:gd name="adj" fmla="val 571"/>
                </a:avLst>
              </a:prstGeom>
              <a:gradFill flip="none" rotWithShape="1">
                <a:gsLst>
                  <a:gs pos="31000">
                    <a:srgbClr val="25A6FC">
                      <a:alpha val="40000"/>
                    </a:srgbClr>
                  </a:gs>
                  <a:gs pos="100000">
                    <a:srgbClr val="02F8FF">
                      <a:alpha val="20000"/>
                    </a:srgbClr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="" xmlns:a16="http://schemas.microsoft.com/office/drawing/2014/main" id="{2BBD4F00-4F39-4918-AB84-A1F09920566B}"/>
                  </a:ext>
                </a:extLst>
              </p:cNvPr>
              <p:cNvSpPr/>
              <p:nvPr/>
            </p:nvSpPr>
            <p:spPr>
              <a:xfrm>
                <a:off x="5109189" y="2799485"/>
                <a:ext cx="1033981" cy="1036898"/>
              </a:xfrm>
              <a:prstGeom prst="ellipse">
                <a:avLst/>
              </a:pr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140" name="Graphic 139" descr="Upward trend with solid fill">
              <a:extLst>
                <a:ext uri="{FF2B5EF4-FFF2-40B4-BE49-F238E27FC236}">
                  <a16:creationId xmlns="" xmlns:a16="http://schemas.microsoft.com/office/drawing/2014/main" id="{2D215038-D8D7-7601-9CDC-12BB8B7B7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08376" y="2695122"/>
              <a:ext cx="685598" cy="685598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="" xmlns:a16="http://schemas.microsoft.com/office/drawing/2014/main" id="{AFE80DB2-51D7-47F5-D26A-D9C717014092}"/>
              </a:ext>
            </a:extLst>
          </p:cNvPr>
          <p:cNvGrpSpPr/>
          <p:nvPr/>
        </p:nvGrpSpPr>
        <p:grpSpPr>
          <a:xfrm>
            <a:off x="4663854" y="4158339"/>
            <a:ext cx="1224269" cy="1158519"/>
            <a:chOff x="4663854" y="4158339"/>
            <a:chExt cx="1224269" cy="1158519"/>
          </a:xfrm>
        </p:grpSpPr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2A41C900-6694-14C1-A1D6-33BCF063C700}"/>
                </a:ext>
              </a:extLst>
            </p:cNvPr>
            <p:cNvGrpSpPr/>
            <p:nvPr/>
          </p:nvGrpSpPr>
          <p:grpSpPr>
            <a:xfrm>
              <a:off x="4663854" y="4158339"/>
              <a:ext cx="1224269" cy="1158519"/>
              <a:chOff x="4918703" y="2608463"/>
              <a:chExt cx="1379459" cy="1373691"/>
            </a:xfrm>
          </p:grpSpPr>
          <p:sp>
            <p:nvSpPr>
              <p:cNvPr id="133" name="任意多边形: 形状 57">
                <a:extLst>
                  <a:ext uri="{FF2B5EF4-FFF2-40B4-BE49-F238E27FC236}">
                    <a16:creationId xmlns="" xmlns:a16="http://schemas.microsoft.com/office/drawing/2014/main" id="{E176707E-1F93-5A5C-E514-6A5AC9D55DD6}"/>
                  </a:ext>
                </a:extLst>
              </p:cNvPr>
              <p:cNvSpPr/>
              <p:nvPr/>
            </p:nvSpPr>
            <p:spPr>
              <a:xfrm>
                <a:off x="4963828" y="2653714"/>
                <a:ext cx="1196504" cy="1328440"/>
              </a:xfrm>
              <a:custGeom>
                <a:avLst/>
                <a:gdLst>
                  <a:gd name="connsiteX0" fmla="*/ 1533525 w 2770239"/>
                  <a:gd name="connsiteY0" fmla="*/ 0 h 3067050"/>
                  <a:gd name="connsiteX1" fmla="*/ 2508989 w 2770239"/>
                  <a:gd name="connsiteY1" fmla="*/ 350183 h 3067050"/>
                  <a:gd name="connsiteX2" fmla="*/ 2583955 w 2770239"/>
                  <a:gd name="connsiteY2" fmla="*/ 418316 h 3067050"/>
                  <a:gd name="connsiteX3" fmla="*/ 2575301 w 2770239"/>
                  <a:gd name="connsiteY3" fmla="*/ 418316 h 3067050"/>
                  <a:gd name="connsiteX4" fmla="*/ 2505283 w 2770239"/>
                  <a:gd name="connsiteY4" fmla="*/ 354679 h 3067050"/>
                  <a:gd name="connsiteX5" fmla="*/ 1533525 w 2770239"/>
                  <a:gd name="connsiteY5" fmla="*/ 5827 h 3067050"/>
                  <a:gd name="connsiteX6" fmla="*/ 5827 w 2770239"/>
                  <a:gd name="connsiteY6" fmla="*/ 1533525 h 3067050"/>
                  <a:gd name="connsiteX7" fmla="*/ 1533525 w 2770239"/>
                  <a:gd name="connsiteY7" fmla="*/ 3061223 h 3067050"/>
                  <a:gd name="connsiteX8" fmla="*/ 2712371 w 2770239"/>
                  <a:gd name="connsiteY8" fmla="*/ 2505283 h 3067050"/>
                  <a:gd name="connsiteX9" fmla="*/ 2762971 w 2770239"/>
                  <a:gd name="connsiteY9" fmla="*/ 2437616 h 3067050"/>
                  <a:gd name="connsiteX10" fmla="*/ 2770239 w 2770239"/>
                  <a:gd name="connsiteY10" fmla="*/ 2437616 h 3067050"/>
                  <a:gd name="connsiteX11" fmla="*/ 2716868 w 2770239"/>
                  <a:gd name="connsiteY11" fmla="*/ 2508989 h 3067050"/>
                  <a:gd name="connsiteX12" fmla="*/ 1533525 w 2770239"/>
                  <a:gd name="connsiteY12" fmla="*/ 3067050 h 3067050"/>
                  <a:gd name="connsiteX13" fmla="*/ 0 w 2770239"/>
                  <a:gd name="connsiteY13" fmla="*/ 1533525 h 3067050"/>
                  <a:gd name="connsiteX14" fmla="*/ 1533525 w 2770239"/>
                  <a:gd name="connsiteY14" fmla="*/ 0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70239" h="3067050">
                    <a:moveTo>
                      <a:pt x="1533525" y="0"/>
                    </a:moveTo>
                    <a:cubicBezTo>
                      <a:pt x="1904062" y="0"/>
                      <a:pt x="2243906" y="131416"/>
                      <a:pt x="2508989" y="350183"/>
                    </a:cubicBezTo>
                    <a:lnTo>
                      <a:pt x="2583955" y="418316"/>
                    </a:lnTo>
                    <a:lnTo>
                      <a:pt x="2575301" y="418316"/>
                    </a:lnTo>
                    <a:lnTo>
                      <a:pt x="2505283" y="354679"/>
                    </a:lnTo>
                    <a:cubicBezTo>
                      <a:pt x="2241207" y="136744"/>
                      <a:pt x="1902655" y="5827"/>
                      <a:pt x="1533525" y="5827"/>
                    </a:cubicBezTo>
                    <a:cubicBezTo>
                      <a:pt x="689801" y="5827"/>
                      <a:pt x="5827" y="689801"/>
                      <a:pt x="5827" y="1533525"/>
                    </a:cubicBezTo>
                    <a:cubicBezTo>
                      <a:pt x="5827" y="2377249"/>
                      <a:pt x="689801" y="3061223"/>
                      <a:pt x="1533525" y="3061223"/>
                    </a:cubicBezTo>
                    <a:cubicBezTo>
                      <a:pt x="2008120" y="3061223"/>
                      <a:pt x="2432169" y="2844810"/>
                      <a:pt x="2712371" y="2505283"/>
                    </a:cubicBezTo>
                    <a:lnTo>
                      <a:pt x="2762971" y="2437616"/>
                    </a:lnTo>
                    <a:lnTo>
                      <a:pt x="2770239" y="2437616"/>
                    </a:lnTo>
                    <a:lnTo>
                      <a:pt x="2716868" y="2508989"/>
                    </a:lnTo>
                    <a:cubicBezTo>
                      <a:pt x="2435596" y="2849811"/>
                      <a:pt x="2009930" y="3067050"/>
                      <a:pt x="1533525" y="3067050"/>
                    </a:cubicBezTo>
                    <a:cubicBezTo>
                      <a:pt x="686583" y="3067050"/>
                      <a:pt x="0" y="2380467"/>
                      <a:pt x="0" y="1533525"/>
                    </a:cubicBezTo>
                    <a:cubicBezTo>
                      <a:pt x="0" y="686583"/>
                      <a:pt x="686583" y="0"/>
                      <a:pt x="1533525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4" name="任意多边形: 形状 58">
                <a:extLst>
                  <a:ext uri="{FF2B5EF4-FFF2-40B4-BE49-F238E27FC236}">
                    <a16:creationId xmlns="" xmlns:a16="http://schemas.microsoft.com/office/drawing/2014/main" id="{6F1D44A5-BD47-BD1C-27D7-F239741F5DD9}"/>
                  </a:ext>
                </a:extLst>
              </p:cNvPr>
              <p:cNvSpPr/>
              <p:nvPr/>
            </p:nvSpPr>
            <p:spPr>
              <a:xfrm>
                <a:off x="4918703" y="2608463"/>
                <a:ext cx="1379459" cy="1302329"/>
              </a:xfrm>
              <a:custGeom>
                <a:avLst/>
                <a:gdLst>
                  <a:gd name="connsiteX0" fmla="*/ 3014026 w 3193831"/>
                  <a:gd name="connsiteY0" fmla="*/ 2148391 h 3006763"/>
                  <a:gd name="connsiteX1" fmla="*/ 3193831 w 3193831"/>
                  <a:gd name="connsiteY1" fmla="*/ 2148391 h 3006763"/>
                  <a:gd name="connsiteX2" fmla="*/ 3147278 w 3193831"/>
                  <a:gd name="connsiteY2" fmla="*/ 2275584 h 3006763"/>
                  <a:gd name="connsiteX3" fmla="*/ 2553822 w 3193831"/>
                  <a:gd name="connsiteY3" fmla="*/ 2996255 h 3006763"/>
                  <a:gd name="connsiteX4" fmla="*/ 2542874 w 3193831"/>
                  <a:gd name="connsiteY4" fmla="*/ 3002548 h 3006763"/>
                  <a:gd name="connsiteX5" fmla="*/ 2542874 w 3193831"/>
                  <a:gd name="connsiteY5" fmla="*/ 2790466 h 3006763"/>
                  <a:gd name="connsiteX6" fmla="*/ 2625717 w 3193831"/>
                  <a:gd name="connsiteY6" fmla="*/ 2725374 h 3006763"/>
                  <a:gd name="connsiteX7" fmla="*/ 2991551 w 3193831"/>
                  <a:gd name="connsiteY7" fmla="*/ 2209798 h 3006763"/>
                  <a:gd name="connsiteX8" fmla="*/ 69144 w 3193831"/>
                  <a:gd name="connsiteY8" fmla="*/ 1168401 h 3006763"/>
                  <a:gd name="connsiteX9" fmla="*/ 247045 w 3193831"/>
                  <a:gd name="connsiteY9" fmla="*/ 1168401 h 3006763"/>
                  <a:gd name="connsiteX10" fmla="*/ 235052 w 3193831"/>
                  <a:gd name="connsiteY10" fmla="*/ 1201167 h 3006763"/>
                  <a:gd name="connsiteX11" fmla="*/ 169009 w 3193831"/>
                  <a:gd name="connsiteY11" fmla="*/ 1638000 h 3006763"/>
                  <a:gd name="connsiteX12" fmla="*/ 703586 w 3193831"/>
                  <a:gd name="connsiteY12" fmla="*/ 2771545 h 3006763"/>
                  <a:gd name="connsiteX13" fmla="*/ 739474 w 3193831"/>
                  <a:gd name="connsiteY13" fmla="*/ 2798382 h 3006763"/>
                  <a:gd name="connsiteX14" fmla="*/ 739474 w 3193831"/>
                  <a:gd name="connsiteY14" fmla="*/ 3006763 h 3006763"/>
                  <a:gd name="connsiteX15" fmla="*/ 722179 w 3193831"/>
                  <a:gd name="connsiteY15" fmla="*/ 2996255 h 3006763"/>
                  <a:gd name="connsiteX16" fmla="*/ 0 w 3193831"/>
                  <a:gd name="connsiteY16" fmla="*/ 1638000 h 3006763"/>
                  <a:gd name="connsiteX17" fmla="*/ 33279 w 3193831"/>
                  <a:gd name="connsiteY17" fmla="*/ 1307886 h 3006763"/>
                  <a:gd name="connsiteX18" fmla="*/ 1638000 w 3193831"/>
                  <a:gd name="connsiteY18" fmla="*/ 0 h 3006763"/>
                  <a:gd name="connsiteX19" fmla="*/ 3078302 w 3193831"/>
                  <a:gd name="connsiteY19" fmla="*/ 857232 h 3006763"/>
                  <a:gd name="connsiteX20" fmla="*/ 3137438 w 3193831"/>
                  <a:gd name="connsiteY20" fmla="*/ 979990 h 3006763"/>
                  <a:gd name="connsiteX21" fmla="*/ 2950020 w 3193831"/>
                  <a:gd name="connsiteY21" fmla="*/ 979990 h 3006763"/>
                  <a:gd name="connsiteX22" fmla="*/ 2929692 w 3193831"/>
                  <a:gd name="connsiteY22" fmla="*/ 937792 h 3006763"/>
                  <a:gd name="connsiteX23" fmla="*/ 1638000 w 3193831"/>
                  <a:gd name="connsiteY23" fmla="*/ 169009 h 3006763"/>
                  <a:gd name="connsiteX24" fmla="*/ 816674 w 3193831"/>
                  <a:gd name="connsiteY24" fmla="*/ 419890 h 3006763"/>
                  <a:gd name="connsiteX25" fmla="*/ 714074 w 3193831"/>
                  <a:gd name="connsiteY25" fmla="*/ 496612 h 3006763"/>
                  <a:gd name="connsiteX26" fmla="*/ 714074 w 3193831"/>
                  <a:gd name="connsiteY26" fmla="*/ 285806 h 3006763"/>
                  <a:gd name="connsiteX27" fmla="*/ 722179 w 3193831"/>
                  <a:gd name="connsiteY27" fmla="*/ 279745 h 3006763"/>
                  <a:gd name="connsiteX28" fmla="*/ 1638000 w 3193831"/>
                  <a:gd name="connsiteY28" fmla="*/ 0 h 300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93831" h="3006763">
                    <a:moveTo>
                      <a:pt x="3014026" y="2148391"/>
                    </a:moveTo>
                    <a:lnTo>
                      <a:pt x="3193831" y="2148391"/>
                    </a:lnTo>
                    <a:lnTo>
                      <a:pt x="3147278" y="2275584"/>
                    </a:lnTo>
                    <a:cubicBezTo>
                      <a:pt x="3022947" y="2569535"/>
                      <a:pt x="2815248" y="2819639"/>
                      <a:pt x="2553822" y="2996255"/>
                    </a:cubicBezTo>
                    <a:lnTo>
                      <a:pt x="2542874" y="3002548"/>
                    </a:lnTo>
                    <a:lnTo>
                      <a:pt x="2542874" y="2790466"/>
                    </a:lnTo>
                    <a:lnTo>
                      <a:pt x="2625717" y="2725374"/>
                    </a:lnTo>
                    <a:cubicBezTo>
                      <a:pt x="2782241" y="2583111"/>
                      <a:pt x="2907924" y="2407514"/>
                      <a:pt x="2991551" y="2209798"/>
                    </a:cubicBezTo>
                    <a:close/>
                    <a:moveTo>
                      <a:pt x="69144" y="1168401"/>
                    </a:moveTo>
                    <a:lnTo>
                      <a:pt x="247045" y="1168401"/>
                    </a:lnTo>
                    <a:lnTo>
                      <a:pt x="235052" y="1201167"/>
                    </a:lnTo>
                    <a:cubicBezTo>
                      <a:pt x="192131" y="1339163"/>
                      <a:pt x="169009" y="1485881"/>
                      <a:pt x="169009" y="1638000"/>
                    </a:cubicBezTo>
                    <a:cubicBezTo>
                      <a:pt x="169009" y="2094357"/>
                      <a:pt x="377106" y="2502110"/>
                      <a:pt x="703586" y="2771545"/>
                    </a:cubicBezTo>
                    <a:lnTo>
                      <a:pt x="739474" y="2798382"/>
                    </a:lnTo>
                    <a:lnTo>
                      <a:pt x="739474" y="3006763"/>
                    </a:lnTo>
                    <a:lnTo>
                      <a:pt x="722179" y="2996255"/>
                    </a:lnTo>
                    <a:cubicBezTo>
                      <a:pt x="286468" y="2701895"/>
                      <a:pt x="0" y="2203402"/>
                      <a:pt x="0" y="1638000"/>
                    </a:cubicBezTo>
                    <a:cubicBezTo>
                      <a:pt x="0" y="1524920"/>
                      <a:pt x="11459" y="1414516"/>
                      <a:pt x="33279" y="1307886"/>
                    </a:cubicBezTo>
                    <a:close/>
                    <a:moveTo>
                      <a:pt x="1638000" y="0"/>
                    </a:moveTo>
                    <a:cubicBezTo>
                      <a:pt x="2259942" y="0"/>
                      <a:pt x="2800925" y="346626"/>
                      <a:pt x="3078302" y="857232"/>
                    </a:cubicBezTo>
                    <a:lnTo>
                      <a:pt x="3137438" y="979990"/>
                    </a:lnTo>
                    <a:lnTo>
                      <a:pt x="2950020" y="979990"/>
                    </a:lnTo>
                    <a:lnTo>
                      <a:pt x="2929692" y="937792"/>
                    </a:lnTo>
                    <a:cubicBezTo>
                      <a:pt x="2680934" y="479870"/>
                      <a:pt x="2195770" y="169009"/>
                      <a:pt x="1638000" y="169009"/>
                    </a:cubicBezTo>
                    <a:cubicBezTo>
                      <a:pt x="1333762" y="169009"/>
                      <a:pt x="1051126" y="261497"/>
                      <a:pt x="816674" y="419890"/>
                    </a:cubicBezTo>
                    <a:lnTo>
                      <a:pt x="714074" y="496612"/>
                    </a:lnTo>
                    <a:lnTo>
                      <a:pt x="714074" y="285806"/>
                    </a:lnTo>
                    <a:lnTo>
                      <a:pt x="722179" y="279745"/>
                    </a:lnTo>
                    <a:cubicBezTo>
                      <a:pt x="983605" y="103129"/>
                      <a:pt x="1298759" y="0"/>
                      <a:pt x="1638000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5" name="圆: 空心 59">
                <a:extLst>
                  <a:ext uri="{FF2B5EF4-FFF2-40B4-BE49-F238E27FC236}">
                    <a16:creationId xmlns="" xmlns:a16="http://schemas.microsoft.com/office/drawing/2014/main" id="{60F43498-8077-A786-C3C7-3E4C99D21980}"/>
                  </a:ext>
                </a:extLst>
              </p:cNvPr>
              <p:cNvSpPr/>
              <p:nvPr/>
            </p:nvSpPr>
            <p:spPr>
              <a:xfrm>
                <a:off x="5027258" y="2717322"/>
                <a:ext cx="1197844" cy="1201225"/>
              </a:xfrm>
              <a:prstGeom prst="donut">
                <a:avLst>
                  <a:gd name="adj" fmla="val 571"/>
                </a:avLst>
              </a:prstGeom>
              <a:gradFill flip="none" rotWithShape="1">
                <a:gsLst>
                  <a:gs pos="31000">
                    <a:srgbClr val="25A6FC">
                      <a:alpha val="40000"/>
                    </a:srgbClr>
                  </a:gs>
                  <a:gs pos="100000">
                    <a:srgbClr val="02F8FF">
                      <a:alpha val="20000"/>
                    </a:srgbClr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6" name="椭圆 60">
                <a:extLst>
                  <a:ext uri="{FF2B5EF4-FFF2-40B4-BE49-F238E27FC236}">
                    <a16:creationId xmlns="" xmlns:a16="http://schemas.microsoft.com/office/drawing/2014/main" id="{32D4C384-7117-D07D-DFCA-471D904D8B67}"/>
                  </a:ext>
                </a:extLst>
              </p:cNvPr>
              <p:cNvSpPr/>
              <p:nvPr/>
            </p:nvSpPr>
            <p:spPr>
              <a:xfrm>
                <a:off x="5109189" y="2799485"/>
                <a:ext cx="1033980" cy="1036899"/>
              </a:xfrm>
              <a:prstGeom prst="ellipse">
                <a:avLst/>
              </a:pr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142" name="Graphic 141" descr="Online Network with solid fill">
              <a:extLst>
                <a:ext uri="{FF2B5EF4-FFF2-40B4-BE49-F238E27FC236}">
                  <a16:creationId xmlns="" xmlns:a16="http://schemas.microsoft.com/office/drawing/2014/main" id="{7A32D981-CD61-6D1F-6B9E-7C4B85ED2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54066" y="4372477"/>
              <a:ext cx="667417" cy="667417"/>
            </a:xfrm>
            <a:prstGeom prst="rect">
              <a:avLst/>
            </a:prstGeom>
          </p:spPr>
        </p:pic>
      </p:grpSp>
      <p:grpSp>
        <p:nvGrpSpPr>
          <p:cNvPr id="164" name="Google Shape;1990;p6">
            <a:extLst>
              <a:ext uri="{FF2B5EF4-FFF2-40B4-BE49-F238E27FC236}">
                <a16:creationId xmlns="" xmlns:a16="http://schemas.microsoft.com/office/drawing/2014/main" id="{D2134AD3-C759-6D2E-13F1-80FB11FC26A8}"/>
              </a:ext>
            </a:extLst>
          </p:cNvPr>
          <p:cNvGrpSpPr/>
          <p:nvPr/>
        </p:nvGrpSpPr>
        <p:grpSpPr>
          <a:xfrm>
            <a:off x="1242985" y="3296401"/>
            <a:ext cx="1134783" cy="1275678"/>
            <a:chOff x="6151278" y="2095925"/>
            <a:chExt cx="857114" cy="951841"/>
          </a:xfrm>
        </p:grpSpPr>
        <p:sp>
          <p:nvSpPr>
            <p:cNvPr id="165" name="Google Shape;1991;p6">
              <a:extLst>
                <a:ext uri="{FF2B5EF4-FFF2-40B4-BE49-F238E27FC236}">
                  <a16:creationId xmlns="" xmlns:a16="http://schemas.microsoft.com/office/drawing/2014/main" id="{CD85275F-648B-97EB-EA28-3FC24F591BD4}"/>
                </a:ext>
              </a:extLst>
            </p:cNvPr>
            <p:cNvSpPr/>
            <p:nvPr/>
          </p:nvSpPr>
          <p:spPr>
            <a:xfrm>
              <a:off x="6271561" y="2201333"/>
              <a:ext cx="526314" cy="386352"/>
            </a:xfrm>
            <a:custGeom>
              <a:avLst/>
              <a:gdLst/>
              <a:ahLst/>
              <a:cxnLst/>
              <a:rect l="l" t="t" r="r" b="b"/>
              <a:pathLst>
                <a:path w="8773" h="6440" extrusionOk="0">
                  <a:moveTo>
                    <a:pt x="4899" y="1"/>
                  </a:moveTo>
                  <a:cubicBezTo>
                    <a:pt x="4456" y="1"/>
                    <a:pt x="4015" y="76"/>
                    <a:pt x="3610" y="223"/>
                  </a:cubicBezTo>
                  <a:cubicBezTo>
                    <a:pt x="3535" y="249"/>
                    <a:pt x="3485" y="274"/>
                    <a:pt x="3434" y="299"/>
                  </a:cubicBezTo>
                  <a:cubicBezTo>
                    <a:pt x="3359" y="299"/>
                    <a:pt x="3284" y="274"/>
                    <a:pt x="3209" y="274"/>
                  </a:cubicBezTo>
                  <a:cubicBezTo>
                    <a:pt x="3155" y="267"/>
                    <a:pt x="3103" y="264"/>
                    <a:pt x="3052" y="264"/>
                  </a:cubicBezTo>
                  <a:cubicBezTo>
                    <a:pt x="2913" y="264"/>
                    <a:pt x="2779" y="287"/>
                    <a:pt x="2632" y="324"/>
                  </a:cubicBezTo>
                  <a:cubicBezTo>
                    <a:pt x="2181" y="424"/>
                    <a:pt x="1730" y="574"/>
                    <a:pt x="1354" y="875"/>
                  </a:cubicBezTo>
                  <a:cubicBezTo>
                    <a:pt x="978" y="1176"/>
                    <a:pt x="728" y="1652"/>
                    <a:pt x="778" y="2128"/>
                  </a:cubicBezTo>
                  <a:cubicBezTo>
                    <a:pt x="803" y="2178"/>
                    <a:pt x="803" y="2254"/>
                    <a:pt x="753" y="2329"/>
                  </a:cubicBezTo>
                  <a:cubicBezTo>
                    <a:pt x="728" y="2354"/>
                    <a:pt x="703" y="2354"/>
                    <a:pt x="677" y="2379"/>
                  </a:cubicBezTo>
                  <a:cubicBezTo>
                    <a:pt x="352" y="2554"/>
                    <a:pt x="176" y="2905"/>
                    <a:pt x="101" y="3281"/>
                  </a:cubicBezTo>
                  <a:cubicBezTo>
                    <a:pt x="1" y="3858"/>
                    <a:pt x="76" y="4459"/>
                    <a:pt x="352" y="4960"/>
                  </a:cubicBezTo>
                  <a:cubicBezTo>
                    <a:pt x="452" y="5136"/>
                    <a:pt x="552" y="5286"/>
                    <a:pt x="728" y="5411"/>
                  </a:cubicBezTo>
                  <a:cubicBezTo>
                    <a:pt x="828" y="5478"/>
                    <a:pt x="950" y="5523"/>
                    <a:pt x="1073" y="5523"/>
                  </a:cubicBezTo>
                  <a:cubicBezTo>
                    <a:pt x="1134" y="5523"/>
                    <a:pt x="1195" y="5512"/>
                    <a:pt x="1254" y="5487"/>
                  </a:cubicBezTo>
                  <a:cubicBezTo>
                    <a:pt x="1354" y="5712"/>
                    <a:pt x="1404" y="5938"/>
                    <a:pt x="1555" y="6113"/>
                  </a:cubicBezTo>
                  <a:cubicBezTo>
                    <a:pt x="1705" y="6314"/>
                    <a:pt x="1981" y="6414"/>
                    <a:pt x="2231" y="6439"/>
                  </a:cubicBezTo>
                  <a:cubicBezTo>
                    <a:pt x="2236" y="6440"/>
                    <a:pt x="2242" y="6440"/>
                    <a:pt x="2247" y="6440"/>
                  </a:cubicBezTo>
                  <a:cubicBezTo>
                    <a:pt x="2509" y="6440"/>
                    <a:pt x="3161" y="5863"/>
                    <a:pt x="3284" y="5863"/>
                  </a:cubicBezTo>
                  <a:cubicBezTo>
                    <a:pt x="3339" y="5863"/>
                    <a:pt x="3639" y="5997"/>
                    <a:pt x="3938" y="5997"/>
                  </a:cubicBezTo>
                  <a:cubicBezTo>
                    <a:pt x="4187" y="5997"/>
                    <a:pt x="4435" y="5904"/>
                    <a:pt x="4537" y="5562"/>
                  </a:cubicBezTo>
                  <a:cubicBezTo>
                    <a:pt x="4584" y="5420"/>
                    <a:pt x="4587" y="5234"/>
                    <a:pt x="4734" y="5234"/>
                  </a:cubicBezTo>
                  <a:cubicBezTo>
                    <a:pt x="4743" y="5234"/>
                    <a:pt x="4753" y="5235"/>
                    <a:pt x="4763" y="5236"/>
                  </a:cubicBezTo>
                  <a:cubicBezTo>
                    <a:pt x="4838" y="5236"/>
                    <a:pt x="4888" y="5286"/>
                    <a:pt x="4963" y="5311"/>
                  </a:cubicBezTo>
                  <a:cubicBezTo>
                    <a:pt x="5085" y="5372"/>
                    <a:pt x="5215" y="5405"/>
                    <a:pt x="5344" y="5405"/>
                  </a:cubicBezTo>
                  <a:cubicBezTo>
                    <a:pt x="5428" y="5405"/>
                    <a:pt x="5511" y="5391"/>
                    <a:pt x="5590" y="5361"/>
                  </a:cubicBezTo>
                  <a:cubicBezTo>
                    <a:pt x="5715" y="5336"/>
                    <a:pt x="5840" y="5261"/>
                    <a:pt x="5891" y="5136"/>
                  </a:cubicBezTo>
                  <a:cubicBezTo>
                    <a:pt x="5966" y="5036"/>
                    <a:pt x="5966" y="4885"/>
                    <a:pt x="5865" y="4785"/>
                  </a:cubicBezTo>
                  <a:lnTo>
                    <a:pt x="5865" y="4785"/>
                  </a:lnTo>
                  <a:cubicBezTo>
                    <a:pt x="5923" y="4816"/>
                    <a:pt x="5983" y="4830"/>
                    <a:pt x="6044" y="4830"/>
                  </a:cubicBezTo>
                  <a:cubicBezTo>
                    <a:pt x="6274" y="4830"/>
                    <a:pt x="6502" y="4627"/>
                    <a:pt x="6542" y="4409"/>
                  </a:cubicBezTo>
                  <a:cubicBezTo>
                    <a:pt x="6592" y="4259"/>
                    <a:pt x="6567" y="4083"/>
                    <a:pt x="6517" y="3933"/>
                  </a:cubicBezTo>
                  <a:cubicBezTo>
                    <a:pt x="6467" y="3807"/>
                    <a:pt x="6367" y="3707"/>
                    <a:pt x="6492" y="3607"/>
                  </a:cubicBezTo>
                  <a:cubicBezTo>
                    <a:pt x="6617" y="3557"/>
                    <a:pt x="6843" y="3557"/>
                    <a:pt x="6993" y="3532"/>
                  </a:cubicBezTo>
                  <a:cubicBezTo>
                    <a:pt x="7144" y="3507"/>
                    <a:pt x="7319" y="3457"/>
                    <a:pt x="7495" y="3432"/>
                  </a:cubicBezTo>
                  <a:cubicBezTo>
                    <a:pt x="7921" y="3331"/>
                    <a:pt x="8372" y="3156"/>
                    <a:pt x="8597" y="2780"/>
                  </a:cubicBezTo>
                  <a:cubicBezTo>
                    <a:pt x="8773" y="2479"/>
                    <a:pt x="8773" y="2103"/>
                    <a:pt x="8723" y="1752"/>
                  </a:cubicBezTo>
                  <a:cubicBezTo>
                    <a:pt x="8673" y="1527"/>
                    <a:pt x="8622" y="1301"/>
                    <a:pt x="8497" y="1151"/>
                  </a:cubicBezTo>
                  <a:cubicBezTo>
                    <a:pt x="8381" y="1016"/>
                    <a:pt x="8221" y="925"/>
                    <a:pt x="8061" y="925"/>
                  </a:cubicBezTo>
                  <a:cubicBezTo>
                    <a:pt x="8014" y="925"/>
                    <a:pt x="7967" y="933"/>
                    <a:pt x="7921" y="950"/>
                  </a:cubicBezTo>
                  <a:cubicBezTo>
                    <a:pt x="7667" y="558"/>
                    <a:pt x="7221" y="293"/>
                    <a:pt x="6741" y="293"/>
                  </a:cubicBezTo>
                  <a:cubicBezTo>
                    <a:pt x="6700" y="293"/>
                    <a:pt x="6659" y="295"/>
                    <a:pt x="6617" y="299"/>
                  </a:cubicBezTo>
                  <a:lnTo>
                    <a:pt x="6442" y="299"/>
                  </a:lnTo>
                  <a:cubicBezTo>
                    <a:pt x="6367" y="299"/>
                    <a:pt x="6317" y="274"/>
                    <a:pt x="6241" y="249"/>
                  </a:cubicBezTo>
                  <a:cubicBezTo>
                    <a:pt x="5820" y="82"/>
                    <a:pt x="5359" y="1"/>
                    <a:pt x="4899" y="1"/>
                  </a:cubicBezTo>
                  <a:close/>
                </a:path>
              </a:pathLst>
            </a:custGeom>
            <a:solidFill>
              <a:srgbClr val="02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992;p6">
              <a:extLst>
                <a:ext uri="{FF2B5EF4-FFF2-40B4-BE49-F238E27FC236}">
                  <a16:creationId xmlns="" xmlns:a16="http://schemas.microsoft.com/office/drawing/2014/main" id="{146302C0-CD0C-9F25-AE9E-20F3C73C53BF}"/>
                </a:ext>
              </a:extLst>
            </p:cNvPr>
            <p:cNvSpPr/>
            <p:nvPr/>
          </p:nvSpPr>
          <p:spPr>
            <a:xfrm>
              <a:off x="6271561" y="2196653"/>
              <a:ext cx="526314" cy="392531"/>
            </a:xfrm>
            <a:custGeom>
              <a:avLst/>
              <a:gdLst/>
              <a:ahLst/>
              <a:cxnLst/>
              <a:rect l="l" t="t" r="r" b="b"/>
              <a:pathLst>
                <a:path w="8773" h="6543" fill="none" extrusionOk="0">
                  <a:moveTo>
                    <a:pt x="7495" y="3510"/>
                  </a:moveTo>
                  <a:cubicBezTo>
                    <a:pt x="7921" y="3409"/>
                    <a:pt x="8372" y="3234"/>
                    <a:pt x="8597" y="2858"/>
                  </a:cubicBezTo>
                  <a:cubicBezTo>
                    <a:pt x="8773" y="2557"/>
                    <a:pt x="8773" y="2181"/>
                    <a:pt x="8723" y="1830"/>
                  </a:cubicBezTo>
                  <a:cubicBezTo>
                    <a:pt x="8673" y="1605"/>
                    <a:pt x="8622" y="1379"/>
                    <a:pt x="8497" y="1229"/>
                  </a:cubicBezTo>
                  <a:cubicBezTo>
                    <a:pt x="8347" y="1053"/>
                    <a:pt x="8121" y="953"/>
                    <a:pt x="7921" y="1028"/>
                  </a:cubicBezTo>
                  <a:cubicBezTo>
                    <a:pt x="7645" y="602"/>
                    <a:pt x="7144" y="327"/>
                    <a:pt x="6617" y="377"/>
                  </a:cubicBezTo>
                  <a:cubicBezTo>
                    <a:pt x="6567" y="377"/>
                    <a:pt x="6492" y="377"/>
                    <a:pt x="6442" y="377"/>
                  </a:cubicBezTo>
                  <a:cubicBezTo>
                    <a:pt x="6367" y="377"/>
                    <a:pt x="6317" y="352"/>
                    <a:pt x="6241" y="327"/>
                  </a:cubicBezTo>
                  <a:cubicBezTo>
                    <a:pt x="5414" y="1"/>
                    <a:pt x="4437" y="1"/>
                    <a:pt x="3610" y="301"/>
                  </a:cubicBezTo>
                  <a:cubicBezTo>
                    <a:pt x="3535" y="327"/>
                    <a:pt x="3485" y="352"/>
                    <a:pt x="3434" y="377"/>
                  </a:cubicBezTo>
                  <a:cubicBezTo>
                    <a:pt x="3359" y="377"/>
                    <a:pt x="3284" y="352"/>
                    <a:pt x="3209" y="352"/>
                  </a:cubicBezTo>
                  <a:cubicBezTo>
                    <a:pt x="3008" y="327"/>
                    <a:pt x="2833" y="352"/>
                    <a:pt x="2632" y="402"/>
                  </a:cubicBezTo>
                  <a:cubicBezTo>
                    <a:pt x="2181" y="502"/>
                    <a:pt x="1730" y="652"/>
                    <a:pt x="1354" y="953"/>
                  </a:cubicBezTo>
                  <a:cubicBezTo>
                    <a:pt x="978" y="1254"/>
                    <a:pt x="728" y="1730"/>
                    <a:pt x="778" y="2206"/>
                  </a:cubicBezTo>
                  <a:cubicBezTo>
                    <a:pt x="803" y="2256"/>
                    <a:pt x="803" y="2332"/>
                    <a:pt x="753" y="2407"/>
                  </a:cubicBezTo>
                  <a:cubicBezTo>
                    <a:pt x="728" y="2432"/>
                    <a:pt x="703" y="2432"/>
                    <a:pt x="677" y="2457"/>
                  </a:cubicBezTo>
                  <a:cubicBezTo>
                    <a:pt x="352" y="2632"/>
                    <a:pt x="176" y="2983"/>
                    <a:pt x="101" y="3359"/>
                  </a:cubicBezTo>
                  <a:cubicBezTo>
                    <a:pt x="1" y="3936"/>
                    <a:pt x="76" y="4537"/>
                    <a:pt x="352" y="5038"/>
                  </a:cubicBezTo>
                  <a:cubicBezTo>
                    <a:pt x="452" y="5214"/>
                    <a:pt x="552" y="5364"/>
                    <a:pt x="728" y="5489"/>
                  </a:cubicBezTo>
                  <a:cubicBezTo>
                    <a:pt x="878" y="5590"/>
                    <a:pt x="1078" y="5640"/>
                    <a:pt x="1254" y="5565"/>
                  </a:cubicBezTo>
                  <a:cubicBezTo>
                    <a:pt x="1354" y="5790"/>
                    <a:pt x="1404" y="6016"/>
                    <a:pt x="1555" y="6191"/>
                  </a:cubicBezTo>
                  <a:cubicBezTo>
                    <a:pt x="1705" y="6392"/>
                    <a:pt x="1981" y="6492"/>
                    <a:pt x="2231" y="6517"/>
                  </a:cubicBezTo>
                  <a:cubicBezTo>
                    <a:pt x="2482" y="6542"/>
                    <a:pt x="3159" y="5941"/>
                    <a:pt x="3284" y="5941"/>
                  </a:cubicBezTo>
                  <a:cubicBezTo>
                    <a:pt x="3384" y="5941"/>
                    <a:pt x="4312" y="6392"/>
                    <a:pt x="4537" y="5640"/>
                  </a:cubicBezTo>
                  <a:cubicBezTo>
                    <a:pt x="4587" y="5489"/>
                    <a:pt x="4587" y="5289"/>
                    <a:pt x="4763" y="5314"/>
                  </a:cubicBezTo>
                  <a:cubicBezTo>
                    <a:pt x="4838" y="5314"/>
                    <a:pt x="4888" y="5364"/>
                    <a:pt x="4963" y="5389"/>
                  </a:cubicBezTo>
                  <a:cubicBezTo>
                    <a:pt x="5164" y="5489"/>
                    <a:pt x="5389" y="5515"/>
                    <a:pt x="5590" y="5439"/>
                  </a:cubicBezTo>
                  <a:cubicBezTo>
                    <a:pt x="5715" y="5414"/>
                    <a:pt x="5840" y="5339"/>
                    <a:pt x="5891" y="5214"/>
                  </a:cubicBezTo>
                  <a:cubicBezTo>
                    <a:pt x="5966" y="5114"/>
                    <a:pt x="5966" y="4963"/>
                    <a:pt x="5865" y="4863"/>
                  </a:cubicBezTo>
                  <a:cubicBezTo>
                    <a:pt x="6141" y="5013"/>
                    <a:pt x="6492" y="4763"/>
                    <a:pt x="6542" y="4487"/>
                  </a:cubicBezTo>
                  <a:cubicBezTo>
                    <a:pt x="6592" y="4337"/>
                    <a:pt x="6567" y="4161"/>
                    <a:pt x="6517" y="4011"/>
                  </a:cubicBezTo>
                  <a:cubicBezTo>
                    <a:pt x="6467" y="3885"/>
                    <a:pt x="6367" y="3785"/>
                    <a:pt x="6492" y="3685"/>
                  </a:cubicBezTo>
                  <a:cubicBezTo>
                    <a:pt x="6617" y="3635"/>
                    <a:pt x="6843" y="3635"/>
                    <a:pt x="6993" y="3610"/>
                  </a:cubicBezTo>
                  <a:cubicBezTo>
                    <a:pt x="7144" y="3585"/>
                    <a:pt x="7319" y="3535"/>
                    <a:pt x="7495" y="351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993;p6">
              <a:extLst>
                <a:ext uri="{FF2B5EF4-FFF2-40B4-BE49-F238E27FC236}">
                  <a16:creationId xmlns="" xmlns:a16="http://schemas.microsoft.com/office/drawing/2014/main" id="{E4F8AD87-F71F-B36A-7D97-F25777D5ADB9}"/>
                </a:ext>
              </a:extLst>
            </p:cNvPr>
            <p:cNvSpPr/>
            <p:nvPr/>
          </p:nvSpPr>
          <p:spPr>
            <a:xfrm>
              <a:off x="6677534" y="2258326"/>
              <a:ext cx="70731" cy="51174"/>
            </a:xfrm>
            <a:custGeom>
              <a:avLst/>
              <a:gdLst/>
              <a:ahLst/>
              <a:cxnLst/>
              <a:rect l="l" t="t" r="r" b="b"/>
              <a:pathLst>
                <a:path w="1179" h="853" fill="none" extrusionOk="0">
                  <a:moveTo>
                    <a:pt x="1154" y="0"/>
                  </a:moveTo>
                  <a:cubicBezTo>
                    <a:pt x="1154" y="0"/>
                    <a:pt x="1179" y="852"/>
                    <a:pt x="1" y="852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994;p6">
              <a:extLst>
                <a:ext uri="{FF2B5EF4-FFF2-40B4-BE49-F238E27FC236}">
                  <a16:creationId xmlns="" xmlns:a16="http://schemas.microsoft.com/office/drawing/2014/main" id="{E970FD4E-A852-78EE-F9CA-74DD0D80E5FB}"/>
                </a:ext>
              </a:extLst>
            </p:cNvPr>
            <p:cNvSpPr/>
            <p:nvPr/>
          </p:nvSpPr>
          <p:spPr>
            <a:xfrm>
              <a:off x="6588864" y="2205712"/>
              <a:ext cx="40615" cy="60172"/>
            </a:xfrm>
            <a:custGeom>
              <a:avLst/>
              <a:gdLst/>
              <a:ahLst/>
              <a:cxnLst/>
              <a:rect l="l" t="t" r="r" b="b"/>
              <a:pathLst>
                <a:path w="677" h="1003" fill="none" extrusionOk="0">
                  <a:moveTo>
                    <a:pt x="326" y="0"/>
                  </a:moveTo>
                  <a:cubicBezTo>
                    <a:pt x="326" y="0"/>
                    <a:pt x="0" y="652"/>
                    <a:pt x="677" y="1003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995;p6">
              <a:extLst>
                <a:ext uri="{FF2B5EF4-FFF2-40B4-BE49-F238E27FC236}">
                  <a16:creationId xmlns="" xmlns:a16="http://schemas.microsoft.com/office/drawing/2014/main" id="{13A01B56-7CC4-17E8-7613-F5D1A1DFD71C}"/>
                </a:ext>
              </a:extLst>
            </p:cNvPr>
            <p:cNvSpPr/>
            <p:nvPr/>
          </p:nvSpPr>
          <p:spPr>
            <a:xfrm>
              <a:off x="6527192" y="2309440"/>
              <a:ext cx="133903" cy="108286"/>
            </a:xfrm>
            <a:custGeom>
              <a:avLst/>
              <a:gdLst/>
              <a:ahLst/>
              <a:cxnLst/>
              <a:rect l="l" t="t" r="r" b="b"/>
              <a:pathLst>
                <a:path w="2232" h="1805" fill="none" extrusionOk="0">
                  <a:moveTo>
                    <a:pt x="2231" y="1805"/>
                  </a:moveTo>
                  <a:cubicBezTo>
                    <a:pt x="2231" y="1805"/>
                    <a:pt x="677" y="1579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996;p6">
              <a:extLst>
                <a:ext uri="{FF2B5EF4-FFF2-40B4-BE49-F238E27FC236}">
                  <a16:creationId xmlns="" xmlns:a16="http://schemas.microsoft.com/office/drawing/2014/main" id="{C45E880C-9BB5-F867-40F4-4473CBD946E8}"/>
                </a:ext>
              </a:extLst>
            </p:cNvPr>
            <p:cNvSpPr/>
            <p:nvPr/>
          </p:nvSpPr>
          <p:spPr>
            <a:xfrm>
              <a:off x="6579805" y="2300441"/>
              <a:ext cx="42175" cy="79730"/>
            </a:xfrm>
            <a:custGeom>
              <a:avLst/>
              <a:gdLst/>
              <a:ahLst/>
              <a:cxnLst/>
              <a:rect l="l" t="t" r="r" b="b"/>
              <a:pathLst>
                <a:path w="703" h="1329" fill="none" extrusionOk="0">
                  <a:moveTo>
                    <a:pt x="402" y="0"/>
                  </a:moveTo>
                  <a:cubicBezTo>
                    <a:pt x="402" y="0"/>
                    <a:pt x="702" y="1153"/>
                    <a:pt x="1" y="1328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997;p6">
              <a:extLst>
                <a:ext uri="{FF2B5EF4-FFF2-40B4-BE49-F238E27FC236}">
                  <a16:creationId xmlns="" xmlns:a16="http://schemas.microsoft.com/office/drawing/2014/main" id="{CC32648B-5462-E159-1B23-1D472086A4F9}"/>
                </a:ext>
              </a:extLst>
            </p:cNvPr>
            <p:cNvSpPr/>
            <p:nvPr/>
          </p:nvSpPr>
          <p:spPr>
            <a:xfrm>
              <a:off x="6405406" y="2219211"/>
              <a:ext cx="72231" cy="108346"/>
            </a:xfrm>
            <a:custGeom>
              <a:avLst/>
              <a:gdLst/>
              <a:ahLst/>
              <a:cxnLst/>
              <a:rect l="l" t="t" r="r" b="b"/>
              <a:pathLst>
                <a:path w="1204" h="1806" fill="none" extrusionOk="0">
                  <a:moveTo>
                    <a:pt x="1203" y="1"/>
                  </a:moveTo>
                  <a:cubicBezTo>
                    <a:pt x="1203" y="1"/>
                    <a:pt x="0" y="928"/>
                    <a:pt x="627" y="1805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998;p6">
              <a:extLst>
                <a:ext uri="{FF2B5EF4-FFF2-40B4-BE49-F238E27FC236}">
                  <a16:creationId xmlns="" xmlns:a16="http://schemas.microsoft.com/office/drawing/2014/main" id="{260D4F4E-E8C6-A01D-7CD0-F0659284427E}"/>
                </a:ext>
              </a:extLst>
            </p:cNvPr>
            <p:cNvSpPr/>
            <p:nvPr/>
          </p:nvSpPr>
          <p:spPr>
            <a:xfrm>
              <a:off x="6324175" y="2324499"/>
              <a:ext cx="48174" cy="39115"/>
            </a:xfrm>
            <a:custGeom>
              <a:avLst/>
              <a:gdLst/>
              <a:ahLst/>
              <a:cxnLst/>
              <a:rect l="l" t="t" r="r" b="b"/>
              <a:pathLst>
                <a:path w="803" h="652" fill="none" extrusionOk="0">
                  <a:moveTo>
                    <a:pt x="1" y="251"/>
                  </a:moveTo>
                  <a:cubicBezTo>
                    <a:pt x="1" y="251"/>
                    <a:pt x="703" y="0"/>
                    <a:pt x="803" y="652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999;p6">
              <a:extLst>
                <a:ext uri="{FF2B5EF4-FFF2-40B4-BE49-F238E27FC236}">
                  <a16:creationId xmlns="" xmlns:a16="http://schemas.microsoft.com/office/drawing/2014/main" id="{B7BCE245-4198-7E4A-D0A7-ED87246B3E5D}"/>
                </a:ext>
              </a:extLst>
            </p:cNvPr>
            <p:cNvSpPr/>
            <p:nvPr/>
          </p:nvSpPr>
          <p:spPr>
            <a:xfrm>
              <a:off x="6346732" y="2380112"/>
              <a:ext cx="139903" cy="150401"/>
            </a:xfrm>
            <a:custGeom>
              <a:avLst/>
              <a:gdLst/>
              <a:ahLst/>
              <a:cxnLst/>
              <a:rect l="l" t="t" r="r" b="b"/>
              <a:pathLst>
                <a:path w="2332" h="2507" fill="none" extrusionOk="0">
                  <a:moveTo>
                    <a:pt x="1" y="2507"/>
                  </a:moveTo>
                  <a:cubicBezTo>
                    <a:pt x="126" y="2482"/>
                    <a:pt x="2332" y="1730"/>
                    <a:pt x="2031" y="0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2000;p6">
              <a:extLst>
                <a:ext uri="{FF2B5EF4-FFF2-40B4-BE49-F238E27FC236}">
                  <a16:creationId xmlns="" xmlns:a16="http://schemas.microsoft.com/office/drawing/2014/main" id="{8CA69963-82F4-AE35-F72A-DC402749DD99}"/>
                </a:ext>
              </a:extLst>
            </p:cNvPr>
            <p:cNvSpPr/>
            <p:nvPr/>
          </p:nvSpPr>
          <p:spPr>
            <a:xfrm>
              <a:off x="6369290" y="2410169"/>
              <a:ext cx="48174" cy="82790"/>
            </a:xfrm>
            <a:custGeom>
              <a:avLst/>
              <a:gdLst/>
              <a:ahLst/>
              <a:cxnLst/>
              <a:rect l="l" t="t" r="r" b="b"/>
              <a:pathLst>
                <a:path w="803" h="1380" fill="none" extrusionOk="0">
                  <a:moveTo>
                    <a:pt x="427" y="1"/>
                  </a:moveTo>
                  <a:cubicBezTo>
                    <a:pt x="427" y="1"/>
                    <a:pt x="1" y="853"/>
                    <a:pt x="803" y="1379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2001;p6">
              <a:extLst>
                <a:ext uri="{FF2B5EF4-FFF2-40B4-BE49-F238E27FC236}">
                  <a16:creationId xmlns="" xmlns:a16="http://schemas.microsoft.com/office/drawing/2014/main" id="{EF938FC3-5EB5-861F-E0FC-F4C966F5BDC0}"/>
                </a:ext>
              </a:extLst>
            </p:cNvPr>
            <p:cNvSpPr/>
            <p:nvPr/>
          </p:nvSpPr>
          <p:spPr>
            <a:xfrm>
              <a:off x="6279120" y="2429726"/>
              <a:ext cx="49674" cy="28616"/>
            </a:xfrm>
            <a:custGeom>
              <a:avLst/>
              <a:gdLst/>
              <a:ahLst/>
              <a:cxnLst/>
              <a:rect l="l" t="t" r="r" b="b"/>
              <a:pathLst>
                <a:path w="828" h="477" fill="none" extrusionOk="0">
                  <a:moveTo>
                    <a:pt x="827" y="0"/>
                  </a:moveTo>
                  <a:cubicBezTo>
                    <a:pt x="827" y="0"/>
                    <a:pt x="727" y="477"/>
                    <a:pt x="0" y="477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2002;p6">
              <a:extLst>
                <a:ext uri="{FF2B5EF4-FFF2-40B4-BE49-F238E27FC236}">
                  <a16:creationId xmlns="" xmlns:a16="http://schemas.microsoft.com/office/drawing/2014/main" id="{80FFC6C5-462C-DF68-C18A-FF51C3194CFD}"/>
                </a:ext>
              </a:extLst>
            </p:cNvPr>
            <p:cNvSpPr/>
            <p:nvPr/>
          </p:nvSpPr>
          <p:spPr>
            <a:xfrm>
              <a:off x="6518193" y="2435726"/>
              <a:ext cx="34616" cy="76730"/>
            </a:xfrm>
            <a:custGeom>
              <a:avLst/>
              <a:gdLst/>
              <a:ahLst/>
              <a:cxnLst/>
              <a:rect l="l" t="t" r="r" b="b"/>
              <a:pathLst>
                <a:path w="577" h="1279" fill="none" extrusionOk="0">
                  <a:moveTo>
                    <a:pt x="577" y="1279"/>
                  </a:moveTo>
                  <a:cubicBezTo>
                    <a:pt x="577" y="1279"/>
                    <a:pt x="0" y="903"/>
                    <a:pt x="75" y="1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2003;p6">
              <a:extLst>
                <a:ext uri="{FF2B5EF4-FFF2-40B4-BE49-F238E27FC236}">
                  <a16:creationId xmlns="" xmlns:a16="http://schemas.microsoft.com/office/drawing/2014/main" id="{664C72D3-81B9-DC76-324B-C2588EAAD8F5}"/>
                </a:ext>
              </a:extLst>
            </p:cNvPr>
            <p:cNvSpPr/>
            <p:nvPr/>
          </p:nvSpPr>
          <p:spPr>
            <a:xfrm>
              <a:off x="6677534" y="2363554"/>
              <a:ext cx="70731" cy="39175"/>
            </a:xfrm>
            <a:custGeom>
              <a:avLst/>
              <a:gdLst/>
              <a:ahLst/>
              <a:cxnLst/>
              <a:rect l="l" t="t" r="r" b="b"/>
              <a:pathLst>
                <a:path w="1179" h="653" fill="none" extrusionOk="0">
                  <a:moveTo>
                    <a:pt x="1179" y="577"/>
                  </a:moveTo>
                  <a:cubicBezTo>
                    <a:pt x="1179" y="577"/>
                    <a:pt x="126" y="652"/>
                    <a:pt x="1" y="1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2004;p6">
              <a:extLst>
                <a:ext uri="{FF2B5EF4-FFF2-40B4-BE49-F238E27FC236}">
                  <a16:creationId xmlns="" xmlns:a16="http://schemas.microsoft.com/office/drawing/2014/main" id="{B897903F-8B37-9F48-098D-21F5871761C5}"/>
                </a:ext>
              </a:extLst>
            </p:cNvPr>
            <p:cNvSpPr/>
            <p:nvPr/>
          </p:nvSpPr>
          <p:spPr>
            <a:xfrm>
              <a:off x="6455020" y="2210212"/>
              <a:ext cx="85789" cy="48174"/>
            </a:xfrm>
            <a:custGeom>
              <a:avLst/>
              <a:gdLst/>
              <a:ahLst/>
              <a:cxnLst/>
              <a:rect l="l" t="t" r="r" b="b"/>
              <a:pathLst>
                <a:path w="1430" h="803" fill="none" extrusionOk="0">
                  <a:moveTo>
                    <a:pt x="0" y="502"/>
                  </a:moveTo>
                  <a:cubicBezTo>
                    <a:pt x="126" y="527"/>
                    <a:pt x="1053" y="0"/>
                    <a:pt x="1429" y="802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2005;p6">
              <a:extLst>
                <a:ext uri="{FF2B5EF4-FFF2-40B4-BE49-F238E27FC236}">
                  <a16:creationId xmlns="" xmlns:a16="http://schemas.microsoft.com/office/drawing/2014/main" id="{3F293374-AAFF-617D-067D-C30C63B0A99D}"/>
                </a:ext>
              </a:extLst>
            </p:cNvPr>
            <p:cNvSpPr/>
            <p:nvPr/>
          </p:nvSpPr>
          <p:spPr>
            <a:xfrm>
              <a:off x="6151278" y="2095925"/>
              <a:ext cx="857114" cy="951841"/>
            </a:xfrm>
            <a:custGeom>
              <a:avLst/>
              <a:gdLst/>
              <a:ahLst/>
              <a:cxnLst/>
              <a:rect l="l" t="t" r="r" b="b"/>
              <a:pathLst>
                <a:path w="14287" h="15866" fill="none" extrusionOk="0">
                  <a:moveTo>
                    <a:pt x="13033" y="12331"/>
                  </a:moveTo>
                  <a:cubicBezTo>
                    <a:pt x="13033" y="12331"/>
                    <a:pt x="13459" y="12983"/>
                    <a:pt x="12683" y="13284"/>
                  </a:cubicBezTo>
                  <a:cubicBezTo>
                    <a:pt x="12532" y="13459"/>
                    <a:pt x="12482" y="13735"/>
                    <a:pt x="12582" y="13935"/>
                  </a:cubicBezTo>
                  <a:cubicBezTo>
                    <a:pt x="12632" y="14036"/>
                    <a:pt x="12657" y="14161"/>
                    <a:pt x="12657" y="14261"/>
                  </a:cubicBezTo>
                  <a:lnTo>
                    <a:pt x="12657" y="14261"/>
                  </a:lnTo>
                  <a:cubicBezTo>
                    <a:pt x="12657" y="14637"/>
                    <a:pt x="12231" y="14863"/>
                    <a:pt x="11906" y="14687"/>
                  </a:cubicBezTo>
                  <a:lnTo>
                    <a:pt x="9700" y="13509"/>
                  </a:lnTo>
                  <a:lnTo>
                    <a:pt x="9800" y="15865"/>
                  </a:lnTo>
                  <a:lnTo>
                    <a:pt x="3535" y="15840"/>
                  </a:lnTo>
                  <a:lnTo>
                    <a:pt x="3434" y="11329"/>
                  </a:lnTo>
                  <a:cubicBezTo>
                    <a:pt x="3434" y="11329"/>
                    <a:pt x="2783" y="10677"/>
                    <a:pt x="2106" y="9950"/>
                  </a:cubicBezTo>
                  <a:cubicBezTo>
                    <a:pt x="276" y="8046"/>
                    <a:pt x="1" y="5063"/>
                    <a:pt x="1429" y="2858"/>
                  </a:cubicBezTo>
                  <a:cubicBezTo>
                    <a:pt x="2758" y="828"/>
                    <a:pt x="5790" y="1"/>
                    <a:pt x="8071" y="402"/>
                  </a:cubicBezTo>
                  <a:cubicBezTo>
                    <a:pt x="9449" y="627"/>
                    <a:pt x="10753" y="1354"/>
                    <a:pt x="11655" y="2432"/>
                  </a:cubicBezTo>
                  <a:cubicBezTo>
                    <a:pt x="12733" y="3735"/>
                    <a:pt x="12958" y="5439"/>
                    <a:pt x="12958" y="7043"/>
                  </a:cubicBezTo>
                  <a:lnTo>
                    <a:pt x="12733" y="7795"/>
                  </a:lnTo>
                  <a:lnTo>
                    <a:pt x="14287" y="10878"/>
                  </a:lnTo>
                  <a:lnTo>
                    <a:pt x="12958" y="11304"/>
                  </a:lnTo>
                  <a:cubicBezTo>
                    <a:pt x="12958" y="11304"/>
                    <a:pt x="13585" y="11805"/>
                    <a:pt x="13033" y="1233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2F8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2006;p6">
              <a:extLst>
                <a:ext uri="{FF2B5EF4-FFF2-40B4-BE49-F238E27FC236}">
                  <a16:creationId xmlns="" xmlns:a16="http://schemas.microsoft.com/office/drawing/2014/main" id="{3812DEA0-7C81-D83D-6CA5-AD20A921F848}"/>
                </a:ext>
              </a:extLst>
            </p:cNvPr>
            <p:cNvSpPr/>
            <p:nvPr/>
          </p:nvSpPr>
          <p:spPr>
            <a:xfrm>
              <a:off x="6606862" y="2709414"/>
              <a:ext cx="126404" cy="197015"/>
            </a:xfrm>
            <a:custGeom>
              <a:avLst/>
              <a:gdLst/>
              <a:ahLst/>
              <a:cxnLst/>
              <a:rect l="l" t="t" r="r" b="b"/>
              <a:pathLst>
                <a:path w="2107" h="3284" fill="none" extrusionOk="0">
                  <a:moveTo>
                    <a:pt x="1" y="0"/>
                  </a:moveTo>
                  <a:lnTo>
                    <a:pt x="1" y="2130"/>
                  </a:lnTo>
                  <a:lnTo>
                    <a:pt x="2106" y="3283"/>
                  </a:lnTo>
                </a:path>
              </a:pathLst>
            </a:custGeom>
            <a:noFill/>
            <a:ln w="19050" cap="rnd" cmpd="sng">
              <a:solidFill>
                <a:srgbClr val="02F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46904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75" grpId="0" animBg="1"/>
      <p:bldP spid="20" grpId="1" animBg="1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728348" y="1827790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05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CC754E2E-90E6-4FAC-8498-1EEC664BB092}"/>
              </a:ext>
            </a:extLst>
          </p:cNvPr>
          <p:cNvSpPr txBox="1"/>
          <p:nvPr/>
        </p:nvSpPr>
        <p:spPr>
          <a:xfrm>
            <a:off x="3919218" y="3295872"/>
            <a:ext cx="2675348" cy="707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DEMO</a:t>
            </a:r>
            <a:endParaRPr lang="zh-CN" altLang="en-US" sz="40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Yu Gothic UI" panose="020B0500000000000000" pitchFamily="34" charset="-128"/>
              <a:cs typeface="Traditional Arabic" panose="020F0502020204030204" pitchFamily="18" charset="-78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10EE61AE-6957-414F-C496-0BCDB386F644}"/>
              </a:ext>
            </a:extLst>
          </p:cNvPr>
          <p:cNvGrpSpPr/>
          <p:nvPr/>
        </p:nvGrpSpPr>
        <p:grpSpPr>
          <a:xfrm>
            <a:off x="3219680" y="2830125"/>
            <a:ext cx="4546934" cy="1357457"/>
            <a:chOff x="3219679" y="2830125"/>
            <a:chExt cx="5192801" cy="1462423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854958" y="3132191"/>
              <a:ext cx="3084735" cy="121011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753794" y="3134567"/>
              <a:ext cx="3347502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016552" y="3264649"/>
              <a:ext cx="319261" cy="260164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6683" y="3134567"/>
              <a:ext cx="319261" cy="260164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463" y="2874403"/>
              <a:ext cx="319261" cy="260164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75" y="3264649"/>
              <a:ext cx="751328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103445" y="3134567"/>
              <a:ext cx="159630" cy="130082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6685725" y="2874403"/>
              <a:ext cx="978611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396558" y="3354706"/>
              <a:ext cx="80248" cy="93392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7627993" y="2830125"/>
              <a:ext cx="80248" cy="93392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332232" y="3509806"/>
              <a:ext cx="80248" cy="93392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710" y="4104737"/>
              <a:ext cx="987857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453345" y="4236486"/>
              <a:ext cx="751328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293715" y="4106404"/>
              <a:ext cx="159630" cy="130082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58041"/>
              <a:ext cx="80248" cy="93392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205591" y="4189790"/>
              <a:ext cx="80248" cy="93392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87" y="4184572"/>
              <a:ext cx="132502" cy="107976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8946" y="4184572"/>
              <a:ext cx="132502" cy="107976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9703" y="4184572"/>
              <a:ext cx="132502" cy="107976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60217" y="3133000"/>
              <a:ext cx="4879386" cy="385243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379251" y="2867832"/>
              <a:ext cx="1246715" cy="260164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1">
              <a:extLst>
                <a:ext uri="{FF2B5EF4-FFF2-40B4-BE49-F238E27FC236}">
                  <a16:creationId xmlns="" xmlns:a16="http://schemas.microsoft.com/office/drawing/2014/main" id="{B78C60E3-4F57-E9FB-5ED7-3790B5DED634}"/>
                </a:ext>
              </a:extLst>
            </p:cNvPr>
            <p:cNvSpPr/>
            <p:nvPr/>
          </p:nvSpPr>
          <p:spPr>
            <a:xfrm rot="10800000" flipV="1">
              <a:off x="5944701" y="4159551"/>
              <a:ext cx="2232224" cy="132997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2854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828DDF13-7BAA-4668-8CD2-E120AA89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75807">
            <a:off x="-268684" y="5426994"/>
            <a:ext cx="12884866" cy="518613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10C7BB74-9764-464B-AE54-66F7F12CD54A}"/>
              </a:ext>
            </a:extLst>
          </p:cNvPr>
          <p:cNvGrpSpPr/>
          <p:nvPr/>
        </p:nvGrpSpPr>
        <p:grpSpPr>
          <a:xfrm>
            <a:off x="3623487" y="1205858"/>
            <a:ext cx="2827717" cy="223227"/>
            <a:chOff x="3219679" y="2534889"/>
            <a:chExt cx="2827717" cy="223227"/>
          </a:xfrm>
        </p:grpSpPr>
        <p:cxnSp>
          <p:nvCxnSpPr>
            <p:cNvPr id="44" name="直接连接符 43">
              <a:extLst>
                <a:ext uri="{FF2B5EF4-FFF2-40B4-BE49-F238E27FC236}">
                  <a16:creationId xmlns="" xmlns:a16="http://schemas.microsoft.com/office/drawing/2014/main" id="{F3A5CD74-41BC-44A9-A9ED-C584F3F9B77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2579339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F0EBEC7F-FA16-4C29-A351-838F89852CD8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2704751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FB24A719-5CA3-49CF-AEB7-C14EAD41C4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2580926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E3342B42-3B45-4A8F-B687-FFECA84E34CC}"/>
                </a:ext>
              </a:extLst>
            </p:cNvPr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4953F3D-F0EF-4FBC-8FF9-9CD7B486460D}"/>
                </a:ext>
              </a:extLst>
            </p:cNvPr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2396E110-9AAF-4D78-83AC-B270E2929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98B2064F-A46C-4A63-961F-F476801FC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0FA582BD-8F76-47B3-989D-89371B82F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47C96305-E37E-4471-9740-4A7473EDD0C0}"/>
              </a:ext>
            </a:extLst>
          </p:cNvPr>
          <p:cNvGrpSpPr/>
          <p:nvPr/>
        </p:nvGrpSpPr>
        <p:grpSpPr>
          <a:xfrm flipH="1" flipV="1">
            <a:off x="5760370" y="522598"/>
            <a:ext cx="2827717" cy="223227"/>
            <a:chOff x="3219679" y="2534889"/>
            <a:chExt cx="2827717" cy="223227"/>
          </a:xfrm>
        </p:grpSpPr>
        <p:cxnSp>
          <p:nvCxnSpPr>
            <p:cNvPr id="53" name="直接连接符 52">
              <a:extLst>
                <a:ext uri="{FF2B5EF4-FFF2-40B4-BE49-F238E27FC236}">
                  <a16:creationId xmlns="" xmlns:a16="http://schemas.microsoft.com/office/drawing/2014/main" id="{CD73F729-E90C-47C9-82A1-ACE03D969E1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2579339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="" xmlns:a16="http://schemas.microsoft.com/office/drawing/2014/main" id="{D9EFD2E2-0585-4B93-9DC1-27161F48EB8B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2704751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8E51C7E2-D191-4D41-B973-9061908F432D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2580926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7A061E51-6175-426F-8281-608AAD33B1B6}"/>
                </a:ext>
              </a:extLst>
            </p:cNvPr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7B74D0D5-75A8-48C8-A235-2E384D0AE71E}"/>
                </a:ext>
              </a:extLst>
            </p:cNvPr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DCF350D0-82B4-404F-A0E7-650255AED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3CB0941A-19E6-4905-8616-F6B16D8C9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="" xmlns:a16="http://schemas.microsoft.com/office/drawing/2014/main" id="{16AC7597-6E3E-487C-A614-488A41D4A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4EFEC2A8-2A82-4C56-8C91-BC259AC9E40C}"/>
              </a:ext>
            </a:extLst>
          </p:cNvPr>
          <p:cNvSpPr txBox="1"/>
          <p:nvPr/>
        </p:nvSpPr>
        <p:spPr>
          <a:xfrm>
            <a:off x="3725175" y="652676"/>
            <a:ext cx="476122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36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itka Display" pitchFamily="2" charset="0"/>
                <a:ea typeface="STFangsong" panose="02010600040101010101" pitchFamily="2" charset="-122"/>
              </a:rPr>
              <a:t>NỘI DUNG</a:t>
            </a:r>
            <a:endParaRPr lang="zh-CN" altLang="en-US" sz="36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itka Display" pitchFamily="2" charset="0"/>
              <a:ea typeface="STFangsong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B3075E72-F61D-47BC-8876-DDE87C5D674B}"/>
              </a:ext>
            </a:extLst>
          </p:cNvPr>
          <p:cNvGrpSpPr/>
          <p:nvPr/>
        </p:nvGrpSpPr>
        <p:grpSpPr>
          <a:xfrm>
            <a:off x="826772" y="2042128"/>
            <a:ext cx="3373967" cy="651909"/>
            <a:chOff x="1950508" y="2272520"/>
            <a:chExt cx="3663346" cy="707822"/>
          </a:xfrm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F71A7240-9204-4599-BF1F-C6E0F4AC1D65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="" xmlns:a16="http://schemas.microsoft.com/office/drawing/2014/main" id="{41BD0BC4-05B3-4F4D-B3B1-3ABE6CD5CCD6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="" xmlns:a16="http://schemas.microsoft.com/office/drawing/2014/main" id="{6E07CFE9-CB18-4D07-B72E-C351F1179C1B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="" xmlns:a16="http://schemas.microsoft.com/office/drawing/2014/main" id="{A999F62F-9D62-4FF4-9082-FDC408696093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59FE4DCF-D966-4160-93DA-39FEF8FB6A17}"/>
                </a:ext>
              </a:extLst>
            </p:cNvPr>
            <p:cNvSpPr txBox="1"/>
            <p:nvPr/>
          </p:nvSpPr>
          <p:spPr>
            <a:xfrm>
              <a:off x="2454247" y="2393396"/>
              <a:ext cx="2658898" cy="5012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01. GIỚI THIỆU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="" xmlns:a16="http://schemas.microsoft.com/office/drawing/2014/main" id="{C26CF6B2-A197-498C-B32D-3F4604B92ABC}"/>
              </a:ext>
            </a:extLst>
          </p:cNvPr>
          <p:cNvGrpSpPr/>
          <p:nvPr/>
        </p:nvGrpSpPr>
        <p:grpSpPr>
          <a:xfrm>
            <a:off x="828758" y="3638757"/>
            <a:ext cx="3742499" cy="986837"/>
            <a:chOff x="1950508" y="2272520"/>
            <a:chExt cx="3663346" cy="1036756"/>
          </a:xfrm>
        </p:grpSpPr>
        <p:grpSp>
          <p:nvGrpSpPr>
            <p:cNvPr id="65" name="组合 64">
              <a:extLst>
                <a:ext uri="{FF2B5EF4-FFF2-40B4-BE49-F238E27FC236}">
                  <a16:creationId xmlns="" xmlns:a16="http://schemas.microsoft.com/office/drawing/2014/main" id="{216981DD-B296-4F99-AE4E-0834FCAF5E0B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67" name="任意多边形: 形状 66">
                <a:extLst>
                  <a:ext uri="{FF2B5EF4-FFF2-40B4-BE49-F238E27FC236}">
                    <a16:creationId xmlns="" xmlns:a16="http://schemas.microsoft.com/office/drawing/2014/main" id="{019F5746-39BF-4DA2-A9D7-06635E668D60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="" xmlns:a16="http://schemas.microsoft.com/office/drawing/2014/main" id="{92A04431-E3CA-464E-8545-7BC1123565D1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="" xmlns:a16="http://schemas.microsoft.com/office/drawing/2014/main" id="{B6CCEB4E-5028-4EDB-A858-1571F1EE2DD4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="" xmlns:a16="http://schemas.microsoft.com/office/drawing/2014/main" id="{AD8D12C4-3A9B-4A02-9A26-EA461F00CA92}"/>
                </a:ext>
              </a:extLst>
            </p:cNvPr>
            <p:cNvSpPr txBox="1"/>
            <p:nvPr/>
          </p:nvSpPr>
          <p:spPr>
            <a:xfrm>
              <a:off x="2153801" y="2407006"/>
              <a:ext cx="3394216" cy="9022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03. THỰC NGHIỆM</a:t>
              </a:r>
            </a:p>
            <a:p>
              <a:pPr algn="ctr"/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="" xmlns:a16="http://schemas.microsoft.com/office/drawing/2014/main" id="{6B1920ED-D8BB-4FE7-8071-F987BC822CC3}"/>
              </a:ext>
            </a:extLst>
          </p:cNvPr>
          <p:cNvGrpSpPr/>
          <p:nvPr/>
        </p:nvGrpSpPr>
        <p:grpSpPr>
          <a:xfrm>
            <a:off x="6578280" y="2016819"/>
            <a:ext cx="4323002" cy="668328"/>
            <a:chOff x="1950508" y="2272520"/>
            <a:chExt cx="3663346" cy="707822"/>
          </a:xfrm>
        </p:grpSpPr>
        <p:grpSp>
          <p:nvGrpSpPr>
            <p:cNvPr id="73" name="组合 72">
              <a:extLst>
                <a:ext uri="{FF2B5EF4-FFF2-40B4-BE49-F238E27FC236}">
                  <a16:creationId xmlns="" xmlns:a16="http://schemas.microsoft.com/office/drawing/2014/main" id="{306AC629-922D-4012-A43F-584B33405913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75" name="任意多边形: 形状 74">
                <a:extLst>
                  <a:ext uri="{FF2B5EF4-FFF2-40B4-BE49-F238E27FC236}">
                    <a16:creationId xmlns="" xmlns:a16="http://schemas.microsoft.com/office/drawing/2014/main" id="{EA1B57D6-C702-4A66-86BC-3C62F8AC4647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="" xmlns:a16="http://schemas.microsoft.com/office/drawing/2014/main" id="{C9E0A1AE-5CC9-48D5-8AAF-B7A43157ED36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="" xmlns:a16="http://schemas.microsoft.com/office/drawing/2014/main" id="{6F2E3C75-86FD-4D79-996E-6A6BCBF1E527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63A04C1B-95C4-420A-871D-F7A7DC649166}"/>
                </a:ext>
              </a:extLst>
            </p:cNvPr>
            <p:cNvSpPr txBox="1"/>
            <p:nvPr/>
          </p:nvSpPr>
          <p:spPr>
            <a:xfrm>
              <a:off x="2122787" y="2393396"/>
              <a:ext cx="3321819" cy="4889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02. </a:t>
              </a:r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CƠ SỞ LÝ THUYẾT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="" xmlns:a16="http://schemas.microsoft.com/office/drawing/2014/main" id="{3B64B208-A4E5-4AF5-91D7-18E987F440AE}"/>
              </a:ext>
            </a:extLst>
          </p:cNvPr>
          <p:cNvGrpSpPr/>
          <p:nvPr/>
        </p:nvGrpSpPr>
        <p:grpSpPr>
          <a:xfrm>
            <a:off x="4268505" y="4784517"/>
            <a:ext cx="3287794" cy="794234"/>
            <a:chOff x="1950508" y="2272520"/>
            <a:chExt cx="3663346" cy="707822"/>
          </a:xfrm>
        </p:grpSpPr>
        <p:grpSp>
          <p:nvGrpSpPr>
            <p:cNvPr id="81" name="组合 80">
              <a:extLst>
                <a:ext uri="{FF2B5EF4-FFF2-40B4-BE49-F238E27FC236}">
                  <a16:creationId xmlns="" xmlns:a16="http://schemas.microsoft.com/office/drawing/2014/main" id="{33DB2ACA-BB33-4D28-8922-952D07E44CEE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83" name="任意多边形: 形状 82">
                <a:extLst>
                  <a:ext uri="{FF2B5EF4-FFF2-40B4-BE49-F238E27FC236}">
                    <a16:creationId xmlns="" xmlns:a16="http://schemas.microsoft.com/office/drawing/2014/main" id="{2C9606B4-E7F6-439D-A116-A570274A675C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="" xmlns:a16="http://schemas.microsoft.com/office/drawing/2014/main" id="{A3B611C7-6E38-496A-A5D2-819ABD5104B0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="" xmlns:a16="http://schemas.microsoft.com/office/drawing/2014/main" id="{72C219EC-0A94-432E-8999-0F2FA2D96299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="" xmlns:a16="http://schemas.microsoft.com/office/drawing/2014/main" id="{BA1926B6-9B75-42D7-B0B6-D96175A222B5}"/>
                </a:ext>
              </a:extLst>
            </p:cNvPr>
            <p:cNvSpPr txBox="1"/>
            <p:nvPr/>
          </p:nvSpPr>
          <p:spPr>
            <a:xfrm>
              <a:off x="2454247" y="2393396"/>
              <a:ext cx="2658898" cy="5012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05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DEMO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" name="组合 78">
            <a:extLst>
              <a:ext uri="{FF2B5EF4-FFF2-40B4-BE49-F238E27FC236}">
                <a16:creationId xmlns="" xmlns:a16="http://schemas.microsoft.com/office/drawing/2014/main" id="{56ABD2EF-D911-9715-902F-8D6C147502BE}"/>
              </a:ext>
            </a:extLst>
          </p:cNvPr>
          <p:cNvGrpSpPr/>
          <p:nvPr/>
        </p:nvGrpSpPr>
        <p:grpSpPr>
          <a:xfrm>
            <a:off x="6708986" y="3340429"/>
            <a:ext cx="4509273" cy="852677"/>
            <a:chOff x="1950508" y="2272520"/>
            <a:chExt cx="3663346" cy="707822"/>
          </a:xfrm>
        </p:grpSpPr>
        <p:grpSp>
          <p:nvGrpSpPr>
            <p:cNvPr id="15" name="组合 80">
              <a:extLst>
                <a:ext uri="{FF2B5EF4-FFF2-40B4-BE49-F238E27FC236}">
                  <a16:creationId xmlns="" xmlns:a16="http://schemas.microsoft.com/office/drawing/2014/main" id="{41029587-C9BB-FED0-F834-18D03C60E0B7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17" name="任意多边形: 形状 82">
                <a:extLst>
                  <a:ext uri="{FF2B5EF4-FFF2-40B4-BE49-F238E27FC236}">
                    <a16:creationId xmlns="" xmlns:a16="http://schemas.microsoft.com/office/drawing/2014/main" id="{313627DB-D81C-C201-34F0-46CD31384437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" name="任意多边形: 形状 83">
                <a:extLst>
                  <a:ext uri="{FF2B5EF4-FFF2-40B4-BE49-F238E27FC236}">
                    <a16:creationId xmlns="" xmlns:a16="http://schemas.microsoft.com/office/drawing/2014/main" id="{F34F612C-2E32-33B9-AD2D-F8B4C78D6E81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" name="任意多边形: 形状 84">
                <a:extLst>
                  <a:ext uri="{FF2B5EF4-FFF2-40B4-BE49-F238E27FC236}">
                    <a16:creationId xmlns="" xmlns:a16="http://schemas.microsoft.com/office/drawing/2014/main" id="{A00A86BB-9A82-C4DD-5CFA-9A10C34B2F4B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6" name="文本框 81">
              <a:extLst>
                <a:ext uri="{FF2B5EF4-FFF2-40B4-BE49-F238E27FC236}">
                  <a16:creationId xmlns="" xmlns:a16="http://schemas.microsoft.com/office/drawing/2014/main" id="{9FBFFD5F-4A18-D44A-C6C5-01F3DFE08669}"/>
                </a:ext>
              </a:extLst>
            </p:cNvPr>
            <p:cNvSpPr txBox="1"/>
            <p:nvPr/>
          </p:nvSpPr>
          <p:spPr>
            <a:xfrm>
              <a:off x="2147066" y="2298582"/>
              <a:ext cx="3159607" cy="6705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04. </a:t>
              </a:r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KẾT QUẢ ĐẠT ĐƯỢC &amp; HƯỚNG PHÁT TRIỂN</a:t>
              </a:r>
            </a:p>
            <a:p>
              <a:pPr algn="ctr"/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301030"/>
      </p:ext>
    </p:extLst>
  </p:cSld>
  <p:clrMapOvr>
    <a:masterClrMapping/>
  </p:clrMapOvr>
  <p:transition spd="slow" advTm="1316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9C370E8C-4FA8-4ECD-9A8F-9C29BC8CB310}"/>
              </a:ext>
            </a:extLst>
          </p:cNvPr>
          <p:cNvGrpSpPr/>
          <p:nvPr/>
        </p:nvGrpSpPr>
        <p:grpSpPr>
          <a:xfrm>
            <a:off x="3799425" y="571526"/>
            <a:ext cx="4593150" cy="1163967"/>
            <a:chOff x="4213225" y="655308"/>
            <a:chExt cx="2913574" cy="574689"/>
          </a:xfrm>
        </p:grpSpPr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CE9426C5-BA22-488C-B3D7-0B6FC1F14F67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3A037207-EF56-45D0-A327-66B3FB9853B4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A2064BCE-60F0-4EFC-B21C-0DA900C887DD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E9739AEC-7633-4FEF-8A3A-39B36A25472E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0593740E-247D-493B-BA1A-15CD7627CA7E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AD96A2D2-A275-46F4-B96E-75C83D1F58AA}"/>
              </a:ext>
            </a:extLst>
          </p:cNvPr>
          <p:cNvSpPr txBox="1"/>
          <p:nvPr/>
        </p:nvSpPr>
        <p:spPr>
          <a:xfrm>
            <a:off x="3972807" y="876804"/>
            <a:ext cx="414602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Tài liệu tham khảo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10" name="Google Shape;2019;g2cfadc35429_0_38">
            <a:extLst>
              <a:ext uri="{FF2B5EF4-FFF2-40B4-BE49-F238E27FC236}">
                <a16:creationId xmlns="" xmlns:a16="http://schemas.microsoft.com/office/drawing/2014/main" id="{69501EF2-1EAC-2E28-1F0A-D5E593E70804}"/>
              </a:ext>
            </a:extLst>
          </p:cNvPr>
          <p:cNvSpPr txBox="1">
            <a:spLocks/>
          </p:cNvSpPr>
          <p:nvPr/>
        </p:nvSpPr>
        <p:spPr>
          <a:xfrm>
            <a:off x="1550424" y="1899855"/>
            <a:ext cx="9879575" cy="407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57200" indent="-330200">
              <a:lnSpc>
                <a:spcPct val="100000"/>
              </a:lnSpc>
              <a:spcBef>
                <a:spcPts val="80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</a:rPr>
              <a:t>Brooke Becher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i="1" dirty="0">
                <a:solidFill>
                  <a:schemeClr val="bg1"/>
                </a:solidFill>
              </a:rPr>
              <a:t>Blockchain: What It Is, How It Works, Why It Matters</a:t>
            </a:r>
            <a:r>
              <a:rPr lang="en-US" sz="2000" dirty="0">
                <a:solidFill>
                  <a:schemeClr val="bg1"/>
                </a:solidFill>
              </a:rPr>
              <a:t>. 2024.</a:t>
            </a:r>
          </a:p>
          <a:p>
            <a:pPr marL="45720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https://builtin.com/blockchain</a:t>
            </a:r>
          </a:p>
          <a:p>
            <a:pPr marL="457200" indent="-330200">
              <a:lnSpc>
                <a:spcPct val="100000"/>
              </a:lnSpc>
              <a:spcBef>
                <a:spcPts val="80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</a:rPr>
              <a:t>THE INVESTOPEDIA TEAM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i="1" dirty="0">
                <a:solidFill>
                  <a:schemeClr val="bg1"/>
                </a:solidFill>
              </a:rPr>
              <a:t>What Are Smart Contracts on the Blockchain and How Do They Work?</a:t>
            </a:r>
            <a:r>
              <a:rPr lang="en-US" sz="2000" dirty="0">
                <a:solidFill>
                  <a:schemeClr val="bg1"/>
                </a:solidFill>
              </a:rPr>
              <a:t>. 2024</a:t>
            </a:r>
          </a:p>
          <a:p>
            <a:pPr marL="45720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https://www.investopedia.com/terms/s/smart-contracts.asp</a:t>
            </a:r>
          </a:p>
          <a:p>
            <a:pPr marL="457200" indent="-330200">
              <a:lnSpc>
                <a:spcPct val="100000"/>
              </a:lnSpc>
              <a:spcBef>
                <a:spcPts val="800"/>
              </a:spcBef>
              <a:buClr>
                <a:schemeClr val="dk2"/>
              </a:buClr>
              <a:buSzPts val="1600"/>
              <a:buFont typeface="Arial" panose="020B0604020202020204" pitchFamily="34" charset="0"/>
              <a:buChar char="●"/>
            </a:pPr>
            <a:r>
              <a:rPr lang="en-US" sz="2000" i="1" dirty="0">
                <a:solidFill>
                  <a:schemeClr val="bg1"/>
                </a:solidFill>
              </a:rPr>
              <a:t>Solidity — Solidity 0.8.25 documentation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ngày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truy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cập</a:t>
            </a:r>
            <a:r>
              <a:rPr lang="en-US" sz="2000" dirty="0">
                <a:solidFill>
                  <a:schemeClr val="bg1"/>
                </a:solidFill>
              </a:rPr>
              <a:t> 16/01/2024.</a:t>
            </a:r>
          </a:p>
          <a:p>
            <a:pPr marL="45720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https://docs.soliditylang.org/en/v0.8.25/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SzPts val="1600"/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marR="5080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0174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>
            <a:extLst>
              <a:ext uri="{FF2B5EF4-FFF2-40B4-BE49-F238E27FC236}">
                <a16:creationId xmlns="" xmlns:a16="http://schemas.microsoft.com/office/drawing/2014/main" id="{4B8F404D-EDA1-4C05-8BB3-5EF6252B3FC5}"/>
              </a:ext>
            </a:extLst>
          </p:cNvPr>
          <p:cNvGrpSpPr/>
          <p:nvPr/>
        </p:nvGrpSpPr>
        <p:grpSpPr>
          <a:xfrm>
            <a:off x="3219679" y="2534889"/>
            <a:ext cx="2827717" cy="223227"/>
            <a:chOff x="3219679" y="2534889"/>
            <a:chExt cx="2827717" cy="223227"/>
          </a:xfrm>
        </p:grpSpPr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0DC2E737-3D88-4CA9-A9DB-E674604005F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2579339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823A51CB-67C3-499F-87A2-5F5662CE6710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2704751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D6AF8C24-9C74-4818-92F0-87939C6B3AD9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2580926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BCFD753A-05C3-4291-B794-B2D007C637EC}"/>
                </a:ext>
              </a:extLst>
            </p:cNvPr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265C0408-F362-4952-8F30-2B1D6C35E03C}"/>
                </a:ext>
              </a:extLst>
            </p:cNvPr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243D89AB-6F19-405F-BE8B-D3AF9CA37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38FDD5B8-D6C1-4D63-90E1-1293832C9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="" xmlns:a16="http://schemas.microsoft.com/office/drawing/2014/main" id="{CDD18346-FA34-43D1-9FE0-D335C8F4C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6D1ADDEE-AD8C-4504-AFFD-A53CB710464F}"/>
              </a:ext>
            </a:extLst>
          </p:cNvPr>
          <p:cNvGrpSpPr/>
          <p:nvPr/>
        </p:nvGrpSpPr>
        <p:grpSpPr>
          <a:xfrm>
            <a:off x="7907452" y="3159451"/>
            <a:ext cx="248491" cy="248491"/>
            <a:chOff x="6481491" y="494460"/>
            <a:chExt cx="733562" cy="733562"/>
          </a:xfrm>
        </p:grpSpPr>
        <p:sp>
          <p:nvSpPr>
            <p:cNvPr id="52" name="圆: 空心 51">
              <a:extLst>
                <a:ext uri="{FF2B5EF4-FFF2-40B4-BE49-F238E27FC236}">
                  <a16:creationId xmlns="" xmlns:a16="http://schemas.microsoft.com/office/drawing/2014/main" id="{2955124E-86FC-42A9-B0D6-50E3B3B23D52}"/>
                </a:ext>
              </a:extLst>
            </p:cNvPr>
            <p:cNvSpPr/>
            <p:nvPr/>
          </p:nvSpPr>
          <p:spPr>
            <a:xfrm>
              <a:off x="6481491" y="494460"/>
              <a:ext cx="733562" cy="733562"/>
            </a:xfrm>
            <a:prstGeom prst="donut">
              <a:avLst>
                <a:gd name="adj" fmla="val 9001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2021E3BF-24AF-4E55-8CEB-D1C229D2C72B}"/>
                </a:ext>
              </a:extLst>
            </p:cNvPr>
            <p:cNvSpPr/>
            <p:nvPr/>
          </p:nvSpPr>
          <p:spPr>
            <a:xfrm>
              <a:off x="6652045" y="665014"/>
              <a:ext cx="392454" cy="392454"/>
            </a:xfrm>
            <a:prstGeom prst="ellipse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6D43D6BA-3DFD-4281-9A83-E0328070E33F}"/>
              </a:ext>
            </a:extLst>
          </p:cNvPr>
          <p:cNvGrpSpPr/>
          <p:nvPr/>
        </p:nvGrpSpPr>
        <p:grpSpPr>
          <a:xfrm>
            <a:off x="5969535" y="3790794"/>
            <a:ext cx="883703" cy="264183"/>
            <a:chOff x="5969535" y="3876509"/>
            <a:chExt cx="870631" cy="260275"/>
          </a:xfrm>
        </p:grpSpPr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91499BF1-26C5-4E11-A0D4-BBD588258ED4}"/>
                </a:ext>
              </a:extLst>
            </p:cNvPr>
            <p:cNvSpPr/>
            <p:nvPr/>
          </p:nvSpPr>
          <p:spPr>
            <a:xfrm rot="2100000">
              <a:off x="5969535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C6195DC7-7B0D-45CC-81A0-D7F8BC90B7EC}"/>
                </a:ext>
              </a:extLst>
            </p:cNvPr>
            <p:cNvSpPr/>
            <p:nvPr/>
          </p:nvSpPr>
          <p:spPr>
            <a:xfrm rot="2100000">
              <a:off x="6131174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="" xmlns:a16="http://schemas.microsoft.com/office/drawing/2014/main" id="{49AA4601-9A49-49CF-8656-BA1A102A0D78}"/>
                </a:ext>
              </a:extLst>
            </p:cNvPr>
            <p:cNvSpPr/>
            <p:nvPr/>
          </p:nvSpPr>
          <p:spPr>
            <a:xfrm rot="2100000">
              <a:off x="6292813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="" xmlns:a16="http://schemas.microsoft.com/office/drawing/2014/main" id="{073F6BCC-B4DE-4BF5-B24B-97E29CD07484}"/>
                </a:ext>
              </a:extLst>
            </p:cNvPr>
            <p:cNvSpPr/>
            <p:nvPr/>
          </p:nvSpPr>
          <p:spPr>
            <a:xfrm rot="2100000">
              <a:off x="6454452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04D01DD7-6579-4F23-99C5-956849E983C0}"/>
                </a:ext>
              </a:extLst>
            </p:cNvPr>
            <p:cNvSpPr/>
            <p:nvPr/>
          </p:nvSpPr>
          <p:spPr>
            <a:xfrm rot="2100000">
              <a:off x="6616091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492E2A32-D031-4A2A-B08A-1D1FA9973E0A}"/>
                </a:ext>
              </a:extLst>
            </p:cNvPr>
            <p:cNvSpPr/>
            <p:nvPr/>
          </p:nvSpPr>
          <p:spPr>
            <a:xfrm rot="2100000">
              <a:off x="6777730" y="3876509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128" name="图片 127">
            <a:extLst>
              <a:ext uri="{FF2B5EF4-FFF2-40B4-BE49-F238E27FC236}">
                <a16:creationId xmlns="" xmlns:a16="http://schemas.microsoft.com/office/drawing/2014/main" id="{0FB430C9-BC83-4224-8FA5-9B1CC477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69907">
            <a:off x="7879629" y="-2161060"/>
            <a:ext cx="6465656" cy="3772745"/>
          </a:xfrm>
          <a:custGeom>
            <a:avLst/>
            <a:gdLst>
              <a:gd name="connsiteX0" fmla="*/ 0 w 6465656"/>
              <a:gd name="connsiteY0" fmla="*/ 2588320 h 3772745"/>
              <a:gd name="connsiteX1" fmla="*/ 4343267 w 6465656"/>
              <a:gd name="connsiteY1" fmla="*/ 1990912 h 3772745"/>
              <a:gd name="connsiteX2" fmla="*/ 4588355 w 6465656"/>
              <a:gd name="connsiteY2" fmla="*/ 3772745 h 3772745"/>
              <a:gd name="connsiteX3" fmla="*/ 0 w 6465656"/>
              <a:gd name="connsiteY3" fmla="*/ 3772745 h 3772745"/>
              <a:gd name="connsiteX4" fmla="*/ 4800194 w 6465656"/>
              <a:gd name="connsiteY4" fmla="*/ 0 h 3772745"/>
              <a:gd name="connsiteX5" fmla="*/ 6465656 w 6465656"/>
              <a:gd name="connsiteY5" fmla="*/ 0 h 3772745"/>
              <a:gd name="connsiteX6" fmla="*/ 6465656 w 6465656"/>
              <a:gd name="connsiteY6" fmla="*/ 122948 h 3772745"/>
              <a:gd name="connsiteX7" fmla="*/ 4847716 w 6465656"/>
              <a:gd name="connsiteY7" fmla="*/ 345493 h 3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5656" h="3772745">
                <a:moveTo>
                  <a:pt x="0" y="2588320"/>
                </a:moveTo>
                <a:lnTo>
                  <a:pt x="4343267" y="1990912"/>
                </a:lnTo>
                <a:lnTo>
                  <a:pt x="4588355" y="3772745"/>
                </a:lnTo>
                <a:lnTo>
                  <a:pt x="0" y="3772745"/>
                </a:lnTo>
                <a:close/>
                <a:moveTo>
                  <a:pt x="4800194" y="0"/>
                </a:moveTo>
                <a:lnTo>
                  <a:pt x="6465656" y="0"/>
                </a:lnTo>
                <a:lnTo>
                  <a:pt x="6465656" y="122948"/>
                </a:lnTo>
                <a:lnTo>
                  <a:pt x="4847716" y="345493"/>
                </a:lnTo>
                <a:close/>
              </a:path>
            </a:pathLst>
          </a:custGeom>
        </p:spPr>
      </p:pic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10DE6BEC-C3B4-49A7-99BC-9480D7000E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34" b="63788"/>
          <a:stretch>
            <a:fillRect/>
          </a:stretch>
        </p:blipFill>
        <p:spPr>
          <a:xfrm>
            <a:off x="-14282" y="4975912"/>
            <a:ext cx="4033542" cy="1875992"/>
          </a:xfrm>
          <a:custGeom>
            <a:avLst/>
            <a:gdLst>
              <a:gd name="connsiteX0" fmla="*/ 0 w 4033542"/>
              <a:gd name="connsiteY0" fmla="*/ 0 h 1875992"/>
              <a:gd name="connsiteX1" fmla="*/ 4033542 w 4033542"/>
              <a:gd name="connsiteY1" fmla="*/ 0 h 1875992"/>
              <a:gd name="connsiteX2" fmla="*/ 4033542 w 4033542"/>
              <a:gd name="connsiteY2" fmla="*/ 1875992 h 1875992"/>
              <a:gd name="connsiteX3" fmla="*/ 0 w 4033542"/>
              <a:gd name="connsiteY3" fmla="*/ 1875992 h 187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3542" h="1875992">
                <a:moveTo>
                  <a:pt x="0" y="0"/>
                </a:moveTo>
                <a:lnTo>
                  <a:pt x="4033542" y="0"/>
                </a:lnTo>
                <a:lnTo>
                  <a:pt x="4033542" y="1875992"/>
                </a:lnTo>
                <a:lnTo>
                  <a:pt x="0" y="1875992"/>
                </a:lnTo>
                <a:close/>
              </a:path>
            </a:pathLst>
          </a:custGeom>
        </p:spPr>
      </p:pic>
      <p:cxnSp>
        <p:nvCxnSpPr>
          <p:cNvPr id="31" name="连接符: 肘形 30">
            <a:extLst>
              <a:ext uri="{FF2B5EF4-FFF2-40B4-BE49-F238E27FC236}">
                <a16:creationId xmlns="" xmlns:a16="http://schemas.microsoft.com/office/drawing/2014/main" id="{4039B2CB-EEBE-4929-A1C8-070541339D69}"/>
              </a:ext>
            </a:extLst>
          </p:cNvPr>
          <p:cNvCxnSpPr>
            <a:cxnSpLocks/>
          </p:cNvCxnSpPr>
          <p:nvPr/>
        </p:nvCxnSpPr>
        <p:spPr>
          <a:xfrm flipV="1">
            <a:off x="-113171" y="1672767"/>
            <a:ext cx="1940894" cy="1415542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="" xmlns:a16="http://schemas.microsoft.com/office/drawing/2014/main" id="{61BF1F15-400F-48F3-B179-C9241320F3C8}"/>
              </a:ext>
            </a:extLst>
          </p:cNvPr>
          <p:cNvCxnSpPr>
            <a:cxnSpLocks/>
          </p:cNvCxnSpPr>
          <p:nvPr/>
        </p:nvCxnSpPr>
        <p:spPr>
          <a:xfrm flipV="1">
            <a:off x="-407370" y="549720"/>
            <a:ext cx="3505022" cy="1398815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="" xmlns:a16="http://schemas.microsoft.com/office/drawing/2014/main" id="{2F463F67-BBA1-41F9-AEAC-F0B171035379}"/>
              </a:ext>
            </a:extLst>
          </p:cNvPr>
          <p:cNvCxnSpPr/>
          <p:nvPr/>
        </p:nvCxnSpPr>
        <p:spPr>
          <a:xfrm rot="16200000" flipH="1">
            <a:off x="-1407094" y="1539650"/>
            <a:ext cx="4198535" cy="523619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="" xmlns:a16="http://schemas.microsoft.com/office/drawing/2014/main" id="{AC2E706C-2314-4BDE-A2DD-734D4BEBF664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-254218" y="887381"/>
            <a:ext cx="2614523" cy="2082169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="" xmlns:a16="http://schemas.microsoft.com/office/drawing/2014/main" id="{99AC57AE-3A65-4756-A55C-2D4E6A9D40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6118" y="3903836"/>
            <a:ext cx="2151029" cy="1246097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="" xmlns:a16="http://schemas.microsoft.com/office/drawing/2014/main" id="{A365A086-0ADE-41EB-BDAD-911BA7E121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8696" y="4907175"/>
            <a:ext cx="3884502" cy="1231372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="" xmlns:a16="http://schemas.microsoft.com/office/drawing/2014/main" id="{E4B78F26-B34A-406D-BCAD-FD8F36652DD2}"/>
              </a:ext>
            </a:extLst>
          </p:cNvPr>
          <p:cNvCxnSpPr/>
          <p:nvPr/>
        </p:nvCxnSpPr>
        <p:spPr>
          <a:xfrm rot="5400000" flipH="1">
            <a:off x="9486631" y="4746491"/>
            <a:ext cx="3695957" cy="580310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="" xmlns:a16="http://schemas.microsoft.com/office/drawing/2014/main" id="{60692DC3-831B-4312-827B-F8A566E397D4}"/>
              </a:ext>
            </a:extLst>
          </p:cNvPr>
          <p:cNvCxnSpPr>
            <a:cxnSpLocks/>
          </p:cNvCxnSpPr>
          <p:nvPr/>
        </p:nvCxnSpPr>
        <p:spPr>
          <a:xfrm rot="10800000">
            <a:off x="9485873" y="3900729"/>
            <a:ext cx="2897591" cy="1832927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="" xmlns:a16="http://schemas.microsoft.com/office/drawing/2014/main" id="{41E418A6-2F68-4295-B021-920B3541B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60" y="273671"/>
            <a:ext cx="586368" cy="58636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="" xmlns:a16="http://schemas.microsoft.com/office/drawing/2014/main" id="{F958584F-DA71-4AD8-A88B-E7017B929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7" y="2316069"/>
            <a:ext cx="586368" cy="586368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="" xmlns:a16="http://schemas.microsoft.com/office/drawing/2014/main" id="{669A9615-8153-4402-BAD9-76BD87769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532" y="2927044"/>
            <a:ext cx="586368" cy="586368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="" xmlns:a16="http://schemas.microsoft.com/office/drawing/2014/main" id="{EB6C34B4-BA1D-4E03-8618-9D727E97E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1581" y="3601214"/>
            <a:ext cx="586368" cy="586368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="" xmlns:a16="http://schemas.microsoft.com/office/drawing/2014/main" id="{5C657601-A867-4795-AF3F-4C22B135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631" y="4817193"/>
            <a:ext cx="586368" cy="586368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="" xmlns:a16="http://schemas.microsoft.com/office/drawing/2014/main" id="{9F447ECA-744A-470D-B261-6C1C0BCE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517" y="5849214"/>
            <a:ext cx="586368" cy="586368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="" xmlns:a16="http://schemas.microsoft.com/office/drawing/2014/main" id="{49FA9D6F-E407-4734-890B-CCB67E7DE733}"/>
              </a:ext>
            </a:extLst>
          </p:cNvPr>
          <p:cNvGrpSpPr/>
          <p:nvPr/>
        </p:nvGrpSpPr>
        <p:grpSpPr>
          <a:xfrm>
            <a:off x="3415628" y="1546794"/>
            <a:ext cx="5556694" cy="735887"/>
            <a:chOff x="3415628" y="1546794"/>
            <a:chExt cx="5556694" cy="735887"/>
          </a:xfrm>
        </p:grpSpPr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06A25FC9-F1EE-4919-A797-DC9AB488163C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1836592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BBA2EF73-0197-4BEF-B748-BD70F88A312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1960417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9B46B3D4-640C-4759-8D9B-E23B304B7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1836592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D44F281E-F98F-435D-B5AA-5D64AEB47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1588942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E446B36B-4B19-44F4-9B30-677BEAB7DD29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1960417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812B0369-02E3-4088-912A-447F16E3833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1836592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F316A329-A58F-4312-9849-0B95CC96F889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1588942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9574C4E7-1D7F-4EF0-879D-E910188685D0}"/>
                </a:ext>
              </a:extLst>
            </p:cNvPr>
            <p:cNvSpPr/>
            <p:nvPr/>
          </p:nvSpPr>
          <p:spPr>
            <a:xfrm>
              <a:off x="3415628" y="2046142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092C40FA-A651-459F-8781-C85D451877FE}"/>
                </a:ext>
              </a:extLst>
            </p:cNvPr>
            <p:cNvSpPr/>
            <p:nvPr/>
          </p:nvSpPr>
          <p:spPr>
            <a:xfrm>
              <a:off x="8103258" y="1546794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22601A52-262E-4C9F-997E-8CE7F832B439}"/>
                </a:ext>
              </a:extLst>
            </p:cNvPr>
            <p:cNvSpPr/>
            <p:nvPr/>
          </p:nvSpPr>
          <p:spPr>
            <a:xfrm>
              <a:off x="8883422" y="2193781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6494CFFB-8B43-45A7-8BDB-A8F5A240DE87}"/>
                </a:ext>
              </a:extLst>
            </p:cNvPr>
            <p:cNvSpPr/>
            <p:nvPr/>
          </p:nvSpPr>
          <p:spPr>
            <a:xfrm>
              <a:off x="3486150" y="1835100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04987C7D-4663-4FE1-8AC7-7BE115A3D4FC}"/>
                </a:ext>
              </a:extLst>
            </p:cNvPr>
            <p:cNvSpPr/>
            <p:nvPr/>
          </p:nvSpPr>
          <p:spPr>
            <a:xfrm>
              <a:off x="6719888" y="1582687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60E88142-2C82-47E6-86D0-50A25157DB56}"/>
                </a:ext>
              </a:extLst>
            </p:cNvPr>
            <p:cNvSpPr/>
            <p:nvPr/>
          </p:nvSpPr>
          <p:spPr>
            <a:xfrm flipV="1">
              <a:off x="3923448" y="1832743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35212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35212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8" name="文本框 34">
            <a:extLst>
              <a:ext uri="{FF2B5EF4-FFF2-40B4-BE49-F238E27FC236}">
                <a16:creationId xmlns="" xmlns:a16="http://schemas.microsoft.com/office/drawing/2014/main" id="{86D27794-B82C-4681-B7BD-B6FEC49EDC34}"/>
              </a:ext>
            </a:extLst>
          </p:cNvPr>
          <p:cNvSpPr txBox="1"/>
          <p:nvPr/>
        </p:nvSpPr>
        <p:spPr>
          <a:xfrm>
            <a:off x="3681203" y="1975504"/>
            <a:ext cx="476122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Thanks For Watching</a:t>
            </a:r>
            <a:endParaRPr lang="zh-CN" altLang="en-US" sz="32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文本框 34">
            <a:extLst>
              <a:ext uri="{FF2B5EF4-FFF2-40B4-BE49-F238E27FC236}">
                <a16:creationId xmlns="" xmlns:a16="http://schemas.microsoft.com/office/drawing/2014/main" id="{A1845972-C20C-43E9-9E31-CA99655CBCC0}"/>
              </a:ext>
            </a:extLst>
          </p:cNvPr>
          <p:cNvSpPr txBox="1"/>
          <p:nvPr/>
        </p:nvSpPr>
        <p:spPr>
          <a:xfrm>
            <a:off x="2096732" y="3180373"/>
            <a:ext cx="799853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BlockChain</a:t>
            </a:r>
            <a:endParaRPr lang="zh-CN" altLang="en-US" sz="96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任意多边形: 形状 1">
            <a:extLst>
              <a:ext uri="{FF2B5EF4-FFF2-40B4-BE49-F238E27FC236}">
                <a16:creationId xmlns="" xmlns:a16="http://schemas.microsoft.com/office/drawing/2014/main" id="{9B39C540-F129-6F75-B9BE-B8A08CB5FB75}"/>
              </a:ext>
            </a:extLst>
          </p:cNvPr>
          <p:cNvSpPr/>
          <p:nvPr/>
        </p:nvSpPr>
        <p:spPr>
          <a:xfrm rot="10800000" flipV="1">
            <a:off x="6085338" y="2563130"/>
            <a:ext cx="3114646" cy="228855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35212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35212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7343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2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01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4268186" y="3336037"/>
              <a:ext cx="28975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GIỚI THIỆU </a:t>
              </a:r>
              <a:endParaRPr lang="zh-CN" altLang="en-US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Yu Gothic UI" panose="020B0500000000000000" pitchFamily="34" charset="-128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9878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0F9276C2-2297-42C0-B3F7-B64722653386}"/>
              </a:ext>
            </a:extLst>
          </p:cNvPr>
          <p:cNvGrpSpPr/>
          <p:nvPr/>
        </p:nvGrpSpPr>
        <p:grpSpPr>
          <a:xfrm>
            <a:off x="4319788" y="446565"/>
            <a:ext cx="3631477" cy="716292"/>
            <a:chOff x="4213225" y="655308"/>
            <a:chExt cx="2913574" cy="574689"/>
          </a:xfrm>
        </p:grpSpPr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DD2A36EF-684F-41F6-BDD4-B8A571640B72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A83C7CBE-D415-4702-B13B-77DEE9B58219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849CCBA9-6361-4C46-BF0F-1D67430D681F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81C0B59-A92C-4980-BC27-1A98D6211341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145F8880-EB19-45EB-99DF-CEF098C6411B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AF93C9A3-A7B2-4E7F-8866-0956A929914C}"/>
              </a:ext>
            </a:extLst>
          </p:cNvPr>
          <p:cNvSpPr txBox="1"/>
          <p:nvPr/>
        </p:nvSpPr>
        <p:spPr>
          <a:xfrm>
            <a:off x="4841557" y="543446"/>
            <a:ext cx="25879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Giới thiệu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886667B8-629C-4A18-BDC5-C4B1D745D2D4}"/>
              </a:ext>
            </a:extLst>
          </p:cNvPr>
          <p:cNvGrpSpPr/>
          <p:nvPr/>
        </p:nvGrpSpPr>
        <p:grpSpPr>
          <a:xfrm>
            <a:off x="1868683" y="1549510"/>
            <a:ext cx="4095167" cy="2100163"/>
            <a:chOff x="1655604" y="2529372"/>
            <a:chExt cx="2682028" cy="1027731"/>
          </a:xfrm>
        </p:grpSpPr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689FBF07-AF7E-42F2-B916-D567F323ACF1}"/>
                </a:ext>
              </a:extLst>
            </p:cNvPr>
            <p:cNvSpPr/>
            <p:nvPr/>
          </p:nvSpPr>
          <p:spPr>
            <a:xfrm>
              <a:off x="1655604" y="2529372"/>
              <a:ext cx="2682028" cy="1027731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6" name="椭圆 1">
              <a:extLst>
                <a:ext uri="{FF2B5EF4-FFF2-40B4-BE49-F238E27FC236}">
                  <a16:creationId xmlns="" xmlns:a16="http://schemas.microsoft.com/office/drawing/2014/main" id="{C157001A-1495-4A5A-80FD-F0B3E9AFD43A}"/>
                </a:ext>
              </a:extLst>
            </p:cNvPr>
            <p:cNvSpPr/>
            <p:nvPr/>
          </p:nvSpPr>
          <p:spPr>
            <a:xfrm>
              <a:off x="1848128" y="2862152"/>
              <a:ext cx="406400" cy="362169"/>
            </a:xfrm>
            <a:custGeom>
              <a:avLst/>
              <a:gdLst>
                <a:gd name="connsiteX0" fmla="*/ 514823 w 607336"/>
                <a:gd name="connsiteY0" fmla="*/ 287718 h 541236"/>
                <a:gd name="connsiteX1" fmla="*/ 501328 w 607336"/>
                <a:gd name="connsiteY1" fmla="*/ 301190 h 541236"/>
                <a:gd name="connsiteX2" fmla="*/ 501328 w 607336"/>
                <a:gd name="connsiteY2" fmla="*/ 357185 h 541236"/>
                <a:gd name="connsiteX3" fmla="*/ 514823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3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4 w 607336"/>
                <a:gd name="connsiteY12" fmla="*/ 508770 h 541236"/>
                <a:gd name="connsiteX13" fmla="*/ 575726 w 607336"/>
                <a:gd name="connsiteY13" fmla="*/ 516736 h 541236"/>
                <a:gd name="connsiteX14" fmla="*/ 514823 w 607336"/>
                <a:gd name="connsiteY14" fmla="*/ 536650 h 541236"/>
                <a:gd name="connsiteX15" fmla="*/ 453920 w 607336"/>
                <a:gd name="connsiteY15" fmla="*/ 516736 h 541236"/>
                <a:gd name="connsiteX16" fmla="*/ 448522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1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3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1 w 607336"/>
                <a:gd name="connsiteY34" fmla="*/ 500585 h 541236"/>
                <a:gd name="connsiteX35" fmla="*/ 412407 w 607336"/>
                <a:gd name="connsiteY35" fmla="*/ 500585 h 541236"/>
                <a:gd name="connsiteX36" fmla="*/ 423554 w 607336"/>
                <a:gd name="connsiteY36" fmla="*/ 511714 h 541236"/>
                <a:gd name="connsiteX37" fmla="*/ 423554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3" y="287718"/>
                  </a:moveTo>
                  <a:cubicBezTo>
                    <a:pt x="507430" y="287718"/>
                    <a:pt x="501328" y="293810"/>
                    <a:pt x="501328" y="301190"/>
                  </a:cubicBezTo>
                  <a:lnTo>
                    <a:pt x="501328" y="357185"/>
                  </a:lnTo>
                  <a:cubicBezTo>
                    <a:pt x="501328" y="364682"/>
                    <a:pt x="507430" y="370656"/>
                    <a:pt x="514823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3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80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4" y="508770"/>
                  </a:cubicBezTo>
                  <a:cubicBezTo>
                    <a:pt x="580185" y="511933"/>
                    <a:pt x="578307" y="514744"/>
                    <a:pt x="575726" y="516736"/>
                  </a:cubicBezTo>
                  <a:cubicBezTo>
                    <a:pt x="559062" y="529622"/>
                    <a:pt x="537471" y="536650"/>
                    <a:pt x="514823" y="536650"/>
                  </a:cubicBezTo>
                  <a:cubicBezTo>
                    <a:pt x="492175" y="536650"/>
                    <a:pt x="470583" y="529622"/>
                    <a:pt x="453920" y="516736"/>
                  </a:cubicBezTo>
                  <a:cubicBezTo>
                    <a:pt x="451338" y="514744"/>
                    <a:pt x="449460" y="511933"/>
                    <a:pt x="448522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9" y="260892"/>
                    <a:pt x="502971" y="258315"/>
                  </a:cubicBezTo>
                  <a:cubicBezTo>
                    <a:pt x="502971" y="258315"/>
                    <a:pt x="506726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3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1" y="500585"/>
                  </a:lnTo>
                  <a:lnTo>
                    <a:pt x="412407" y="500585"/>
                  </a:lnTo>
                  <a:cubicBezTo>
                    <a:pt x="418626" y="500585"/>
                    <a:pt x="423554" y="505622"/>
                    <a:pt x="423554" y="511714"/>
                  </a:cubicBezTo>
                  <a:lnTo>
                    <a:pt x="423554" y="530107"/>
                  </a:lnTo>
                  <a:cubicBezTo>
                    <a:pt x="423554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33035AF-DB5F-428C-897A-3F77CB70DB3C}"/>
                </a:ext>
              </a:extLst>
            </p:cNvPr>
            <p:cNvGrpSpPr/>
            <p:nvPr/>
          </p:nvGrpSpPr>
          <p:grpSpPr>
            <a:xfrm>
              <a:off x="2296921" y="2699213"/>
              <a:ext cx="1998317" cy="691221"/>
              <a:chOff x="2605901" y="3409853"/>
              <a:chExt cx="1998317" cy="691221"/>
            </a:xfrm>
          </p:grpSpPr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B28E4F96-7D0F-4701-9738-0C85564A68A4}"/>
                  </a:ext>
                </a:extLst>
              </p:cNvPr>
              <p:cNvSpPr/>
              <p:nvPr/>
            </p:nvSpPr>
            <p:spPr bwMode="auto">
              <a:xfrm>
                <a:off x="2605901" y="3626011"/>
                <a:ext cx="1998317" cy="47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Giúp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cho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việc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thực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cấp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diễn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ra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thuận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tiện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nhanh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chóng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và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minh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bạch</a:t>
                </a:r>
                <a:endParaRPr lang="zh-CN" altLang="en-US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E8BCA73A-60D7-4911-AC50-09EAC2B0F2DC}"/>
                  </a:ext>
                </a:extLst>
              </p:cNvPr>
              <p:cNvSpPr txBox="1"/>
              <p:nvPr/>
            </p:nvSpPr>
            <p:spPr>
              <a:xfrm>
                <a:off x="2737648" y="3409853"/>
                <a:ext cx="1614711" cy="332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MÔ TẢ ĐỀ TÀI</a:t>
                </a:r>
              </a:p>
              <a:p>
                <a:endParaRPr lang="zh-CN" altLang="en-US" b="1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5525F85-5FDE-49C7-A02D-8E8DEF9F6217}"/>
              </a:ext>
            </a:extLst>
          </p:cNvPr>
          <p:cNvGrpSpPr/>
          <p:nvPr/>
        </p:nvGrpSpPr>
        <p:grpSpPr>
          <a:xfrm>
            <a:off x="4249984" y="4713050"/>
            <a:ext cx="3789590" cy="1885626"/>
            <a:chOff x="1594641" y="4272899"/>
            <a:chExt cx="2682028" cy="1027731"/>
          </a:xfrm>
        </p:grpSpPr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A876ABEB-2CEA-4709-8796-E2E4F205693F}"/>
                </a:ext>
              </a:extLst>
            </p:cNvPr>
            <p:cNvSpPr/>
            <p:nvPr/>
          </p:nvSpPr>
          <p:spPr>
            <a:xfrm>
              <a:off x="1594641" y="4272899"/>
              <a:ext cx="2682028" cy="1027731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9" name="椭圆 39">
              <a:extLst>
                <a:ext uri="{FF2B5EF4-FFF2-40B4-BE49-F238E27FC236}">
                  <a16:creationId xmlns="" xmlns:a16="http://schemas.microsoft.com/office/drawing/2014/main" id="{07FA7A91-5F36-4408-BE60-32A57F19D939}"/>
                </a:ext>
              </a:extLst>
            </p:cNvPr>
            <p:cNvSpPr/>
            <p:nvPr/>
          </p:nvSpPr>
          <p:spPr>
            <a:xfrm>
              <a:off x="1848128" y="4583847"/>
              <a:ext cx="406400" cy="405835"/>
            </a:xfrm>
            <a:custGeom>
              <a:avLst/>
              <a:gdLst>
                <a:gd name="connsiteX0" fmla="*/ 304746 w 609473"/>
                <a:gd name="connsiteY0" fmla="*/ 148514 h 608627"/>
                <a:gd name="connsiteX1" fmla="*/ 288944 w 609473"/>
                <a:gd name="connsiteY1" fmla="*/ 164293 h 608627"/>
                <a:gd name="connsiteX2" fmla="*/ 288944 w 609473"/>
                <a:gd name="connsiteY2" fmla="*/ 268065 h 608627"/>
                <a:gd name="connsiteX3" fmla="*/ 265294 w 609473"/>
                <a:gd name="connsiteY3" fmla="*/ 304251 h 608627"/>
                <a:gd name="connsiteX4" fmla="*/ 304746 w 609473"/>
                <a:gd name="connsiteY4" fmla="*/ 343751 h 608627"/>
                <a:gd name="connsiteX5" fmla="*/ 340986 w 609473"/>
                <a:gd name="connsiteY5" fmla="*/ 320030 h 608627"/>
                <a:gd name="connsiteX6" fmla="*/ 476568 w 609473"/>
                <a:gd name="connsiteY6" fmla="*/ 320030 h 608627"/>
                <a:gd name="connsiteX7" fmla="*/ 492370 w 609473"/>
                <a:gd name="connsiteY7" fmla="*/ 304251 h 608627"/>
                <a:gd name="connsiteX8" fmla="*/ 476568 w 609473"/>
                <a:gd name="connsiteY8" fmla="*/ 288472 h 608627"/>
                <a:gd name="connsiteX9" fmla="*/ 340986 w 609473"/>
                <a:gd name="connsiteY9" fmla="*/ 288472 h 608627"/>
                <a:gd name="connsiteX10" fmla="*/ 320548 w 609473"/>
                <a:gd name="connsiteY10" fmla="*/ 268065 h 608627"/>
                <a:gd name="connsiteX11" fmla="*/ 320548 w 609473"/>
                <a:gd name="connsiteY11" fmla="*/ 164293 h 608627"/>
                <a:gd name="connsiteX12" fmla="*/ 304746 w 609473"/>
                <a:gd name="connsiteY12" fmla="*/ 148514 h 608627"/>
                <a:gd name="connsiteX13" fmla="*/ 304746 w 609473"/>
                <a:gd name="connsiteY13" fmla="*/ 65202 h 608627"/>
                <a:gd name="connsiteX14" fmla="*/ 474092 w 609473"/>
                <a:gd name="connsiteY14" fmla="*/ 135207 h 608627"/>
                <a:gd name="connsiteX15" fmla="*/ 544201 w 609473"/>
                <a:gd name="connsiteY15" fmla="*/ 304251 h 608627"/>
                <a:gd name="connsiteX16" fmla="*/ 474092 w 609473"/>
                <a:gd name="connsiteY16" fmla="*/ 473348 h 608627"/>
                <a:gd name="connsiteX17" fmla="*/ 304746 w 609473"/>
                <a:gd name="connsiteY17" fmla="*/ 543353 h 608627"/>
                <a:gd name="connsiteX18" fmla="*/ 135453 w 609473"/>
                <a:gd name="connsiteY18" fmla="*/ 473348 h 608627"/>
                <a:gd name="connsiteX19" fmla="*/ 65344 w 609473"/>
                <a:gd name="connsiteY19" fmla="*/ 304251 h 608627"/>
                <a:gd name="connsiteX20" fmla="*/ 135453 w 609473"/>
                <a:gd name="connsiteY20" fmla="*/ 135207 h 608627"/>
                <a:gd name="connsiteX21" fmla="*/ 304746 w 609473"/>
                <a:gd name="connsiteY21" fmla="*/ 65202 h 608627"/>
                <a:gd name="connsiteX22" fmla="*/ 304710 w 609473"/>
                <a:gd name="connsiteY22" fmla="*/ 44131 h 608627"/>
                <a:gd name="connsiteX23" fmla="*/ 203316 w 609473"/>
                <a:gd name="connsiteY23" fmla="*/ 64592 h 608627"/>
                <a:gd name="connsiteX24" fmla="*/ 120515 w 609473"/>
                <a:gd name="connsiteY24" fmla="*/ 120347 h 608627"/>
                <a:gd name="connsiteX25" fmla="*/ 64682 w 609473"/>
                <a:gd name="connsiteY25" fmla="*/ 203034 h 608627"/>
                <a:gd name="connsiteX26" fmla="*/ 44192 w 609473"/>
                <a:gd name="connsiteY26" fmla="*/ 304287 h 608627"/>
                <a:gd name="connsiteX27" fmla="*/ 64682 w 609473"/>
                <a:gd name="connsiteY27" fmla="*/ 405594 h 608627"/>
                <a:gd name="connsiteX28" fmla="*/ 120515 w 609473"/>
                <a:gd name="connsiteY28" fmla="*/ 488280 h 608627"/>
                <a:gd name="connsiteX29" fmla="*/ 203316 w 609473"/>
                <a:gd name="connsiteY29" fmla="*/ 544035 h 608627"/>
                <a:gd name="connsiteX30" fmla="*/ 304710 w 609473"/>
                <a:gd name="connsiteY30" fmla="*/ 564496 h 608627"/>
                <a:gd name="connsiteX31" fmla="*/ 406157 w 609473"/>
                <a:gd name="connsiteY31" fmla="*/ 544035 h 608627"/>
                <a:gd name="connsiteX32" fmla="*/ 488958 w 609473"/>
                <a:gd name="connsiteY32" fmla="*/ 488280 h 608627"/>
                <a:gd name="connsiteX33" fmla="*/ 544791 w 609473"/>
                <a:gd name="connsiteY33" fmla="*/ 405594 h 608627"/>
                <a:gd name="connsiteX34" fmla="*/ 565281 w 609473"/>
                <a:gd name="connsiteY34" fmla="*/ 304287 h 608627"/>
                <a:gd name="connsiteX35" fmla="*/ 544791 w 609473"/>
                <a:gd name="connsiteY35" fmla="*/ 203034 h 608627"/>
                <a:gd name="connsiteX36" fmla="*/ 488958 w 609473"/>
                <a:gd name="connsiteY36" fmla="*/ 120347 h 608627"/>
                <a:gd name="connsiteX37" fmla="*/ 406157 w 609473"/>
                <a:gd name="connsiteY37" fmla="*/ 64592 h 608627"/>
                <a:gd name="connsiteX38" fmla="*/ 304710 w 609473"/>
                <a:gd name="connsiteY38" fmla="*/ 44131 h 608627"/>
                <a:gd name="connsiteX39" fmla="*/ 304710 w 609473"/>
                <a:gd name="connsiteY39" fmla="*/ 0 h 608627"/>
                <a:gd name="connsiteX40" fmla="*/ 609473 w 609473"/>
                <a:gd name="connsiteY40" fmla="*/ 304287 h 608627"/>
                <a:gd name="connsiteX41" fmla="*/ 304710 w 609473"/>
                <a:gd name="connsiteY41" fmla="*/ 608627 h 608627"/>
                <a:gd name="connsiteX42" fmla="*/ 0 w 609473"/>
                <a:gd name="connsiteY42" fmla="*/ 304287 h 608627"/>
                <a:gd name="connsiteX43" fmla="*/ 304710 w 609473"/>
                <a:gd name="connsiteY43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9473" h="608627">
                  <a:moveTo>
                    <a:pt x="304746" y="148514"/>
                  </a:moveTo>
                  <a:cubicBezTo>
                    <a:pt x="296055" y="148514"/>
                    <a:pt x="288944" y="155615"/>
                    <a:pt x="288944" y="164293"/>
                  </a:cubicBezTo>
                  <a:lnTo>
                    <a:pt x="288944" y="268065"/>
                  </a:lnTo>
                  <a:cubicBezTo>
                    <a:pt x="274986" y="274166"/>
                    <a:pt x="265294" y="288052"/>
                    <a:pt x="265294" y="304251"/>
                  </a:cubicBezTo>
                  <a:cubicBezTo>
                    <a:pt x="265294" y="326079"/>
                    <a:pt x="282939" y="343751"/>
                    <a:pt x="304746" y="343751"/>
                  </a:cubicBezTo>
                  <a:cubicBezTo>
                    <a:pt x="320970" y="343751"/>
                    <a:pt x="334876" y="334021"/>
                    <a:pt x="340986" y="320030"/>
                  </a:cubicBezTo>
                  <a:lnTo>
                    <a:pt x="476568" y="320030"/>
                  </a:lnTo>
                  <a:cubicBezTo>
                    <a:pt x="485259" y="320030"/>
                    <a:pt x="492370" y="312982"/>
                    <a:pt x="492370" y="304251"/>
                  </a:cubicBezTo>
                  <a:cubicBezTo>
                    <a:pt x="492370" y="295573"/>
                    <a:pt x="485259" y="288472"/>
                    <a:pt x="476568" y="288472"/>
                  </a:cubicBezTo>
                  <a:lnTo>
                    <a:pt x="340986" y="288472"/>
                  </a:lnTo>
                  <a:cubicBezTo>
                    <a:pt x="336983" y="279373"/>
                    <a:pt x="329714" y="272062"/>
                    <a:pt x="320548" y="268065"/>
                  </a:cubicBezTo>
                  <a:lnTo>
                    <a:pt x="320548" y="164293"/>
                  </a:lnTo>
                  <a:cubicBezTo>
                    <a:pt x="320548" y="155615"/>
                    <a:pt x="313490" y="148514"/>
                    <a:pt x="304746" y="148514"/>
                  </a:cubicBezTo>
                  <a:close/>
                  <a:moveTo>
                    <a:pt x="304746" y="65202"/>
                  </a:moveTo>
                  <a:cubicBezTo>
                    <a:pt x="368745" y="65202"/>
                    <a:pt x="428846" y="90027"/>
                    <a:pt x="474092" y="135207"/>
                  </a:cubicBezTo>
                  <a:cubicBezTo>
                    <a:pt x="519234" y="180335"/>
                    <a:pt x="544201" y="240400"/>
                    <a:pt x="544201" y="304251"/>
                  </a:cubicBezTo>
                  <a:cubicBezTo>
                    <a:pt x="544201" y="368156"/>
                    <a:pt x="519339" y="428168"/>
                    <a:pt x="474092" y="473348"/>
                  </a:cubicBezTo>
                  <a:cubicBezTo>
                    <a:pt x="428846" y="518423"/>
                    <a:pt x="368745" y="543353"/>
                    <a:pt x="304746" y="543353"/>
                  </a:cubicBezTo>
                  <a:cubicBezTo>
                    <a:pt x="240800" y="543353"/>
                    <a:pt x="180647" y="518423"/>
                    <a:pt x="135453" y="473348"/>
                  </a:cubicBezTo>
                  <a:cubicBezTo>
                    <a:pt x="90259" y="428168"/>
                    <a:pt x="65344" y="368156"/>
                    <a:pt x="65344" y="304251"/>
                  </a:cubicBezTo>
                  <a:cubicBezTo>
                    <a:pt x="65344" y="240400"/>
                    <a:pt x="90206" y="180335"/>
                    <a:pt x="135453" y="135207"/>
                  </a:cubicBezTo>
                  <a:cubicBezTo>
                    <a:pt x="180647" y="90080"/>
                    <a:pt x="240800" y="65202"/>
                    <a:pt x="304746" y="65202"/>
                  </a:cubicBezTo>
                  <a:close/>
                  <a:moveTo>
                    <a:pt x="304710" y="44131"/>
                  </a:moveTo>
                  <a:cubicBezTo>
                    <a:pt x="269525" y="44131"/>
                    <a:pt x="235393" y="51074"/>
                    <a:pt x="203316" y="64592"/>
                  </a:cubicBezTo>
                  <a:cubicBezTo>
                    <a:pt x="172344" y="77689"/>
                    <a:pt x="144481" y="96415"/>
                    <a:pt x="120515" y="120347"/>
                  </a:cubicBezTo>
                  <a:cubicBezTo>
                    <a:pt x="96549" y="144280"/>
                    <a:pt x="77797" y="172053"/>
                    <a:pt x="64682" y="203034"/>
                  </a:cubicBezTo>
                  <a:cubicBezTo>
                    <a:pt x="51040" y="235172"/>
                    <a:pt x="44192" y="269151"/>
                    <a:pt x="44192" y="304287"/>
                  </a:cubicBezTo>
                  <a:cubicBezTo>
                    <a:pt x="44192" y="339424"/>
                    <a:pt x="51145" y="373508"/>
                    <a:pt x="64682" y="405594"/>
                  </a:cubicBezTo>
                  <a:cubicBezTo>
                    <a:pt x="77797" y="436575"/>
                    <a:pt x="96549" y="464347"/>
                    <a:pt x="120515" y="488280"/>
                  </a:cubicBezTo>
                  <a:cubicBezTo>
                    <a:pt x="144481" y="512160"/>
                    <a:pt x="172292" y="530885"/>
                    <a:pt x="203316" y="544035"/>
                  </a:cubicBezTo>
                  <a:cubicBezTo>
                    <a:pt x="235499" y="557606"/>
                    <a:pt x="269525" y="564496"/>
                    <a:pt x="304710" y="564496"/>
                  </a:cubicBezTo>
                  <a:cubicBezTo>
                    <a:pt x="339895" y="564496"/>
                    <a:pt x="374027" y="557553"/>
                    <a:pt x="406157" y="544035"/>
                  </a:cubicBezTo>
                  <a:cubicBezTo>
                    <a:pt x="437181" y="530885"/>
                    <a:pt x="464992" y="512160"/>
                    <a:pt x="488958" y="488280"/>
                  </a:cubicBezTo>
                  <a:cubicBezTo>
                    <a:pt x="512872" y="464347"/>
                    <a:pt x="531623" y="436575"/>
                    <a:pt x="544791" y="405594"/>
                  </a:cubicBezTo>
                  <a:cubicBezTo>
                    <a:pt x="558381" y="373455"/>
                    <a:pt x="565281" y="339424"/>
                    <a:pt x="565281" y="304287"/>
                  </a:cubicBezTo>
                  <a:cubicBezTo>
                    <a:pt x="565281" y="269151"/>
                    <a:pt x="558328" y="235067"/>
                    <a:pt x="544791" y="203034"/>
                  </a:cubicBezTo>
                  <a:cubicBezTo>
                    <a:pt x="531623" y="172053"/>
                    <a:pt x="512872" y="144280"/>
                    <a:pt x="488958" y="120347"/>
                  </a:cubicBezTo>
                  <a:cubicBezTo>
                    <a:pt x="464992" y="96415"/>
                    <a:pt x="437181" y="77689"/>
                    <a:pt x="406157" y="64592"/>
                  </a:cubicBezTo>
                  <a:cubicBezTo>
                    <a:pt x="373974" y="50969"/>
                    <a:pt x="339895" y="44131"/>
                    <a:pt x="304710" y="44131"/>
                  </a:cubicBezTo>
                  <a:close/>
                  <a:moveTo>
                    <a:pt x="304710" y="0"/>
                  </a:moveTo>
                  <a:cubicBezTo>
                    <a:pt x="472999" y="0"/>
                    <a:pt x="609473" y="136285"/>
                    <a:pt x="609473" y="304287"/>
                  </a:cubicBezTo>
                  <a:cubicBezTo>
                    <a:pt x="609473" y="472342"/>
                    <a:pt x="472999" y="608627"/>
                    <a:pt x="304710" y="608627"/>
                  </a:cubicBezTo>
                  <a:cubicBezTo>
                    <a:pt x="136474" y="608627"/>
                    <a:pt x="0" y="472342"/>
                    <a:pt x="0" y="304287"/>
                  </a:cubicBezTo>
                  <a:cubicBezTo>
                    <a:pt x="0" y="136180"/>
                    <a:pt x="136474" y="0"/>
                    <a:pt x="304710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08D00D32-75A0-46A1-A63A-E2FC5839FF62}"/>
                </a:ext>
              </a:extLst>
            </p:cNvPr>
            <p:cNvGrpSpPr/>
            <p:nvPr/>
          </p:nvGrpSpPr>
          <p:grpSpPr>
            <a:xfrm>
              <a:off x="1787623" y="4390954"/>
              <a:ext cx="2355335" cy="720880"/>
              <a:chOff x="2096603" y="3358067"/>
              <a:chExt cx="2355335" cy="720880"/>
            </a:xfrm>
          </p:grpSpPr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8E3809D8-C0D8-4985-B33D-6DA7D03DF9D2}"/>
                  </a:ext>
                </a:extLst>
              </p:cNvPr>
              <p:cNvSpPr/>
              <p:nvPr/>
            </p:nvSpPr>
            <p:spPr bwMode="auto">
              <a:xfrm>
                <a:off x="2658902" y="3594219"/>
                <a:ext cx="1697642" cy="4847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Thêm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thông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tin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để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tạo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tốt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nghiệp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Xóa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thông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tin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96F2A03C-2118-41FD-9E24-2C8CBD5F6355}"/>
                  </a:ext>
                </a:extLst>
              </p:cNvPr>
              <p:cNvSpPr txBox="1"/>
              <p:nvPr/>
            </p:nvSpPr>
            <p:spPr>
              <a:xfrm>
                <a:off x="2096603" y="3358067"/>
                <a:ext cx="2355335" cy="20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CHỨC NĂNG TRƯỜNG</a:t>
                </a:r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ĐẠI HỌC</a:t>
                </a:r>
                <a:endParaRPr lang="vi-VN" altLang="zh-CN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1828ED3-BE5C-4F9F-802B-B88CBC41C5DC}"/>
              </a:ext>
            </a:extLst>
          </p:cNvPr>
          <p:cNvGrpSpPr/>
          <p:nvPr/>
        </p:nvGrpSpPr>
        <p:grpSpPr>
          <a:xfrm>
            <a:off x="6762391" y="1495581"/>
            <a:ext cx="4433929" cy="2100163"/>
            <a:chOff x="4729133" y="2282486"/>
            <a:chExt cx="2731907" cy="1167867"/>
          </a:xfrm>
        </p:grpSpPr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A13C4ECB-23E7-404E-BCD7-25DCFE54B2A0}"/>
                </a:ext>
              </a:extLst>
            </p:cNvPr>
            <p:cNvSpPr/>
            <p:nvPr/>
          </p:nvSpPr>
          <p:spPr>
            <a:xfrm>
              <a:off x="4729133" y="2282486"/>
              <a:ext cx="2731907" cy="1167867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7" name="椭圆 40">
              <a:extLst>
                <a:ext uri="{FF2B5EF4-FFF2-40B4-BE49-F238E27FC236}">
                  <a16:creationId xmlns="" xmlns:a16="http://schemas.microsoft.com/office/drawing/2014/main" id="{7C02F763-53AA-410C-8CB8-6E247F4690FC}"/>
                </a:ext>
              </a:extLst>
            </p:cNvPr>
            <p:cNvSpPr/>
            <p:nvPr/>
          </p:nvSpPr>
          <p:spPr>
            <a:xfrm>
              <a:off x="4874358" y="2684806"/>
              <a:ext cx="406400" cy="405876"/>
            </a:xfrm>
            <a:custGeom>
              <a:avLst/>
              <a:gdLst>
                <a:gd name="connsiteX0" fmla="*/ 78107 w 605170"/>
                <a:gd name="connsiteY0" fmla="*/ 178439 h 604391"/>
                <a:gd name="connsiteX1" fmla="*/ 103181 w 605170"/>
                <a:gd name="connsiteY1" fmla="*/ 189809 h 604391"/>
                <a:gd name="connsiteX2" fmla="*/ 131457 w 605170"/>
                <a:gd name="connsiteY2" fmla="*/ 217950 h 604391"/>
                <a:gd name="connsiteX3" fmla="*/ 158975 w 605170"/>
                <a:gd name="connsiteY3" fmla="*/ 245332 h 604391"/>
                <a:gd name="connsiteX4" fmla="*/ 159070 w 605170"/>
                <a:gd name="connsiteY4" fmla="*/ 296497 h 604391"/>
                <a:gd name="connsiteX5" fmla="*/ 124531 w 605170"/>
                <a:gd name="connsiteY5" fmla="*/ 330891 h 604391"/>
                <a:gd name="connsiteX6" fmla="*/ 122728 w 605170"/>
                <a:gd name="connsiteY6" fmla="*/ 340082 h 604391"/>
                <a:gd name="connsiteX7" fmla="*/ 154041 w 605170"/>
                <a:gd name="connsiteY7" fmla="*/ 390110 h 604391"/>
                <a:gd name="connsiteX8" fmla="*/ 241433 w 605170"/>
                <a:gd name="connsiteY8" fmla="*/ 469605 h 604391"/>
                <a:gd name="connsiteX9" fmla="*/ 264301 w 605170"/>
                <a:gd name="connsiteY9" fmla="*/ 481638 h 604391"/>
                <a:gd name="connsiteX10" fmla="*/ 273979 w 605170"/>
                <a:gd name="connsiteY10" fmla="*/ 479838 h 604391"/>
                <a:gd name="connsiteX11" fmla="*/ 308898 w 605170"/>
                <a:gd name="connsiteY11" fmla="*/ 444875 h 604391"/>
                <a:gd name="connsiteX12" fmla="*/ 358809 w 605170"/>
                <a:gd name="connsiteY12" fmla="*/ 444875 h 604391"/>
                <a:gd name="connsiteX13" fmla="*/ 414888 w 605170"/>
                <a:gd name="connsiteY13" fmla="*/ 500967 h 604391"/>
                <a:gd name="connsiteX14" fmla="*/ 414604 w 605170"/>
                <a:gd name="connsiteY14" fmla="*/ 551753 h 604391"/>
                <a:gd name="connsiteX15" fmla="*/ 382721 w 605170"/>
                <a:gd name="connsiteY15" fmla="*/ 583778 h 604391"/>
                <a:gd name="connsiteX16" fmla="*/ 328825 w 605170"/>
                <a:gd name="connsiteY16" fmla="*/ 604244 h 604391"/>
                <a:gd name="connsiteX17" fmla="*/ 243046 w 605170"/>
                <a:gd name="connsiteY17" fmla="*/ 579420 h 604391"/>
                <a:gd name="connsiteX18" fmla="*/ 88378 w 605170"/>
                <a:gd name="connsiteY18" fmla="*/ 458519 h 604391"/>
                <a:gd name="connsiteX19" fmla="*/ 12847 w 605170"/>
                <a:gd name="connsiteY19" fmla="*/ 332881 h 604391"/>
                <a:gd name="connsiteX20" fmla="*/ 322 w 605170"/>
                <a:gd name="connsiteY20" fmla="*/ 262956 h 604391"/>
                <a:gd name="connsiteX21" fmla="*/ 18161 w 605170"/>
                <a:gd name="connsiteY21" fmla="*/ 224487 h 604391"/>
                <a:gd name="connsiteX22" fmla="*/ 53175 w 605170"/>
                <a:gd name="connsiteY22" fmla="*/ 189809 h 604391"/>
                <a:gd name="connsiteX23" fmla="*/ 78107 w 605170"/>
                <a:gd name="connsiteY23" fmla="*/ 178439 h 604391"/>
                <a:gd name="connsiteX24" fmla="*/ 413491 w 605170"/>
                <a:gd name="connsiteY24" fmla="*/ 57616 h 604391"/>
                <a:gd name="connsiteX25" fmla="*/ 279505 w 605170"/>
                <a:gd name="connsiteY25" fmla="*/ 191421 h 604391"/>
                <a:gd name="connsiteX26" fmla="*/ 302469 w 605170"/>
                <a:gd name="connsiteY26" fmla="*/ 214259 h 604391"/>
                <a:gd name="connsiteX27" fmla="*/ 325338 w 605170"/>
                <a:gd name="connsiteY27" fmla="*/ 191421 h 604391"/>
                <a:gd name="connsiteX28" fmla="*/ 413396 w 605170"/>
                <a:gd name="connsiteY28" fmla="*/ 103481 h 604391"/>
                <a:gd name="connsiteX29" fmla="*/ 436454 w 605170"/>
                <a:gd name="connsiteY29" fmla="*/ 80454 h 604391"/>
                <a:gd name="connsiteX30" fmla="*/ 413491 w 605170"/>
                <a:gd name="connsiteY30" fmla="*/ 57616 h 604391"/>
                <a:gd name="connsiteX31" fmla="*/ 413396 w 605170"/>
                <a:gd name="connsiteY31" fmla="*/ 0 h 604391"/>
                <a:gd name="connsiteX32" fmla="*/ 605170 w 605170"/>
                <a:gd name="connsiteY32" fmla="*/ 191326 h 604391"/>
                <a:gd name="connsiteX33" fmla="*/ 413491 w 605170"/>
                <a:gd name="connsiteY33" fmla="*/ 382747 h 604391"/>
                <a:gd name="connsiteX34" fmla="*/ 315184 w 605170"/>
                <a:gd name="connsiteY34" fmla="*/ 355645 h 604391"/>
                <a:gd name="connsiteX35" fmla="*/ 236520 w 605170"/>
                <a:gd name="connsiteY35" fmla="*/ 376303 h 604391"/>
                <a:gd name="connsiteX36" fmla="*/ 234337 w 605170"/>
                <a:gd name="connsiteY36" fmla="*/ 362373 h 604391"/>
                <a:gd name="connsiteX37" fmla="*/ 272199 w 605170"/>
                <a:gd name="connsiteY37" fmla="*/ 320772 h 604391"/>
                <a:gd name="connsiteX38" fmla="*/ 221717 w 605170"/>
                <a:gd name="connsiteY38" fmla="*/ 191421 h 604391"/>
                <a:gd name="connsiteX39" fmla="*/ 413396 w 605170"/>
                <a:gd name="connsiteY39" fmla="*/ 0 h 60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5170" h="604391">
                  <a:moveTo>
                    <a:pt x="78107" y="178439"/>
                  </a:moveTo>
                  <a:cubicBezTo>
                    <a:pt x="86765" y="178439"/>
                    <a:pt x="95448" y="182229"/>
                    <a:pt x="103181" y="189809"/>
                  </a:cubicBezTo>
                  <a:cubicBezTo>
                    <a:pt x="112764" y="199000"/>
                    <a:pt x="121969" y="208475"/>
                    <a:pt x="131457" y="217950"/>
                  </a:cubicBezTo>
                  <a:cubicBezTo>
                    <a:pt x="140567" y="227046"/>
                    <a:pt x="149866" y="236142"/>
                    <a:pt x="158975" y="245332"/>
                  </a:cubicBezTo>
                  <a:cubicBezTo>
                    <a:pt x="175011" y="261629"/>
                    <a:pt x="175011" y="280484"/>
                    <a:pt x="159070" y="296497"/>
                  </a:cubicBezTo>
                  <a:cubicBezTo>
                    <a:pt x="147683" y="308057"/>
                    <a:pt x="136202" y="319616"/>
                    <a:pt x="124531" y="330891"/>
                  </a:cubicBezTo>
                  <a:cubicBezTo>
                    <a:pt x="121494" y="333923"/>
                    <a:pt x="121209" y="336292"/>
                    <a:pt x="122728" y="340082"/>
                  </a:cubicBezTo>
                  <a:cubicBezTo>
                    <a:pt x="130319" y="358463"/>
                    <a:pt x="141515" y="374855"/>
                    <a:pt x="154041" y="390110"/>
                  </a:cubicBezTo>
                  <a:cubicBezTo>
                    <a:pt x="179186" y="420998"/>
                    <a:pt x="207558" y="448381"/>
                    <a:pt x="241433" y="469605"/>
                  </a:cubicBezTo>
                  <a:cubicBezTo>
                    <a:pt x="248739" y="474153"/>
                    <a:pt x="256710" y="477564"/>
                    <a:pt x="264301" y="481638"/>
                  </a:cubicBezTo>
                  <a:cubicBezTo>
                    <a:pt x="268096" y="483722"/>
                    <a:pt x="270753" y="482964"/>
                    <a:pt x="273979" y="479838"/>
                  </a:cubicBezTo>
                  <a:cubicBezTo>
                    <a:pt x="285461" y="467994"/>
                    <a:pt x="297227" y="456435"/>
                    <a:pt x="308898" y="444875"/>
                  </a:cubicBezTo>
                  <a:cubicBezTo>
                    <a:pt x="324175" y="429715"/>
                    <a:pt x="343438" y="429715"/>
                    <a:pt x="358809" y="444875"/>
                  </a:cubicBezTo>
                  <a:cubicBezTo>
                    <a:pt x="377597" y="463446"/>
                    <a:pt x="396290" y="482112"/>
                    <a:pt x="414888" y="500967"/>
                  </a:cubicBezTo>
                  <a:cubicBezTo>
                    <a:pt x="430450" y="516601"/>
                    <a:pt x="430355" y="535929"/>
                    <a:pt x="414604" y="551753"/>
                  </a:cubicBezTo>
                  <a:cubicBezTo>
                    <a:pt x="403976" y="562459"/>
                    <a:pt x="392779" y="572598"/>
                    <a:pt x="382721" y="583778"/>
                  </a:cubicBezTo>
                  <a:cubicBezTo>
                    <a:pt x="368203" y="600075"/>
                    <a:pt x="349890" y="605381"/>
                    <a:pt x="328825" y="604244"/>
                  </a:cubicBezTo>
                  <a:cubicBezTo>
                    <a:pt x="298366" y="602633"/>
                    <a:pt x="270184" y="592495"/>
                    <a:pt x="243046" y="579420"/>
                  </a:cubicBezTo>
                  <a:cubicBezTo>
                    <a:pt x="182887" y="550237"/>
                    <a:pt x="131362" y="509684"/>
                    <a:pt x="88378" y="458519"/>
                  </a:cubicBezTo>
                  <a:cubicBezTo>
                    <a:pt x="56496" y="420619"/>
                    <a:pt x="30117" y="379403"/>
                    <a:pt x="12847" y="332881"/>
                  </a:cubicBezTo>
                  <a:cubicBezTo>
                    <a:pt x="4497" y="310331"/>
                    <a:pt x="-1481" y="287306"/>
                    <a:pt x="322" y="262956"/>
                  </a:cubicBezTo>
                  <a:cubicBezTo>
                    <a:pt x="1461" y="247890"/>
                    <a:pt x="6964" y="235099"/>
                    <a:pt x="18161" y="224487"/>
                  </a:cubicBezTo>
                  <a:cubicBezTo>
                    <a:pt x="30022" y="213307"/>
                    <a:pt x="41408" y="201274"/>
                    <a:pt x="53175" y="189809"/>
                  </a:cubicBezTo>
                  <a:cubicBezTo>
                    <a:pt x="60814" y="182229"/>
                    <a:pt x="69448" y="178439"/>
                    <a:pt x="78107" y="178439"/>
                  </a:cubicBezTo>
                  <a:close/>
                  <a:moveTo>
                    <a:pt x="413491" y="57616"/>
                  </a:moveTo>
                  <a:cubicBezTo>
                    <a:pt x="339666" y="57616"/>
                    <a:pt x="279505" y="117601"/>
                    <a:pt x="279505" y="191421"/>
                  </a:cubicBezTo>
                  <a:cubicBezTo>
                    <a:pt x="279505" y="204024"/>
                    <a:pt x="289754" y="214259"/>
                    <a:pt x="302469" y="214259"/>
                  </a:cubicBezTo>
                  <a:cubicBezTo>
                    <a:pt x="315089" y="214259"/>
                    <a:pt x="325338" y="204024"/>
                    <a:pt x="325338" y="191421"/>
                  </a:cubicBezTo>
                  <a:cubicBezTo>
                    <a:pt x="325338" y="142902"/>
                    <a:pt x="364812" y="103481"/>
                    <a:pt x="413396" y="103481"/>
                  </a:cubicBezTo>
                  <a:cubicBezTo>
                    <a:pt x="426017" y="103481"/>
                    <a:pt x="436265" y="93247"/>
                    <a:pt x="436454" y="80454"/>
                  </a:cubicBezTo>
                  <a:cubicBezTo>
                    <a:pt x="436454" y="67850"/>
                    <a:pt x="426206" y="57616"/>
                    <a:pt x="413491" y="57616"/>
                  </a:cubicBezTo>
                  <a:close/>
                  <a:moveTo>
                    <a:pt x="413396" y="0"/>
                  </a:moveTo>
                  <a:cubicBezTo>
                    <a:pt x="519294" y="0"/>
                    <a:pt x="605075" y="85760"/>
                    <a:pt x="605170" y="191326"/>
                  </a:cubicBezTo>
                  <a:cubicBezTo>
                    <a:pt x="605170" y="297081"/>
                    <a:pt x="519389" y="382747"/>
                    <a:pt x="413491" y="382747"/>
                  </a:cubicBezTo>
                  <a:cubicBezTo>
                    <a:pt x="377622" y="382747"/>
                    <a:pt x="343936" y="372892"/>
                    <a:pt x="315184" y="355645"/>
                  </a:cubicBezTo>
                  <a:cubicBezTo>
                    <a:pt x="287097" y="376019"/>
                    <a:pt x="257396" y="379525"/>
                    <a:pt x="236520" y="376303"/>
                  </a:cubicBezTo>
                  <a:cubicBezTo>
                    <a:pt x="229403" y="375166"/>
                    <a:pt x="227885" y="365500"/>
                    <a:pt x="234337" y="362373"/>
                  </a:cubicBezTo>
                  <a:cubicBezTo>
                    <a:pt x="252841" y="353371"/>
                    <a:pt x="264892" y="335745"/>
                    <a:pt x="272199" y="320772"/>
                  </a:cubicBezTo>
                  <a:cubicBezTo>
                    <a:pt x="240790" y="286847"/>
                    <a:pt x="221717" y="241361"/>
                    <a:pt x="221717" y="191421"/>
                  </a:cubicBezTo>
                  <a:cubicBezTo>
                    <a:pt x="221717" y="85666"/>
                    <a:pt x="307498" y="0"/>
                    <a:pt x="413396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A39C743F-376F-4313-B2AF-216BDADCCC61}"/>
                </a:ext>
              </a:extLst>
            </p:cNvPr>
            <p:cNvGrpSpPr/>
            <p:nvPr/>
          </p:nvGrpSpPr>
          <p:grpSpPr>
            <a:xfrm>
              <a:off x="5368581" y="2411408"/>
              <a:ext cx="2048711" cy="679227"/>
              <a:chOff x="2574131" y="3122048"/>
              <a:chExt cx="2048711" cy="679227"/>
            </a:xfrm>
          </p:grpSpPr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3A69E202-EE5A-47AD-A56C-3E2400DDF176}"/>
                  </a:ext>
                </a:extLst>
              </p:cNvPr>
              <p:cNvSpPr/>
              <p:nvPr/>
            </p:nvSpPr>
            <p:spPr bwMode="auto">
              <a:xfrm>
                <a:off x="2574131" y="3313499"/>
                <a:ext cx="2048711" cy="48777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Nghiên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cứu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về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công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nghệ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Blockchain.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Xây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dựng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hệ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thống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thực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cấp.</a:t>
                </a:r>
                <a:endParaRPr lang="en-US" altLang="zh-CN" sz="1700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71AB6C04-6845-41BA-BE28-6CFEB5B232A0}"/>
                  </a:ext>
                </a:extLst>
              </p:cNvPr>
              <p:cNvSpPr txBox="1"/>
              <p:nvPr/>
            </p:nvSpPr>
            <p:spPr>
              <a:xfrm>
                <a:off x="2590577" y="3122048"/>
                <a:ext cx="1538124" cy="33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MỤC TIÊU ĐỀ TÀI</a:t>
                </a:r>
              </a:p>
              <a:p>
                <a:endParaRPr lang="zh-CN" altLang="en-US" b="1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B0EAAC2-DF2F-48EA-9AED-B0063E5F5705}"/>
              </a:ext>
            </a:extLst>
          </p:cNvPr>
          <p:cNvGrpSpPr/>
          <p:nvPr/>
        </p:nvGrpSpPr>
        <p:grpSpPr>
          <a:xfrm>
            <a:off x="60936" y="4162253"/>
            <a:ext cx="3967461" cy="2143835"/>
            <a:chOff x="7742518" y="2418217"/>
            <a:chExt cx="2811270" cy="1086608"/>
          </a:xfrm>
        </p:grpSpPr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A45D03C9-F42B-4264-AC45-C454CA23B3A7}"/>
                </a:ext>
              </a:extLst>
            </p:cNvPr>
            <p:cNvSpPr/>
            <p:nvPr/>
          </p:nvSpPr>
          <p:spPr>
            <a:xfrm>
              <a:off x="7742518" y="2418217"/>
              <a:ext cx="2752855" cy="1086608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8" name="椭圆 42">
              <a:extLst>
                <a:ext uri="{FF2B5EF4-FFF2-40B4-BE49-F238E27FC236}">
                  <a16:creationId xmlns="" xmlns:a16="http://schemas.microsoft.com/office/drawing/2014/main" id="{5315193F-D756-44FB-AFD6-55848C7266C8}"/>
                </a:ext>
              </a:extLst>
            </p:cNvPr>
            <p:cNvSpPr/>
            <p:nvPr/>
          </p:nvSpPr>
          <p:spPr>
            <a:xfrm>
              <a:off x="7906154" y="2772620"/>
              <a:ext cx="452162" cy="388756"/>
            </a:xfrm>
            <a:custGeom>
              <a:avLst/>
              <a:gdLst>
                <a:gd name="connsiteX0" fmla="*/ 113399 w 608697"/>
                <a:gd name="connsiteY0" fmla="*/ 462557 h 607851"/>
                <a:gd name="connsiteX1" fmla="*/ 330105 w 608697"/>
                <a:gd name="connsiteY1" fmla="*/ 462557 h 607851"/>
                <a:gd name="connsiteX2" fmla="*/ 224848 w 608697"/>
                <a:gd name="connsiteY2" fmla="*/ 538979 h 607851"/>
                <a:gd name="connsiteX3" fmla="*/ 113399 w 608697"/>
                <a:gd name="connsiteY3" fmla="*/ 462557 h 607851"/>
                <a:gd name="connsiteX4" fmla="*/ 418665 w 608697"/>
                <a:gd name="connsiteY4" fmla="*/ 417183 h 607851"/>
                <a:gd name="connsiteX5" fmla="*/ 378446 w 608697"/>
                <a:gd name="connsiteY5" fmla="*/ 540800 h 607851"/>
                <a:gd name="connsiteX6" fmla="*/ 243239 w 608697"/>
                <a:gd name="connsiteY6" fmla="*/ 544452 h 607851"/>
                <a:gd name="connsiteX7" fmla="*/ 418665 w 608697"/>
                <a:gd name="connsiteY7" fmla="*/ 417183 h 607851"/>
                <a:gd name="connsiteX8" fmla="*/ 463491 w 608697"/>
                <a:gd name="connsiteY8" fmla="*/ 328482 h 607851"/>
                <a:gd name="connsiteX9" fmla="*/ 503696 w 608697"/>
                <a:gd name="connsiteY9" fmla="*/ 452075 h 607851"/>
                <a:gd name="connsiteX10" fmla="*/ 396507 w 608697"/>
                <a:gd name="connsiteY10" fmla="*/ 534321 h 607851"/>
                <a:gd name="connsiteX11" fmla="*/ 463491 w 608697"/>
                <a:gd name="connsiteY11" fmla="*/ 328482 h 607851"/>
                <a:gd name="connsiteX12" fmla="*/ 56382 w 608697"/>
                <a:gd name="connsiteY12" fmla="*/ 320226 h 607851"/>
                <a:gd name="connsiteX13" fmla="*/ 231808 w 608697"/>
                <a:gd name="connsiteY13" fmla="*/ 447456 h 607851"/>
                <a:gd name="connsiteX14" fmla="*/ 101675 w 608697"/>
                <a:gd name="connsiteY14" fmla="*/ 447456 h 607851"/>
                <a:gd name="connsiteX15" fmla="*/ 56382 w 608697"/>
                <a:gd name="connsiteY15" fmla="*/ 320226 h 607851"/>
                <a:gd name="connsiteX16" fmla="*/ 447526 w 608697"/>
                <a:gd name="connsiteY16" fmla="*/ 230396 h 607851"/>
                <a:gd name="connsiteX17" fmla="*/ 552810 w 608697"/>
                <a:gd name="connsiteY17" fmla="*/ 306756 h 607851"/>
                <a:gd name="connsiteX18" fmla="*/ 514484 w 608697"/>
                <a:gd name="connsiteY18" fmla="*/ 436306 h 607851"/>
                <a:gd name="connsiteX19" fmla="*/ 447526 w 608697"/>
                <a:gd name="connsiteY19" fmla="*/ 230396 h 607851"/>
                <a:gd name="connsiteX20" fmla="*/ 94214 w 608697"/>
                <a:gd name="connsiteY20" fmla="*/ 171545 h 607851"/>
                <a:gd name="connsiteX21" fmla="*/ 161172 w 608697"/>
                <a:gd name="connsiteY21" fmla="*/ 377455 h 607851"/>
                <a:gd name="connsiteX22" fmla="*/ 55888 w 608697"/>
                <a:gd name="connsiteY22" fmla="*/ 301095 h 607851"/>
                <a:gd name="connsiteX23" fmla="*/ 94214 w 608697"/>
                <a:gd name="connsiteY23" fmla="*/ 171545 h 607851"/>
                <a:gd name="connsiteX24" fmla="*/ 376960 w 608697"/>
                <a:gd name="connsiteY24" fmla="*/ 160395 h 607851"/>
                <a:gd name="connsiteX25" fmla="*/ 507041 w 608697"/>
                <a:gd name="connsiteY25" fmla="*/ 160395 h 607851"/>
                <a:gd name="connsiteX26" fmla="*/ 552315 w 608697"/>
                <a:gd name="connsiteY26" fmla="*/ 287625 h 607851"/>
                <a:gd name="connsiteX27" fmla="*/ 376960 w 608697"/>
                <a:gd name="connsiteY27" fmla="*/ 160395 h 607851"/>
                <a:gd name="connsiteX28" fmla="*/ 212260 w 608697"/>
                <a:gd name="connsiteY28" fmla="*/ 73529 h 607851"/>
                <a:gd name="connsiteX29" fmla="*/ 145233 w 608697"/>
                <a:gd name="connsiteY29" fmla="*/ 279298 h 607851"/>
                <a:gd name="connsiteX30" fmla="*/ 105001 w 608697"/>
                <a:gd name="connsiteY30" fmla="*/ 155747 h 607851"/>
                <a:gd name="connsiteX31" fmla="*/ 212260 w 608697"/>
                <a:gd name="connsiteY31" fmla="*/ 73529 h 607851"/>
                <a:gd name="connsiteX32" fmla="*/ 383849 w 608697"/>
                <a:gd name="connsiteY32" fmla="*/ 68801 h 607851"/>
                <a:gd name="connsiteX33" fmla="*/ 495298 w 608697"/>
                <a:gd name="connsiteY33" fmla="*/ 145223 h 607851"/>
                <a:gd name="connsiteX34" fmla="*/ 278592 w 608697"/>
                <a:gd name="connsiteY34" fmla="*/ 145223 h 607851"/>
                <a:gd name="connsiteX35" fmla="*/ 383849 w 608697"/>
                <a:gd name="connsiteY35" fmla="*/ 68801 h 607851"/>
                <a:gd name="connsiteX36" fmla="*/ 297630 w 608697"/>
                <a:gd name="connsiteY36" fmla="*/ 55890 h 607851"/>
                <a:gd name="connsiteX37" fmla="*/ 365458 w 608697"/>
                <a:gd name="connsiteY37" fmla="*/ 63394 h 607851"/>
                <a:gd name="connsiteX38" fmla="*/ 190103 w 608697"/>
                <a:gd name="connsiteY38" fmla="*/ 190597 h 607851"/>
                <a:gd name="connsiteX39" fmla="*/ 230306 w 608697"/>
                <a:gd name="connsiteY39" fmla="*/ 67043 h 607851"/>
                <a:gd name="connsiteX40" fmla="*/ 297630 w 608697"/>
                <a:gd name="connsiteY40" fmla="*/ 55890 h 607851"/>
                <a:gd name="connsiteX41" fmla="*/ 304349 w 608697"/>
                <a:gd name="connsiteY41" fmla="*/ 24806 h 607851"/>
                <a:gd name="connsiteX42" fmla="*/ 106746 w 608697"/>
                <a:gd name="connsiteY42" fmla="*/ 106597 h 607851"/>
                <a:gd name="connsiteX43" fmla="*/ 24840 w 608697"/>
                <a:gd name="connsiteY43" fmla="*/ 303926 h 607851"/>
                <a:gd name="connsiteX44" fmla="*/ 106746 w 608697"/>
                <a:gd name="connsiteY44" fmla="*/ 501254 h 607851"/>
                <a:gd name="connsiteX45" fmla="*/ 304349 w 608697"/>
                <a:gd name="connsiteY45" fmla="*/ 583045 h 607851"/>
                <a:gd name="connsiteX46" fmla="*/ 501951 w 608697"/>
                <a:gd name="connsiteY46" fmla="*/ 501254 h 607851"/>
                <a:gd name="connsiteX47" fmla="*/ 583857 w 608697"/>
                <a:gd name="connsiteY47" fmla="*/ 303926 h 607851"/>
                <a:gd name="connsiteX48" fmla="*/ 501951 w 608697"/>
                <a:gd name="connsiteY48" fmla="*/ 106597 h 607851"/>
                <a:gd name="connsiteX49" fmla="*/ 304349 w 608697"/>
                <a:gd name="connsiteY49" fmla="*/ 24806 h 607851"/>
                <a:gd name="connsiteX50" fmla="*/ 304349 w 608697"/>
                <a:gd name="connsiteY50" fmla="*/ 0 h 607851"/>
                <a:gd name="connsiteX51" fmla="*/ 608697 w 608697"/>
                <a:gd name="connsiteY51" fmla="*/ 303926 h 607851"/>
                <a:gd name="connsiteX52" fmla="*/ 304349 w 608697"/>
                <a:gd name="connsiteY52" fmla="*/ 607851 h 607851"/>
                <a:gd name="connsiteX53" fmla="*/ 0 w 608697"/>
                <a:gd name="connsiteY53" fmla="*/ 303926 h 607851"/>
                <a:gd name="connsiteX54" fmla="*/ 304349 w 6086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97" h="607851">
                  <a:moveTo>
                    <a:pt x="113399" y="462557"/>
                  </a:moveTo>
                  <a:lnTo>
                    <a:pt x="330105" y="462557"/>
                  </a:lnTo>
                  <a:cubicBezTo>
                    <a:pt x="295044" y="488031"/>
                    <a:pt x="259983" y="513505"/>
                    <a:pt x="224848" y="538979"/>
                  </a:cubicBezTo>
                  <a:cubicBezTo>
                    <a:pt x="181358" y="524305"/>
                    <a:pt x="142716" y="497863"/>
                    <a:pt x="113399" y="462557"/>
                  </a:cubicBezTo>
                  <a:close/>
                  <a:moveTo>
                    <a:pt x="418665" y="417183"/>
                  </a:moveTo>
                  <a:cubicBezTo>
                    <a:pt x="405234" y="458389"/>
                    <a:pt x="391803" y="499595"/>
                    <a:pt x="378446" y="540800"/>
                  </a:cubicBezTo>
                  <a:cubicBezTo>
                    <a:pt x="334571" y="554436"/>
                    <a:pt x="287786" y="555703"/>
                    <a:pt x="243239" y="544452"/>
                  </a:cubicBezTo>
                  <a:cubicBezTo>
                    <a:pt x="301665" y="501979"/>
                    <a:pt x="360165" y="459581"/>
                    <a:pt x="418665" y="417183"/>
                  </a:cubicBezTo>
                  <a:close/>
                  <a:moveTo>
                    <a:pt x="463491" y="328482"/>
                  </a:moveTo>
                  <a:cubicBezTo>
                    <a:pt x="476918" y="369680"/>
                    <a:pt x="490270" y="410877"/>
                    <a:pt x="503696" y="452075"/>
                  </a:cubicBezTo>
                  <a:cubicBezTo>
                    <a:pt x="476246" y="488877"/>
                    <a:pt x="439174" y="517335"/>
                    <a:pt x="396507" y="534321"/>
                  </a:cubicBezTo>
                  <a:cubicBezTo>
                    <a:pt x="418810" y="465708"/>
                    <a:pt x="441188" y="397095"/>
                    <a:pt x="463491" y="328482"/>
                  </a:cubicBezTo>
                  <a:close/>
                  <a:moveTo>
                    <a:pt x="56382" y="320226"/>
                  </a:moveTo>
                  <a:cubicBezTo>
                    <a:pt x="114882" y="362611"/>
                    <a:pt x="173383" y="404996"/>
                    <a:pt x="231808" y="447456"/>
                  </a:cubicBezTo>
                  <a:lnTo>
                    <a:pt x="101675" y="447456"/>
                  </a:lnTo>
                  <a:cubicBezTo>
                    <a:pt x="75111" y="409987"/>
                    <a:pt x="59441" y="365963"/>
                    <a:pt x="56382" y="320226"/>
                  </a:cubicBezTo>
                  <a:close/>
                  <a:moveTo>
                    <a:pt x="447526" y="230396"/>
                  </a:moveTo>
                  <a:cubicBezTo>
                    <a:pt x="482646" y="255874"/>
                    <a:pt x="517691" y="281352"/>
                    <a:pt x="552810" y="306756"/>
                  </a:cubicBezTo>
                  <a:cubicBezTo>
                    <a:pt x="552214" y="352646"/>
                    <a:pt x="539016" y="397493"/>
                    <a:pt x="514484" y="436306"/>
                  </a:cubicBezTo>
                  <a:cubicBezTo>
                    <a:pt x="492190" y="367694"/>
                    <a:pt x="469895" y="299008"/>
                    <a:pt x="447526" y="230396"/>
                  </a:cubicBezTo>
                  <a:close/>
                  <a:moveTo>
                    <a:pt x="94214" y="171545"/>
                  </a:moveTo>
                  <a:cubicBezTo>
                    <a:pt x="116508" y="240157"/>
                    <a:pt x="138803" y="308843"/>
                    <a:pt x="161172" y="377455"/>
                  </a:cubicBezTo>
                  <a:cubicBezTo>
                    <a:pt x="126053" y="351977"/>
                    <a:pt x="91008" y="326499"/>
                    <a:pt x="55888" y="301095"/>
                  </a:cubicBezTo>
                  <a:cubicBezTo>
                    <a:pt x="56410" y="255205"/>
                    <a:pt x="69682" y="210358"/>
                    <a:pt x="94214" y="171545"/>
                  </a:cubicBezTo>
                  <a:close/>
                  <a:moveTo>
                    <a:pt x="376960" y="160395"/>
                  </a:moveTo>
                  <a:lnTo>
                    <a:pt x="507041" y="160395"/>
                  </a:lnTo>
                  <a:cubicBezTo>
                    <a:pt x="533594" y="197864"/>
                    <a:pt x="549257" y="241888"/>
                    <a:pt x="552315" y="287625"/>
                  </a:cubicBezTo>
                  <a:cubicBezTo>
                    <a:pt x="493839" y="245240"/>
                    <a:pt x="435362" y="202855"/>
                    <a:pt x="376960" y="160395"/>
                  </a:cubicBezTo>
                  <a:close/>
                  <a:moveTo>
                    <a:pt x="212260" y="73529"/>
                  </a:moveTo>
                  <a:cubicBezTo>
                    <a:pt x="189942" y="142119"/>
                    <a:pt x="167550" y="210708"/>
                    <a:pt x="145233" y="279298"/>
                  </a:cubicBezTo>
                  <a:cubicBezTo>
                    <a:pt x="131797" y="238114"/>
                    <a:pt x="118436" y="196931"/>
                    <a:pt x="105001" y="155747"/>
                  </a:cubicBezTo>
                  <a:cubicBezTo>
                    <a:pt x="132469" y="118958"/>
                    <a:pt x="169566" y="90509"/>
                    <a:pt x="212260" y="73529"/>
                  </a:cubicBezTo>
                  <a:close/>
                  <a:moveTo>
                    <a:pt x="383849" y="68801"/>
                  </a:moveTo>
                  <a:cubicBezTo>
                    <a:pt x="427340" y="83475"/>
                    <a:pt x="465981" y="109917"/>
                    <a:pt x="495298" y="145223"/>
                  </a:cubicBezTo>
                  <a:lnTo>
                    <a:pt x="278592" y="145223"/>
                  </a:lnTo>
                  <a:cubicBezTo>
                    <a:pt x="313653" y="119749"/>
                    <a:pt x="348714" y="94275"/>
                    <a:pt x="383849" y="68801"/>
                  </a:cubicBezTo>
                  <a:close/>
                  <a:moveTo>
                    <a:pt x="297630" y="55890"/>
                  </a:moveTo>
                  <a:cubicBezTo>
                    <a:pt x="320370" y="55276"/>
                    <a:pt x="343194" y="57771"/>
                    <a:pt x="365458" y="63394"/>
                  </a:cubicBezTo>
                  <a:cubicBezTo>
                    <a:pt x="307056" y="105844"/>
                    <a:pt x="248580" y="148221"/>
                    <a:pt x="190103" y="190597"/>
                  </a:cubicBezTo>
                  <a:cubicBezTo>
                    <a:pt x="203529" y="149412"/>
                    <a:pt x="216955" y="108228"/>
                    <a:pt x="230306" y="67043"/>
                  </a:cubicBezTo>
                  <a:cubicBezTo>
                    <a:pt x="252234" y="60229"/>
                    <a:pt x="274890" y="56505"/>
                    <a:pt x="297630" y="55890"/>
                  </a:cubicBezTo>
                  <a:close/>
                  <a:moveTo>
                    <a:pt x="304349" y="24806"/>
                  </a:moveTo>
                  <a:cubicBezTo>
                    <a:pt x="229679" y="24806"/>
                    <a:pt x="159485" y="53857"/>
                    <a:pt x="106746" y="106597"/>
                  </a:cubicBezTo>
                  <a:cubicBezTo>
                    <a:pt x="53932" y="159263"/>
                    <a:pt x="24840" y="229359"/>
                    <a:pt x="24840" y="303926"/>
                  </a:cubicBezTo>
                  <a:cubicBezTo>
                    <a:pt x="24840" y="378492"/>
                    <a:pt x="53932" y="448588"/>
                    <a:pt x="106746" y="501254"/>
                  </a:cubicBezTo>
                  <a:cubicBezTo>
                    <a:pt x="159485" y="553994"/>
                    <a:pt x="229679" y="583045"/>
                    <a:pt x="304349" y="583045"/>
                  </a:cubicBezTo>
                  <a:cubicBezTo>
                    <a:pt x="379018" y="583045"/>
                    <a:pt x="449213" y="553994"/>
                    <a:pt x="501951" y="501254"/>
                  </a:cubicBezTo>
                  <a:cubicBezTo>
                    <a:pt x="554765" y="448588"/>
                    <a:pt x="583857" y="378492"/>
                    <a:pt x="583857" y="303926"/>
                  </a:cubicBezTo>
                  <a:cubicBezTo>
                    <a:pt x="583857" y="229359"/>
                    <a:pt x="554765" y="159263"/>
                    <a:pt x="501951" y="106597"/>
                  </a:cubicBezTo>
                  <a:cubicBezTo>
                    <a:pt x="449213" y="53857"/>
                    <a:pt x="379018" y="24806"/>
                    <a:pt x="304349" y="24806"/>
                  </a:cubicBezTo>
                  <a:close/>
                  <a:moveTo>
                    <a:pt x="304349" y="0"/>
                  </a:moveTo>
                  <a:cubicBezTo>
                    <a:pt x="472412" y="0"/>
                    <a:pt x="608697" y="136096"/>
                    <a:pt x="608697" y="303926"/>
                  </a:cubicBezTo>
                  <a:cubicBezTo>
                    <a:pt x="608697" y="471755"/>
                    <a:pt x="472412" y="607851"/>
                    <a:pt x="304349" y="607851"/>
                  </a:cubicBezTo>
                  <a:cubicBezTo>
                    <a:pt x="136286" y="607851"/>
                    <a:pt x="0" y="471755"/>
                    <a:pt x="0" y="303926"/>
                  </a:cubicBezTo>
                  <a:cubicBezTo>
                    <a:pt x="0" y="136096"/>
                    <a:pt x="136286" y="0"/>
                    <a:pt x="304349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F87848D3-26C8-4D3A-B78C-5D1AAFE548C6}"/>
                </a:ext>
              </a:extLst>
            </p:cNvPr>
            <p:cNvGrpSpPr/>
            <p:nvPr/>
          </p:nvGrpSpPr>
          <p:grpSpPr>
            <a:xfrm>
              <a:off x="8416731" y="2534891"/>
              <a:ext cx="2137057" cy="777955"/>
              <a:chOff x="2528584" y="3245531"/>
              <a:chExt cx="2137057" cy="777955"/>
            </a:xfrm>
          </p:grpSpPr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736E1243-18E4-432E-B0BB-B72A49B7CB04}"/>
                  </a:ext>
                </a:extLst>
              </p:cNvPr>
              <p:cNvSpPr/>
              <p:nvPr/>
            </p:nvSpPr>
            <p:spPr bwMode="auto">
              <a:xfrm>
                <a:off x="2563056" y="3446296"/>
                <a:ext cx="2102585" cy="57719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Đăng nhập, đăng xuất                 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Tạo tài khoản cho trường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đại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học</a:t>
                </a: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xem danh sách tài khoản, xóa tài khoản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A9E21D5B-06A3-48FC-AA83-16EB643EE90E}"/>
                  </a:ext>
                </a:extLst>
              </p:cNvPr>
              <p:cNvSpPr txBox="1"/>
              <p:nvPr/>
            </p:nvSpPr>
            <p:spPr>
              <a:xfrm>
                <a:off x="2528584" y="3245531"/>
                <a:ext cx="1771265" cy="32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CHỨC NĂNG ADMIN</a:t>
                </a:r>
              </a:p>
              <a:p>
                <a:endParaRPr lang="zh-CN" altLang="en-US" b="1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DF874F8A-31E6-4D58-AFF4-37DD77A9CC32}"/>
              </a:ext>
            </a:extLst>
          </p:cNvPr>
          <p:cNvGrpSpPr/>
          <p:nvPr/>
        </p:nvGrpSpPr>
        <p:grpSpPr>
          <a:xfrm>
            <a:off x="8246044" y="4182841"/>
            <a:ext cx="3816890" cy="1957666"/>
            <a:chOff x="7854368" y="4272899"/>
            <a:chExt cx="2682028" cy="1027731"/>
          </a:xfrm>
        </p:grpSpPr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EB66D024-2CDB-44E5-8837-2457C046D4B3}"/>
                </a:ext>
              </a:extLst>
            </p:cNvPr>
            <p:cNvSpPr/>
            <p:nvPr/>
          </p:nvSpPr>
          <p:spPr>
            <a:xfrm>
              <a:off x="7854368" y="4272899"/>
              <a:ext cx="2682028" cy="1027731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1" name="椭圆 43">
              <a:extLst>
                <a:ext uri="{FF2B5EF4-FFF2-40B4-BE49-F238E27FC236}">
                  <a16:creationId xmlns="" xmlns:a16="http://schemas.microsoft.com/office/drawing/2014/main" id="{E4638BBA-E112-4578-96D9-B6F15F3E3647}"/>
                </a:ext>
              </a:extLst>
            </p:cNvPr>
            <p:cNvSpPr/>
            <p:nvPr/>
          </p:nvSpPr>
          <p:spPr>
            <a:xfrm>
              <a:off x="8050940" y="4587273"/>
              <a:ext cx="406400" cy="398982"/>
            </a:xfrm>
            <a:custGeom>
              <a:avLst/>
              <a:gdLst>
                <a:gd name="T0" fmla="*/ 3900 w 3978"/>
                <a:gd name="T1" fmla="*/ 1028 h 3911"/>
                <a:gd name="T2" fmla="*/ 2950 w 3978"/>
                <a:gd name="T3" fmla="*/ 79 h 3911"/>
                <a:gd name="T4" fmla="*/ 2667 w 3978"/>
                <a:gd name="T5" fmla="*/ 79 h 3911"/>
                <a:gd name="T6" fmla="*/ 2063 w 3978"/>
                <a:gd name="T7" fmla="*/ 683 h 3911"/>
                <a:gd name="T8" fmla="*/ 2037 w 3978"/>
                <a:gd name="T9" fmla="*/ 657 h 3911"/>
                <a:gd name="T10" fmla="*/ 1754 w 3978"/>
                <a:gd name="T11" fmla="*/ 657 h 3911"/>
                <a:gd name="T12" fmla="*/ 276 w 3978"/>
                <a:gd name="T13" fmla="*/ 2135 h 3911"/>
                <a:gd name="T14" fmla="*/ 276 w 3978"/>
                <a:gd name="T15" fmla="*/ 3137 h 3911"/>
                <a:gd name="T16" fmla="*/ 843 w 3978"/>
                <a:gd name="T17" fmla="*/ 3703 h 3911"/>
                <a:gd name="T18" fmla="*/ 1344 w 3978"/>
                <a:gd name="T19" fmla="*/ 3911 h 3911"/>
                <a:gd name="T20" fmla="*/ 1845 w 3978"/>
                <a:gd name="T21" fmla="*/ 3703 h 3911"/>
                <a:gd name="T22" fmla="*/ 3323 w 3978"/>
                <a:gd name="T23" fmla="*/ 2226 h 3911"/>
                <a:gd name="T24" fmla="*/ 3323 w 3978"/>
                <a:gd name="T25" fmla="*/ 1943 h 3911"/>
                <a:gd name="T26" fmla="*/ 3295 w 3978"/>
                <a:gd name="T27" fmla="*/ 1916 h 3911"/>
                <a:gd name="T28" fmla="*/ 3900 w 3978"/>
                <a:gd name="T29" fmla="*/ 1311 h 3911"/>
                <a:gd name="T30" fmla="*/ 3900 w 3978"/>
                <a:gd name="T31" fmla="*/ 1028 h 3911"/>
                <a:gd name="T32" fmla="*/ 3012 w 3978"/>
                <a:gd name="T33" fmla="*/ 1633 h 3911"/>
                <a:gd name="T34" fmla="*/ 2345 w 3978"/>
                <a:gd name="T35" fmla="*/ 966 h 3911"/>
                <a:gd name="T36" fmla="*/ 2809 w 3978"/>
                <a:gd name="T37" fmla="*/ 503 h 3911"/>
                <a:gd name="T38" fmla="*/ 3475 w 3978"/>
                <a:gd name="T39" fmla="*/ 1170 h 3911"/>
                <a:gd name="T40" fmla="*/ 3012 w 3978"/>
                <a:gd name="T41" fmla="*/ 1633 h 3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78" h="3911">
                  <a:moveTo>
                    <a:pt x="3900" y="1028"/>
                  </a:moveTo>
                  <a:lnTo>
                    <a:pt x="2950" y="79"/>
                  </a:lnTo>
                  <a:cubicBezTo>
                    <a:pt x="2872" y="0"/>
                    <a:pt x="2745" y="0"/>
                    <a:pt x="2667" y="79"/>
                  </a:cubicBezTo>
                  <a:lnTo>
                    <a:pt x="2063" y="683"/>
                  </a:lnTo>
                  <a:lnTo>
                    <a:pt x="2037" y="657"/>
                  </a:lnTo>
                  <a:cubicBezTo>
                    <a:pt x="1958" y="579"/>
                    <a:pt x="1832" y="579"/>
                    <a:pt x="1754" y="657"/>
                  </a:cubicBezTo>
                  <a:lnTo>
                    <a:pt x="276" y="2135"/>
                  </a:lnTo>
                  <a:cubicBezTo>
                    <a:pt x="0" y="2411"/>
                    <a:pt x="0" y="2861"/>
                    <a:pt x="276" y="3137"/>
                  </a:cubicBezTo>
                  <a:lnTo>
                    <a:pt x="843" y="3703"/>
                  </a:lnTo>
                  <a:cubicBezTo>
                    <a:pt x="977" y="3837"/>
                    <a:pt x="1155" y="3911"/>
                    <a:pt x="1344" y="3911"/>
                  </a:cubicBezTo>
                  <a:cubicBezTo>
                    <a:pt x="1533" y="3911"/>
                    <a:pt x="1711" y="3837"/>
                    <a:pt x="1845" y="3703"/>
                  </a:cubicBezTo>
                  <a:lnTo>
                    <a:pt x="3323" y="2226"/>
                  </a:lnTo>
                  <a:cubicBezTo>
                    <a:pt x="3401" y="2148"/>
                    <a:pt x="3401" y="2021"/>
                    <a:pt x="3323" y="1943"/>
                  </a:cubicBezTo>
                  <a:lnTo>
                    <a:pt x="3295" y="1916"/>
                  </a:lnTo>
                  <a:lnTo>
                    <a:pt x="3900" y="1311"/>
                  </a:lnTo>
                  <a:cubicBezTo>
                    <a:pt x="3978" y="1233"/>
                    <a:pt x="3978" y="1106"/>
                    <a:pt x="3900" y="1028"/>
                  </a:cubicBezTo>
                  <a:close/>
                  <a:moveTo>
                    <a:pt x="3012" y="1633"/>
                  </a:moveTo>
                  <a:lnTo>
                    <a:pt x="2345" y="966"/>
                  </a:lnTo>
                  <a:lnTo>
                    <a:pt x="2809" y="503"/>
                  </a:lnTo>
                  <a:lnTo>
                    <a:pt x="3475" y="1170"/>
                  </a:lnTo>
                  <a:lnTo>
                    <a:pt x="3012" y="1633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="" xmlns:a16="http://schemas.microsoft.com/office/drawing/2014/main" id="{28B91726-7D0E-422D-84DF-D1A4B9250B86}"/>
                </a:ext>
              </a:extLst>
            </p:cNvPr>
            <p:cNvGrpSpPr/>
            <p:nvPr/>
          </p:nvGrpSpPr>
          <p:grpSpPr>
            <a:xfrm>
              <a:off x="8370051" y="4390954"/>
              <a:ext cx="1999081" cy="655249"/>
              <a:chOff x="2481904" y="3358067"/>
              <a:chExt cx="1999081" cy="655249"/>
            </a:xfrm>
          </p:grpSpPr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093E5003-04DE-4D9E-8B90-BD8B98870868}"/>
                  </a:ext>
                </a:extLst>
              </p:cNvPr>
              <p:cNvSpPr/>
              <p:nvPr/>
            </p:nvSpPr>
            <p:spPr bwMode="auto">
              <a:xfrm>
                <a:off x="2676268" y="3674006"/>
                <a:ext cx="1697642" cy="3393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Xác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minh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và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xem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tốt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nghiệp</a:t>
                </a:r>
                <a:endParaRPr lang="en-US" altLang="zh-CN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="" xmlns:a16="http://schemas.microsoft.com/office/drawing/2014/main" id="{37A81A29-073E-4988-9DE4-F1C88105C25C}"/>
                  </a:ext>
                </a:extLst>
              </p:cNvPr>
              <p:cNvSpPr txBox="1"/>
              <p:nvPr/>
            </p:nvSpPr>
            <p:spPr>
              <a:xfrm>
                <a:off x="2481904" y="3358067"/>
                <a:ext cx="1999081" cy="19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CHỨC NĂNG NGƯỜI DÙNG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697660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02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3681203" y="3361079"/>
              <a:ext cx="47612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CƠ SỞ LÝ THUYẾT</a:t>
              </a: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32013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5A529FC0-89F0-40AB-835B-DFB6ED5D82CB}"/>
              </a:ext>
            </a:extLst>
          </p:cNvPr>
          <p:cNvGrpSpPr/>
          <p:nvPr/>
        </p:nvGrpSpPr>
        <p:grpSpPr>
          <a:xfrm>
            <a:off x="4067025" y="3564997"/>
            <a:ext cx="7433606" cy="3193254"/>
            <a:chOff x="1168315" y="2815031"/>
            <a:chExt cx="4419501" cy="1814520"/>
          </a:xfrm>
        </p:grpSpPr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0FACC64C-21FA-4AC5-8E35-9F307389E6CB}"/>
                </a:ext>
              </a:extLst>
            </p:cNvPr>
            <p:cNvSpPr/>
            <p:nvPr/>
          </p:nvSpPr>
          <p:spPr>
            <a:xfrm rot="13175922">
              <a:off x="1168315" y="3378135"/>
              <a:ext cx="993606" cy="1110824"/>
            </a:xfrm>
            <a:custGeom>
              <a:avLst/>
              <a:gdLst>
                <a:gd name="connsiteX0" fmla="*/ 1051097 w 1059404"/>
                <a:gd name="connsiteY0" fmla="*/ 1125273 h 1125273"/>
                <a:gd name="connsiteX1" fmla="*/ 227374 w 1059404"/>
                <a:gd name="connsiteY1" fmla="*/ 129513 h 1125273"/>
                <a:gd name="connsiteX2" fmla="*/ 0 w 1059404"/>
                <a:gd name="connsiteY2" fmla="*/ 129513 h 1125273"/>
                <a:gd name="connsiteX3" fmla="*/ 121508 w 1059404"/>
                <a:gd name="connsiteY3" fmla="*/ 0 h 1125273"/>
                <a:gd name="connsiteX4" fmla="*/ 225801 w 1059404"/>
                <a:gd name="connsiteY4" fmla="*/ 0 h 1125273"/>
                <a:gd name="connsiteX5" fmla="*/ 228630 w 1059404"/>
                <a:gd name="connsiteY5" fmla="*/ 3015 h 1125273"/>
                <a:gd name="connsiteX6" fmla="*/ 307703 w 1059404"/>
                <a:gd name="connsiteY6" fmla="*/ 2695 h 1125273"/>
                <a:gd name="connsiteX7" fmla="*/ 1059404 w 1059404"/>
                <a:gd name="connsiteY7" fmla="*/ 932121 h 1125273"/>
                <a:gd name="connsiteX0" fmla="*/ 1071847 w 1080154"/>
                <a:gd name="connsiteY0" fmla="*/ 1125273 h 1125273"/>
                <a:gd name="connsiteX1" fmla="*/ 248124 w 1080154"/>
                <a:gd name="connsiteY1" fmla="*/ 129513 h 1125273"/>
                <a:gd name="connsiteX2" fmla="*/ 0 w 1080154"/>
                <a:gd name="connsiteY2" fmla="*/ 134316 h 1125273"/>
                <a:gd name="connsiteX3" fmla="*/ 142258 w 1080154"/>
                <a:gd name="connsiteY3" fmla="*/ 0 h 1125273"/>
                <a:gd name="connsiteX4" fmla="*/ 246551 w 1080154"/>
                <a:gd name="connsiteY4" fmla="*/ 0 h 1125273"/>
                <a:gd name="connsiteX5" fmla="*/ 249380 w 1080154"/>
                <a:gd name="connsiteY5" fmla="*/ 3015 h 1125273"/>
                <a:gd name="connsiteX6" fmla="*/ 328453 w 1080154"/>
                <a:gd name="connsiteY6" fmla="*/ 2695 h 1125273"/>
                <a:gd name="connsiteX7" fmla="*/ 1080154 w 1080154"/>
                <a:gd name="connsiteY7" fmla="*/ 932121 h 1125273"/>
                <a:gd name="connsiteX8" fmla="*/ 1071847 w 1080154"/>
                <a:gd name="connsiteY8" fmla="*/ 1125273 h 1125273"/>
                <a:gd name="connsiteX0" fmla="*/ 1023515 w 1080154"/>
                <a:gd name="connsiteY0" fmla="*/ 1089180 h 1089180"/>
                <a:gd name="connsiteX1" fmla="*/ 248124 w 1080154"/>
                <a:gd name="connsiteY1" fmla="*/ 129513 h 1089180"/>
                <a:gd name="connsiteX2" fmla="*/ 0 w 1080154"/>
                <a:gd name="connsiteY2" fmla="*/ 134316 h 1089180"/>
                <a:gd name="connsiteX3" fmla="*/ 142258 w 1080154"/>
                <a:gd name="connsiteY3" fmla="*/ 0 h 1089180"/>
                <a:gd name="connsiteX4" fmla="*/ 246551 w 1080154"/>
                <a:gd name="connsiteY4" fmla="*/ 0 h 1089180"/>
                <a:gd name="connsiteX5" fmla="*/ 249380 w 1080154"/>
                <a:gd name="connsiteY5" fmla="*/ 3015 h 1089180"/>
                <a:gd name="connsiteX6" fmla="*/ 328453 w 1080154"/>
                <a:gd name="connsiteY6" fmla="*/ 2695 h 1089180"/>
                <a:gd name="connsiteX7" fmla="*/ 1080154 w 1080154"/>
                <a:gd name="connsiteY7" fmla="*/ 932121 h 1089180"/>
                <a:gd name="connsiteX8" fmla="*/ 1023515 w 1080154"/>
                <a:gd name="connsiteY8" fmla="*/ 1089180 h 1089180"/>
                <a:gd name="connsiteX0" fmla="*/ 1023515 w 1048817"/>
                <a:gd name="connsiteY0" fmla="*/ 1089180 h 1089180"/>
                <a:gd name="connsiteX1" fmla="*/ 248124 w 1048817"/>
                <a:gd name="connsiteY1" fmla="*/ 129513 h 1089180"/>
                <a:gd name="connsiteX2" fmla="*/ 0 w 1048817"/>
                <a:gd name="connsiteY2" fmla="*/ 134316 h 1089180"/>
                <a:gd name="connsiteX3" fmla="*/ 142258 w 1048817"/>
                <a:gd name="connsiteY3" fmla="*/ 0 h 1089180"/>
                <a:gd name="connsiteX4" fmla="*/ 246551 w 1048817"/>
                <a:gd name="connsiteY4" fmla="*/ 0 h 1089180"/>
                <a:gd name="connsiteX5" fmla="*/ 249380 w 1048817"/>
                <a:gd name="connsiteY5" fmla="*/ 3015 h 1089180"/>
                <a:gd name="connsiteX6" fmla="*/ 328453 w 1048817"/>
                <a:gd name="connsiteY6" fmla="*/ 2695 h 1089180"/>
                <a:gd name="connsiteX7" fmla="*/ 1048817 w 1048817"/>
                <a:gd name="connsiteY7" fmla="*/ 928804 h 1089180"/>
                <a:gd name="connsiteX8" fmla="*/ 1023515 w 1048817"/>
                <a:gd name="connsiteY8" fmla="*/ 1089180 h 1089180"/>
                <a:gd name="connsiteX0" fmla="*/ 1023515 w 1048817"/>
                <a:gd name="connsiteY0" fmla="*/ 1093925 h 1093925"/>
                <a:gd name="connsiteX1" fmla="*/ 248124 w 1048817"/>
                <a:gd name="connsiteY1" fmla="*/ 134258 h 1093925"/>
                <a:gd name="connsiteX2" fmla="*/ 0 w 1048817"/>
                <a:gd name="connsiteY2" fmla="*/ 139061 h 1093925"/>
                <a:gd name="connsiteX3" fmla="*/ 142258 w 1048817"/>
                <a:gd name="connsiteY3" fmla="*/ 4745 h 1093925"/>
                <a:gd name="connsiteX4" fmla="*/ 246551 w 1048817"/>
                <a:gd name="connsiteY4" fmla="*/ 4745 h 1093925"/>
                <a:gd name="connsiteX5" fmla="*/ 249380 w 1048817"/>
                <a:gd name="connsiteY5" fmla="*/ 7760 h 1093925"/>
                <a:gd name="connsiteX6" fmla="*/ 362675 w 1048817"/>
                <a:gd name="connsiteY6" fmla="*/ 0 h 1093925"/>
                <a:gd name="connsiteX7" fmla="*/ 1048817 w 1048817"/>
                <a:gd name="connsiteY7" fmla="*/ 933549 h 1093925"/>
                <a:gd name="connsiteX8" fmla="*/ 1023515 w 1048817"/>
                <a:gd name="connsiteY8" fmla="*/ 1093925 h 1093925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42258 w 1048817"/>
                <a:gd name="connsiteY3" fmla="*/ 6083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73226 w 1048817"/>
                <a:gd name="connsiteY3" fmla="*/ 13787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38341 w 1013932"/>
                <a:gd name="connsiteY3" fmla="*/ 13787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33936 w 1013932"/>
                <a:gd name="connsiteY1" fmla="*/ 124512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58179 w 1013932"/>
                <a:gd name="connsiteY1" fmla="*/ 118229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76137 w 1000778"/>
                <a:gd name="connsiteY0" fmla="*/ 1110822 h 1110822"/>
                <a:gd name="connsiteX1" fmla="*/ 245025 w 1000778"/>
                <a:gd name="connsiteY1" fmla="*/ 118229 h 1110822"/>
                <a:gd name="connsiteX2" fmla="*/ 0 w 1000778"/>
                <a:gd name="connsiteY2" fmla="*/ 156546 h 1110822"/>
                <a:gd name="connsiteX3" fmla="*/ 134424 w 1000778"/>
                <a:gd name="connsiteY3" fmla="*/ 21403 h 1110822"/>
                <a:gd name="connsiteX4" fmla="*/ 198512 w 1000778"/>
                <a:gd name="connsiteY4" fmla="*/ 6083 h 1110822"/>
                <a:gd name="connsiteX5" fmla="*/ 219895 w 1000778"/>
                <a:gd name="connsiteY5" fmla="*/ 0 h 1110822"/>
                <a:gd name="connsiteX6" fmla="*/ 314636 w 1000778"/>
                <a:gd name="connsiteY6" fmla="*/ 1338 h 1110822"/>
                <a:gd name="connsiteX7" fmla="*/ 1000778 w 1000778"/>
                <a:gd name="connsiteY7" fmla="*/ 934887 h 1110822"/>
                <a:gd name="connsiteX8" fmla="*/ 976137 w 1000778"/>
                <a:gd name="connsiteY8" fmla="*/ 1110822 h 1110822"/>
                <a:gd name="connsiteX0" fmla="*/ 968964 w 993605"/>
                <a:gd name="connsiteY0" fmla="*/ 1110822 h 1110822"/>
                <a:gd name="connsiteX1" fmla="*/ 237852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605" h="1110823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梯形 71">
              <a:extLst>
                <a:ext uri="{FF2B5EF4-FFF2-40B4-BE49-F238E27FC236}">
                  <a16:creationId xmlns="" xmlns:a16="http://schemas.microsoft.com/office/drawing/2014/main" id="{24E076B0-57FC-4B80-B5D4-875B3A06C5B1}"/>
                </a:ext>
              </a:extLst>
            </p:cNvPr>
            <p:cNvSpPr/>
            <p:nvPr/>
          </p:nvSpPr>
          <p:spPr>
            <a:xfrm>
              <a:off x="2140022" y="4492895"/>
              <a:ext cx="2956604" cy="136656"/>
            </a:xfrm>
            <a:custGeom>
              <a:avLst/>
              <a:gdLst>
                <a:gd name="connsiteX0" fmla="*/ 0 w 2951841"/>
                <a:gd name="connsiteY0" fmla="*/ 129513 h 129513"/>
                <a:gd name="connsiteX1" fmla="*/ 121508 w 2951841"/>
                <a:gd name="connsiteY1" fmla="*/ 0 h 129513"/>
                <a:gd name="connsiteX2" fmla="*/ 2830333 w 2951841"/>
                <a:gd name="connsiteY2" fmla="*/ 0 h 129513"/>
                <a:gd name="connsiteX3" fmla="*/ 2951841 w 2951841"/>
                <a:gd name="connsiteY3" fmla="*/ 129513 h 129513"/>
                <a:gd name="connsiteX4" fmla="*/ 0 w 2951841"/>
                <a:gd name="connsiteY4" fmla="*/ 129513 h 129513"/>
                <a:gd name="connsiteX0" fmla="*/ 0 w 2956604"/>
                <a:gd name="connsiteY0" fmla="*/ 129513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9513 h 136656"/>
                <a:gd name="connsiteX0" fmla="*/ 0 w 2956604"/>
                <a:gd name="connsiteY0" fmla="*/ 124750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4750 h 13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6604" h="136656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梯形 24">
              <a:extLst>
                <a:ext uri="{FF2B5EF4-FFF2-40B4-BE49-F238E27FC236}">
                  <a16:creationId xmlns="" xmlns:a16="http://schemas.microsoft.com/office/drawing/2014/main" id="{403523B9-3A3C-4373-A1BC-DF7B28D7D75A}"/>
                </a:ext>
              </a:extLst>
            </p:cNvPr>
            <p:cNvSpPr/>
            <p:nvPr/>
          </p:nvSpPr>
          <p:spPr>
            <a:xfrm rot="5400000" flipH="1">
              <a:off x="4702139" y="3744564"/>
              <a:ext cx="1546803" cy="56453"/>
            </a:xfrm>
            <a:prstGeom prst="trapezoid">
              <a:avLst>
                <a:gd name="adj" fmla="val 93819"/>
              </a:avLst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81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376A3766-5A27-4787-8E4E-E160EA3D5191}"/>
                </a:ext>
              </a:extLst>
            </p:cNvPr>
            <p:cNvSpPr/>
            <p:nvPr/>
          </p:nvSpPr>
          <p:spPr>
            <a:xfrm>
              <a:off x="1486415" y="2815031"/>
              <a:ext cx="4101401" cy="1802614"/>
            </a:xfrm>
            <a:custGeom>
              <a:avLst/>
              <a:gdLst>
                <a:gd name="connsiteX0" fmla="*/ 29029 w 13077372"/>
                <a:gd name="connsiteY0" fmla="*/ 1567543 h 5747657"/>
                <a:gd name="connsiteX1" fmla="*/ 0 w 13077372"/>
                <a:gd name="connsiteY1" fmla="*/ 5370285 h 5747657"/>
                <a:gd name="connsiteX2" fmla="*/ 406400 w 13077372"/>
                <a:gd name="connsiteY2" fmla="*/ 5718628 h 5747657"/>
                <a:gd name="connsiteX3" fmla="*/ 12337143 w 13077372"/>
                <a:gd name="connsiteY3" fmla="*/ 5747657 h 5747657"/>
                <a:gd name="connsiteX4" fmla="*/ 13077372 w 13077372"/>
                <a:gd name="connsiteY4" fmla="*/ 5065485 h 5747657"/>
                <a:gd name="connsiteX5" fmla="*/ 13062857 w 13077372"/>
                <a:gd name="connsiteY5" fmla="*/ 1045028 h 5747657"/>
                <a:gd name="connsiteX6" fmla="*/ 12467772 w 13077372"/>
                <a:gd name="connsiteY6" fmla="*/ 493485 h 5747657"/>
                <a:gd name="connsiteX7" fmla="*/ 6066972 w 13077372"/>
                <a:gd name="connsiteY7" fmla="*/ 478971 h 5747657"/>
                <a:gd name="connsiteX8" fmla="*/ 5617029 w 13077372"/>
                <a:gd name="connsiteY8" fmla="*/ 14514 h 5747657"/>
                <a:gd name="connsiteX9" fmla="*/ 1407886 w 13077372"/>
                <a:gd name="connsiteY9" fmla="*/ 0 h 5747657"/>
                <a:gd name="connsiteX10" fmla="*/ 29029 w 13077372"/>
                <a:gd name="connsiteY10" fmla="*/ 1567543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77372" h="5747657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w="28575"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220F4C4C-2371-4F6E-BF2D-D01C7C3230E3}"/>
              </a:ext>
            </a:extLst>
          </p:cNvPr>
          <p:cNvGrpSpPr/>
          <p:nvPr/>
        </p:nvGrpSpPr>
        <p:grpSpPr>
          <a:xfrm>
            <a:off x="347317" y="899998"/>
            <a:ext cx="4405336" cy="3263192"/>
            <a:chOff x="1921914" y="2518355"/>
            <a:chExt cx="3004327" cy="2603293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F892F822-6AD7-486F-8317-A68D5513A87A}"/>
                </a:ext>
              </a:extLst>
            </p:cNvPr>
            <p:cNvSpPr/>
            <p:nvPr/>
          </p:nvSpPr>
          <p:spPr>
            <a:xfrm>
              <a:off x="1968610" y="2584719"/>
              <a:ext cx="2910936" cy="2497552"/>
            </a:xfrm>
            <a:custGeom>
              <a:avLst/>
              <a:gdLst>
                <a:gd name="connsiteX0" fmla="*/ 1156183 w 12550051"/>
                <a:gd name="connsiteY0" fmla="*/ 1039865 h 10767811"/>
                <a:gd name="connsiteX1" fmla="*/ 389025 w 12550051"/>
                <a:gd name="connsiteY1" fmla="*/ 1807023 h 10767811"/>
                <a:gd name="connsiteX2" fmla="*/ 389025 w 12550051"/>
                <a:gd name="connsiteY2" fmla="*/ 9605602 h 10767811"/>
                <a:gd name="connsiteX3" fmla="*/ 1161786 w 12550051"/>
                <a:gd name="connsiteY3" fmla="*/ 10378363 h 10767811"/>
                <a:gd name="connsiteX4" fmla="*/ 11393867 w 12550051"/>
                <a:gd name="connsiteY4" fmla="*/ 10378363 h 10767811"/>
                <a:gd name="connsiteX5" fmla="*/ 12161025 w 12550051"/>
                <a:gd name="connsiteY5" fmla="*/ 9611205 h 10767811"/>
                <a:gd name="connsiteX6" fmla="*/ 12161025 w 12550051"/>
                <a:gd name="connsiteY6" fmla="*/ 1812626 h 10767811"/>
                <a:gd name="connsiteX7" fmla="*/ 11388264 w 12550051"/>
                <a:gd name="connsiteY7" fmla="*/ 1039865 h 10767811"/>
                <a:gd name="connsiteX8" fmla="*/ 825332 w 12550051"/>
                <a:gd name="connsiteY8" fmla="*/ 0 h 10767811"/>
                <a:gd name="connsiteX9" fmla="*/ 4789798 w 12550051"/>
                <a:gd name="connsiteY9" fmla="*/ 0 h 10767811"/>
                <a:gd name="connsiteX10" fmla="*/ 5411833 w 12550051"/>
                <a:gd name="connsiteY10" fmla="*/ 650417 h 10767811"/>
                <a:gd name="connsiteX11" fmla="*/ 11712837 w 12550051"/>
                <a:gd name="connsiteY11" fmla="*/ 650417 h 10767811"/>
                <a:gd name="connsiteX12" fmla="*/ 12550051 w 12550051"/>
                <a:gd name="connsiteY12" fmla="*/ 1487631 h 10767811"/>
                <a:gd name="connsiteX13" fmla="*/ 12550051 w 12550051"/>
                <a:gd name="connsiteY13" fmla="*/ 9936667 h 10767811"/>
                <a:gd name="connsiteX14" fmla="*/ 11718907 w 12550051"/>
                <a:gd name="connsiteY14" fmla="*/ 10767811 h 10767811"/>
                <a:gd name="connsiteX15" fmla="*/ 837214 w 12550051"/>
                <a:gd name="connsiteY15" fmla="*/ 10767811 h 10767811"/>
                <a:gd name="connsiteX16" fmla="*/ 0 w 12550051"/>
                <a:gd name="connsiteY16" fmla="*/ 9930597 h 10767811"/>
                <a:gd name="connsiteX17" fmla="*/ 0 w 12550051"/>
                <a:gd name="connsiteY17" fmla="*/ 1481561 h 10767811"/>
                <a:gd name="connsiteX18" fmla="*/ 1 w 12550051"/>
                <a:gd name="connsiteY18" fmla="*/ 1481560 h 10767811"/>
                <a:gd name="connsiteX19" fmla="*/ 1 w 12550051"/>
                <a:gd name="connsiteY19" fmla="*/ 838115 h 10767811"/>
                <a:gd name="connsiteX20" fmla="*/ 825332 w 12550051"/>
                <a:gd name="connsiteY20" fmla="*/ 12784 h 1076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550051" h="10767811">
                  <a:moveTo>
                    <a:pt x="1156183" y="1039865"/>
                  </a:moveTo>
                  <a:lnTo>
                    <a:pt x="389025" y="1807023"/>
                  </a:lnTo>
                  <a:lnTo>
                    <a:pt x="389025" y="9605602"/>
                  </a:lnTo>
                  <a:lnTo>
                    <a:pt x="1161786" y="10378363"/>
                  </a:lnTo>
                  <a:lnTo>
                    <a:pt x="11393867" y="10378363"/>
                  </a:lnTo>
                  <a:lnTo>
                    <a:pt x="12161025" y="9611205"/>
                  </a:lnTo>
                  <a:lnTo>
                    <a:pt x="12161025" y="1812626"/>
                  </a:lnTo>
                  <a:lnTo>
                    <a:pt x="11388264" y="1039865"/>
                  </a:lnTo>
                  <a:close/>
                  <a:moveTo>
                    <a:pt x="825332" y="0"/>
                  </a:moveTo>
                  <a:lnTo>
                    <a:pt x="4789798" y="0"/>
                  </a:lnTo>
                  <a:lnTo>
                    <a:pt x="5411833" y="650417"/>
                  </a:lnTo>
                  <a:lnTo>
                    <a:pt x="11712837" y="650417"/>
                  </a:lnTo>
                  <a:lnTo>
                    <a:pt x="12550051" y="1487631"/>
                  </a:lnTo>
                  <a:lnTo>
                    <a:pt x="12550051" y="9936667"/>
                  </a:lnTo>
                  <a:lnTo>
                    <a:pt x="11718907" y="10767811"/>
                  </a:lnTo>
                  <a:lnTo>
                    <a:pt x="837214" y="10767811"/>
                  </a:lnTo>
                  <a:lnTo>
                    <a:pt x="0" y="9930597"/>
                  </a:lnTo>
                  <a:lnTo>
                    <a:pt x="0" y="1481561"/>
                  </a:lnTo>
                  <a:lnTo>
                    <a:pt x="1" y="1481560"/>
                  </a:lnTo>
                  <a:lnTo>
                    <a:pt x="1" y="838115"/>
                  </a:lnTo>
                  <a:lnTo>
                    <a:pt x="825332" y="12784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ECFA26C3-6FCD-4215-B1B0-17CF05654E48}"/>
                </a:ext>
              </a:extLst>
            </p:cNvPr>
            <p:cNvSpPr/>
            <p:nvPr/>
          </p:nvSpPr>
          <p:spPr>
            <a:xfrm>
              <a:off x="4469655" y="4485373"/>
              <a:ext cx="456586" cy="636275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AE6ECDC3-B478-4DB9-A84A-8721E83A5E77}"/>
                </a:ext>
              </a:extLst>
            </p:cNvPr>
            <p:cNvSpPr/>
            <p:nvPr/>
          </p:nvSpPr>
          <p:spPr>
            <a:xfrm flipH="1">
              <a:off x="1921914" y="4485373"/>
              <a:ext cx="456586" cy="636275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AB91D167-1D28-4F3A-BCAB-3A6B94FE0318}"/>
                </a:ext>
              </a:extLst>
            </p:cNvPr>
            <p:cNvSpPr/>
            <p:nvPr/>
          </p:nvSpPr>
          <p:spPr>
            <a:xfrm>
              <a:off x="1921914" y="2518355"/>
              <a:ext cx="1310198" cy="349067"/>
            </a:xfrm>
            <a:custGeom>
              <a:avLst/>
              <a:gdLst>
                <a:gd name="connsiteX0" fmla="*/ 0 w 5219700"/>
                <a:gd name="connsiteY0" fmla="*/ 1390650 h 1390650"/>
                <a:gd name="connsiteX1" fmla="*/ 19050 w 5219700"/>
                <a:gd name="connsiteY1" fmla="*/ 800100 h 1390650"/>
                <a:gd name="connsiteX2" fmla="*/ 819150 w 5219700"/>
                <a:gd name="connsiteY2" fmla="*/ 0 h 1390650"/>
                <a:gd name="connsiteX3" fmla="*/ 4781550 w 5219700"/>
                <a:gd name="connsiteY3" fmla="*/ 0 h 1390650"/>
                <a:gd name="connsiteX4" fmla="*/ 5219700 w 5219700"/>
                <a:gd name="connsiteY4" fmla="*/ 43815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700" h="1390650">
                  <a:moveTo>
                    <a:pt x="0" y="1390650"/>
                  </a:moveTo>
                  <a:lnTo>
                    <a:pt x="19050" y="800100"/>
                  </a:lnTo>
                  <a:lnTo>
                    <a:pt x="819150" y="0"/>
                  </a:lnTo>
                  <a:lnTo>
                    <a:pt x="4781550" y="0"/>
                  </a:lnTo>
                  <a:lnTo>
                    <a:pt x="5219700" y="438150"/>
                  </a:lnTo>
                </a:path>
              </a:pathLst>
            </a:custGeom>
            <a:noFill/>
            <a:ln w="19050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088B38D-CE2B-486B-ACA5-2D1C7EA35107}"/>
              </a:ext>
            </a:extLst>
          </p:cNvPr>
          <p:cNvGrpSpPr/>
          <p:nvPr/>
        </p:nvGrpSpPr>
        <p:grpSpPr>
          <a:xfrm>
            <a:off x="7123817" y="1480513"/>
            <a:ext cx="4658305" cy="1950141"/>
            <a:chOff x="1168315" y="2815031"/>
            <a:chExt cx="4419501" cy="1814520"/>
          </a:xfrm>
        </p:grpSpPr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E5104872-94E5-4CD9-9A6B-1E2B649B86DE}"/>
                </a:ext>
              </a:extLst>
            </p:cNvPr>
            <p:cNvSpPr/>
            <p:nvPr/>
          </p:nvSpPr>
          <p:spPr>
            <a:xfrm rot="13175922">
              <a:off x="1168315" y="3378135"/>
              <a:ext cx="993606" cy="1110824"/>
            </a:xfrm>
            <a:custGeom>
              <a:avLst/>
              <a:gdLst>
                <a:gd name="connsiteX0" fmla="*/ 1051097 w 1059404"/>
                <a:gd name="connsiteY0" fmla="*/ 1125273 h 1125273"/>
                <a:gd name="connsiteX1" fmla="*/ 227374 w 1059404"/>
                <a:gd name="connsiteY1" fmla="*/ 129513 h 1125273"/>
                <a:gd name="connsiteX2" fmla="*/ 0 w 1059404"/>
                <a:gd name="connsiteY2" fmla="*/ 129513 h 1125273"/>
                <a:gd name="connsiteX3" fmla="*/ 121508 w 1059404"/>
                <a:gd name="connsiteY3" fmla="*/ 0 h 1125273"/>
                <a:gd name="connsiteX4" fmla="*/ 225801 w 1059404"/>
                <a:gd name="connsiteY4" fmla="*/ 0 h 1125273"/>
                <a:gd name="connsiteX5" fmla="*/ 228630 w 1059404"/>
                <a:gd name="connsiteY5" fmla="*/ 3015 h 1125273"/>
                <a:gd name="connsiteX6" fmla="*/ 307703 w 1059404"/>
                <a:gd name="connsiteY6" fmla="*/ 2695 h 1125273"/>
                <a:gd name="connsiteX7" fmla="*/ 1059404 w 1059404"/>
                <a:gd name="connsiteY7" fmla="*/ 932121 h 1125273"/>
                <a:gd name="connsiteX0" fmla="*/ 1071847 w 1080154"/>
                <a:gd name="connsiteY0" fmla="*/ 1125273 h 1125273"/>
                <a:gd name="connsiteX1" fmla="*/ 248124 w 1080154"/>
                <a:gd name="connsiteY1" fmla="*/ 129513 h 1125273"/>
                <a:gd name="connsiteX2" fmla="*/ 0 w 1080154"/>
                <a:gd name="connsiteY2" fmla="*/ 134316 h 1125273"/>
                <a:gd name="connsiteX3" fmla="*/ 142258 w 1080154"/>
                <a:gd name="connsiteY3" fmla="*/ 0 h 1125273"/>
                <a:gd name="connsiteX4" fmla="*/ 246551 w 1080154"/>
                <a:gd name="connsiteY4" fmla="*/ 0 h 1125273"/>
                <a:gd name="connsiteX5" fmla="*/ 249380 w 1080154"/>
                <a:gd name="connsiteY5" fmla="*/ 3015 h 1125273"/>
                <a:gd name="connsiteX6" fmla="*/ 328453 w 1080154"/>
                <a:gd name="connsiteY6" fmla="*/ 2695 h 1125273"/>
                <a:gd name="connsiteX7" fmla="*/ 1080154 w 1080154"/>
                <a:gd name="connsiteY7" fmla="*/ 932121 h 1125273"/>
                <a:gd name="connsiteX8" fmla="*/ 1071847 w 1080154"/>
                <a:gd name="connsiteY8" fmla="*/ 1125273 h 1125273"/>
                <a:gd name="connsiteX0" fmla="*/ 1023515 w 1080154"/>
                <a:gd name="connsiteY0" fmla="*/ 1089180 h 1089180"/>
                <a:gd name="connsiteX1" fmla="*/ 248124 w 1080154"/>
                <a:gd name="connsiteY1" fmla="*/ 129513 h 1089180"/>
                <a:gd name="connsiteX2" fmla="*/ 0 w 1080154"/>
                <a:gd name="connsiteY2" fmla="*/ 134316 h 1089180"/>
                <a:gd name="connsiteX3" fmla="*/ 142258 w 1080154"/>
                <a:gd name="connsiteY3" fmla="*/ 0 h 1089180"/>
                <a:gd name="connsiteX4" fmla="*/ 246551 w 1080154"/>
                <a:gd name="connsiteY4" fmla="*/ 0 h 1089180"/>
                <a:gd name="connsiteX5" fmla="*/ 249380 w 1080154"/>
                <a:gd name="connsiteY5" fmla="*/ 3015 h 1089180"/>
                <a:gd name="connsiteX6" fmla="*/ 328453 w 1080154"/>
                <a:gd name="connsiteY6" fmla="*/ 2695 h 1089180"/>
                <a:gd name="connsiteX7" fmla="*/ 1080154 w 1080154"/>
                <a:gd name="connsiteY7" fmla="*/ 932121 h 1089180"/>
                <a:gd name="connsiteX8" fmla="*/ 1023515 w 1080154"/>
                <a:gd name="connsiteY8" fmla="*/ 1089180 h 1089180"/>
                <a:gd name="connsiteX0" fmla="*/ 1023515 w 1048817"/>
                <a:gd name="connsiteY0" fmla="*/ 1089180 h 1089180"/>
                <a:gd name="connsiteX1" fmla="*/ 248124 w 1048817"/>
                <a:gd name="connsiteY1" fmla="*/ 129513 h 1089180"/>
                <a:gd name="connsiteX2" fmla="*/ 0 w 1048817"/>
                <a:gd name="connsiteY2" fmla="*/ 134316 h 1089180"/>
                <a:gd name="connsiteX3" fmla="*/ 142258 w 1048817"/>
                <a:gd name="connsiteY3" fmla="*/ 0 h 1089180"/>
                <a:gd name="connsiteX4" fmla="*/ 246551 w 1048817"/>
                <a:gd name="connsiteY4" fmla="*/ 0 h 1089180"/>
                <a:gd name="connsiteX5" fmla="*/ 249380 w 1048817"/>
                <a:gd name="connsiteY5" fmla="*/ 3015 h 1089180"/>
                <a:gd name="connsiteX6" fmla="*/ 328453 w 1048817"/>
                <a:gd name="connsiteY6" fmla="*/ 2695 h 1089180"/>
                <a:gd name="connsiteX7" fmla="*/ 1048817 w 1048817"/>
                <a:gd name="connsiteY7" fmla="*/ 928804 h 1089180"/>
                <a:gd name="connsiteX8" fmla="*/ 1023515 w 1048817"/>
                <a:gd name="connsiteY8" fmla="*/ 1089180 h 1089180"/>
                <a:gd name="connsiteX0" fmla="*/ 1023515 w 1048817"/>
                <a:gd name="connsiteY0" fmla="*/ 1093925 h 1093925"/>
                <a:gd name="connsiteX1" fmla="*/ 248124 w 1048817"/>
                <a:gd name="connsiteY1" fmla="*/ 134258 h 1093925"/>
                <a:gd name="connsiteX2" fmla="*/ 0 w 1048817"/>
                <a:gd name="connsiteY2" fmla="*/ 139061 h 1093925"/>
                <a:gd name="connsiteX3" fmla="*/ 142258 w 1048817"/>
                <a:gd name="connsiteY3" fmla="*/ 4745 h 1093925"/>
                <a:gd name="connsiteX4" fmla="*/ 246551 w 1048817"/>
                <a:gd name="connsiteY4" fmla="*/ 4745 h 1093925"/>
                <a:gd name="connsiteX5" fmla="*/ 249380 w 1048817"/>
                <a:gd name="connsiteY5" fmla="*/ 7760 h 1093925"/>
                <a:gd name="connsiteX6" fmla="*/ 362675 w 1048817"/>
                <a:gd name="connsiteY6" fmla="*/ 0 h 1093925"/>
                <a:gd name="connsiteX7" fmla="*/ 1048817 w 1048817"/>
                <a:gd name="connsiteY7" fmla="*/ 933549 h 1093925"/>
                <a:gd name="connsiteX8" fmla="*/ 1023515 w 1048817"/>
                <a:gd name="connsiteY8" fmla="*/ 1093925 h 1093925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42258 w 1048817"/>
                <a:gd name="connsiteY3" fmla="*/ 6083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73226 w 1048817"/>
                <a:gd name="connsiteY3" fmla="*/ 13787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38341 w 1013932"/>
                <a:gd name="connsiteY3" fmla="*/ 13787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33936 w 1013932"/>
                <a:gd name="connsiteY1" fmla="*/ 124512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58179 w 1013932"/>
                <a:gd name="connsiteY1" fmla="*/ 118229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76137 w 1000778"/>
                <a:gd name="connsiteY0" fmla="*/ 1110822 h 1110822"/>
                <a:gd name="connsiteX1" fmla="*/ 245025 w 1000778"/>
                <a:gd name="connsiteY1" fmla="*/ 118229 h 1110822"/>
                <a:gd name="connsiteX2" fmla="*/ 0 w 1000778"/>
                <a:gd name="connsiteY2" fmla="*/ 156546 h 1110822"/>
                <a:gd name="connsiteX3" fmla="*/ 134424 w 1000778"/>
                <a:gd name="connsiteY3" fmla="*/ 21403 h 1110822"/>
                <a:gd name="connsiteX4" fmla="*/ 198512 w 1000778"/>
                <a:gd name="connsiteY4" fmla="*/ 6083 h 1110822"/>
                <a:gd name="connsiteX5" fmla="*/ 219895 w 1000778"/>
                <a:gd name="connsiteY5" fmla="*/ 0 h 1110822"/>
                <a:gd name="connsiteX6" fmla="*/ 314636 w 1000778"/>
                <a:gd name="connsiteY6" fmla="*/ 1338 h 1110822"/>
                <a:gd name="connsiteX7" fmla="*/ 1000778 w 1000778"/>
                <a:gd name="connsiteY7" fmla="*/ 934887 h 1110822"/>
                <a:gd name="connsiteX8" fmla="*/ 976137 w 1000778"/>
                <a:gd name="connsiteY8" fmla="*/ 1110822 h 1110822"/>
                <a:gd name="connsiteX0" fmla="*/ 968964 w 993605"/>
                <a:gd name="connsiteY0" fmla="*/ 1110822 h 1110822"/>
                <a:gd name="connsiteX1" fmla="*/ 237852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605" h="1110823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梯形 71">
              <a:extLst>
                <a:ext uri="{FF2B5EF4-FFF2-40B4-BE49-F238E27FC236}">
                  <a16:creationId xmlns="" xmlns:a16="http://schemas.microsoft.com/office/drawing/2014/main" id="{DE23869B-8672-4CD1-91B8-5629F47B86C0}"/>
                </a:ext>
              </a:extLst>
            </p:cNvPr>
            <p:cNvSpPr/>
            <p:nvPr/>
          </p:nvSpPr>
          <p:spPr>
            <a:xfrm>
              <a:off x="2140022" y="4492895"/>
              <a:ext cx="2956604" cy="136656"/>
            </a:xfrm>
            <a:custGeom>
              <a:avLst/>
              <a:gdLst>
                <a:gd name="connsiteX0" fmla="*/ 0 w 2951841"/>
                <a:gd name="connsiteY0" fmla="*/ 129513 h 129513"/>
                <a:gd name="connsiteX1" fmla="*/ 121508 w 2951841"/>
                <a:gd name="connsiteY1" fmla="*/ 0 h 129513"/>
                <a:gd name="connsiteX2" fmla="*/ 2830333 w 2951841"/>
                <a:gd name="connsiteY2" fmla="*/ 0 h 129513"/>
                <a:gd name="connsiteX3" fmla="*/ 2951841 w 2951841"/>
                <a:gd name="connsiteY3" fmla="*/ 129513 h 129513"/>
                <a:gd name="connsiteX4" fmla="*/ 0 w 2951841"/>
                <a:gd name="connsiteY4" fmla="*/ 129513 h 129513"/>
                <a:gd name="connsiteX0" fmla="*/ 0 w 2956604"/>
                <a:gd name="connsiteY0" fmla="*/ 129513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9513 h 136656"/>
                <a:gd name="connsiteX0" fmla="*/ 0 w 2956604"/>
                <a:gd name="connsiteY0" fmla="*/ 124750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4750 h 13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6604" h="136656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梯形 10">
              <a:extLst>
                <a:ext uri="{FF2B5EF4-FFF2-40B4-BE49-F238E27FC236}">
                  <a16:creationId xmlns="" xmlns:a16="http://schemas.microsoft.com/office/drawing/2014/main" id="{0F6418EE-FFED-47C0-BF9F-C2A92F77F224}"/>
                </a:ext>
              </a:extLst>
            </p:cNvPr>
            <p:cNvSpPr/>
            <p:nvPr/>
          </p:nvSpPr>
          <p:spPr>
            <a:xfrm rot="5400000" flipH="1">
              <a:off x="4702139" y="3744564"/>
              <a:ext cx="1546803" cy="56453"/>
            </a:xfrm>
            <a:prstGeom prst="trapezoid">
              <a:avLst>
                <a:gd name="adj" fmla="val 93819"/>
              </a:avLst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81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5EB7A010-24E6-46C5-804E-0A20B08A7933}"/>
                </a:ext>
              </a:extLst>
            </p:cNvPr>
            <p:cNvSpPr/>
            <p:nvPr/>
          </p:nvSpPr>
          <p:spPr>
            <a:xfrm>
              <a:off x="1486415" y="2815031"/>
              <a:ext cx="4101401" cy="1802614"/>
            </a:xfrm>
            <a:custGeom>
              <a:avLst/>
              <a:gdLst>
                <a:gd name="connsiteX0" fmla="*/ 29029 w 13077372"/>
                <a:gd name="connsiteY0" fmla="*/ 1567543 h 5747657"/>
                <a:gd name="connsiteX1" fmla="*/ 0 w 13077372"/>
                <a:gd name="connsiteY1" fmla="*/ 5370285 h 5747657"/>
                <a:gd name="connsiteX2" fmla="*/ 406400 w 13077372"/>
                <a:gd name="connsiteY2" fmla="*/ 5718628 h 5747657"/>
                <a:gd name="connsiteX3" fmla="*/ 12337143 w 13077372"/>
                <a:gd name="connsiteY3" fmla="*/ 5747657 h 5747657"/>
                <a:gd name="connsiteX4" fmla="*/ 13077372 w 13077372"/>
                <a:gd name="connsiteY4" fmla="*/ 5065485 h 5747657"/>
                <a:gd name="connsiteX5" fmla="*/ 13062857 w 13077372"/>
                <a:gd name="connsiteY5" fmla="*/ 1045028 h 5747657"/>
                <a:gd name="connsiteX6" fmla="*/ 12467772 w 13077372"/>
                <a:gd name="connsiteY6" fmla="*/ 493485 h 5747657"/>
                <a:gd name="connsiteX7" fmla="*/ 6066972 w 13077372"/>
                <a:gd name="connsiteY7" fmla="*/ 478971 h 5747657"/>
                <a:gd name="connsiteX8" fmla="*/ 5617029 w 13077372"/>
                <a:gd name="connsiteY8" fmla="*/ 14514 h 5747657"/>
                <a:gd name="connsiteX9" fmla="*/ 1407886 w 13077372"/>
                <a:gd name="connsiteY9" fmla="*/ 0 h 5747657"/>
                <a:gd name="connsiteX10" fmla="*/ 29029 w 13077372"/>
                <a:gd name="connsiteY10" fmla="*/ 1567543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77372" h="5747657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w="28575"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655BAFFB-A05C-48F9-8B46-6FDCDB900DB0}"/>
              </a:ext>
            </a:extLst>
          </p:cNvPr>
          <p:cNvGrpSpPr/>
          <p:nvPr/>
        </p:nvGrpSpPr>
        <p:grpSpPr>
          <a:xfrm>
            <a:off x="4374344" y="173528"/>
            <a:ext cx="3705499" cy="1125093"/>
            <a:chOff x="4213225" y="655308"/>
            <a:chExt cx="2913574" cy="574689"/>
          </a:xfrm>
        </p:grpSpPr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25ACCDAF-1AAF-4FB4-8C43-8B7EF20E156E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7ACE3E5E-5BE6-42B2-955E-F01C3F0675A7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7F66DDFE-4353-4A27-85BA-745B19FA5C28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6C85758C-ECEE-4538-A333-33B884818FF0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F5021EC3-63D8-4AEC-B569-2A66A6D91190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5222C7AD-666F-4A68-AA0E-7DB99989AFE7}"/>
              </a:ext>
            </a:extLst>
          </p:cNvPr>
          <p:cNvSpPr txBox="1"/>
          <p:nvPr/>
        </p:nvSpPr>
        <p:spPr>
          <a:xfrm>
            <a:off x="4617957" y="406637"/>
            <a:ext cx="367441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Blockchain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là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gì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?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FB9CF139-AEC2-426D-A042-CA7FC8C9E4A1}"/>
              </a:ext>
            </a:extLst>
          </p:cNvPr>
          <p:cNvSpPr txBox="1"/>
          <p:nvPr/>
        </p:nvSpPr>
        <p:spPr>
          <a:xfrm>
            <a:off x="8152310" y="1770499"/>
            <a:ext cx="3107800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Là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công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nghệ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chuỗi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-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khối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Truyền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tải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dữ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liệu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một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cách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an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toàn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Dựa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trên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hệ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thống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mã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hóa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vô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cùng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phức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tạp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B8B7131D-B31B-40E7-9127-1F9AB97746A2}"/>
              </a:ext>
            </a:extLst>
          </p:cNvPr>
          <p:cNvSpPr txBox="1"/>
          <p:nvPr/>
        </p:nvSpPr>
        <p:spPr>
          <a:xfrm>
            <a:off x="5203106" y="3984134"/>
            <a:ext cx="5833702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Cấu trúc của khối gồm: </a:t>
            </a:r>
          </a:p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Dữ liệu (</a:t>
            </a:r>
            <a:r>
              <a:rPr lang="vi-VN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): các bản ghi dữ liệu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(record)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đã được xác minh</a:t>
            </a:r>
          </a:p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Dấu thời gian (</a:t>
            </a:r>
            <a:r>
              <a:rPr lang="vi-VN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Timestamp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): nhãn thời gian khởi tạo của chuỗi</a:t>
            </a:r>
          </a:p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Mã hàm băm: 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ột chuỗi ký tự và số được tạo ngẫu nhiên không hoàn toàn giống nhau (ví như dấu vân tay)</a:t>
            </a:r>
          </a:p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Mã hàm </a:t>
            </a:r>
            <a:r>
              <a:rPr lang="vi-VN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băm</a:t>
            </a:r>
            <a:r>
              <a:rPr lang="en-US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vi-VN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khối 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trước đó: 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đ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ể các khối liên kết đúng về việc khối nào ở phía trước và khối nào ở sau</a:t>
            </a:r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17" name="Picture 16" descr="A diagram of a blockchain technology&#10;&#10;Description automatically generated">
            <a:extLst>
              <a:ext uri="{FF2B5EF4-FFF2-40B4-BE49-F238E27FC236}">
                <a16:creationId xmlns="" xmlns:a16="http://schemas.microsoft.com/office/drawing/2014/main" id="{0B8767C3-6372-7BB4-4898-840E4EC6B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4" y="1396681"/>
            <a:ext cx="4203307" cy="2323312"/>
          </a:xfrm>
          <a:prstGeom prst="rect">
            <a:avLst/>
          </a:prstGeom>
        </p:spPr>
      </p:pic>
      <p:cxnSp>
        <p:nvCxnSpPr>
          <p:cNvPr id="18" name="连接符: 肘形 30">
            <a:extLst>
              <a:ext uri="{FF2B5EF4-FFF2-40B4-BE49-F238E27FC236}">
                <a16:creationId xmlns="" xmlns:a16="http://schemas.microsoft.com/office/drawing/2014/main" id="{E63C6DD1-59B5-FF08-46D7-9F5D6E44DD92}"/>
              </a:ext>
            </a:extLst>
          </p:cNvPr>
          <p:cNvCxnSpPr>
            <a:cxnSpLocks/>
          </p:cNvCxnSpPr>
          <p:nvPr/>
        </p:nvCxnSpPr>
        <p:spPr>
          <a:xfrm flipV="1">
            <a:off x="4806166" y="1624546"/>
            <a:ext cx="2607762" cy="636006"/>
          </a:xfrm>
          <a:prstGeom prst="bentConnector3">
            <a:avLst>
              <a:gd name="adj1" fmla="val 50000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30">
            <a:extLst>
              <a:ext uri="{FF2B5EF4-FFF2-40B4-BE49-F238E27FC236}">
                <a16:creationId xmlns="" xmlns:a16="http://schemas.microsoft.com/office/drawing/2014/main" id="{95B70476-6A77-DFB9-6F12-51AEEAA6AF49}"/>
              </a:ext>
            </a:extLst>
          </p:cNvPr>
          <p:cNvCxnSpPr>
            <a:cxnSpLocks/>
          </p:cNvCxnSpPr>
          <p:nvPr/>
        </p:nvCxnSpPr>
        <p:spPr>
          <a:xfrm>
            <a:off x="4711292" y="2789313"/>
            <a:ext cx="2289135" cy="654353"/>
          </a:xfrm>
          <a:prstGeom prst="bentConnector3">
            <a:avLst>
              <a:gd name="adj1" fmla="val 100065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2682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A403C17B-9B17-4391-BCA0-44F0E06FF83C}"/>
              </a:ext>
            </a:extLst>
          </p:cNvPr>
          <p:cNvGrpSpPr/>
          <p:nvPr/>
        </p:nvGrpSpPr>
        <p:grpSpPr>
          <a:xfrm>
            <a:off x="294139" y="1572116"/>
            <a:ext cx="1434364" cy="1337791"/>
            <a:chOff x="3317876" y="2019301"/>
            <a:chExt cx="2171700" cy="2171700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6AF5CF37-6E77-41AF-8BB3-5E0FFD40E413}"/>
                </a:ext>
              </a:extLst>
            </p:cNvPr>
            <p:cNvSpPr/>
            <p:nvPr/>
          </p:nvSpPr>
          <p:spPr>
            <a:xfrm>
              <a:off x="3550006" y="2167582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379A17FF-AFF2-4163-BC47-F69523D17751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A57211A-E081-40A4-8244-F2C8215D6874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86E60D17-7CE1-4B12-9352-EBDF2B9ED937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1CFD9446-6D99-4C32-AD2A-C76B239E34CE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4204705-D3B6-408E-BAF3-7A4860841F9F}"/>
              </a:ext>
            </a:extLst>
          </p:cNvPr>
          <p:cNvGrpSpPr/>
          <p:nvPr/>
        </p:nvGrpSpPr>
        <p:grpSpPr>
          <a:xfrm>
            <a:off x="2496995" y="3648333"/>
            <a:ext cx="1434364" cy="1344561"/>
            <a:chOff x="3317876" y="2019301"/>
            <a:chExt cx="2171700" cy="2171700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0780194-7A52-4464-BE82-8F69E156D506}"/>
                </a:ext>
              </a:extLst>
            </p:cNvPr>
            <p:cNvSpPr/>
            <p:nvPr/>
          </p:nvSpPr>
          <p:spPr>
            <a:xfrm>
              <a:off x="3527121" y="2185273"/>
              <a:ext cx="1784350" cy="1784351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506C826B-7669-4AAE-9911-3757AA298143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056DDA36-F93D-4FAC-A569-BFF03C247BC1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95F221F0-32D1-40A7-823C-EDE552E10DED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F3BA2D3E-6C29-4C1A-9699-5D9229811A62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1E2B807C-8D8F-4321-8133-28D428F83755}"/>
              </a:ext>
            </a:extLst>
          </p:cNvPr>
          <p:cNvGrpSpPr/>
          <p:nvPr/>
        </p:nvGrpSpPr>
        <p:grpSpPr>
          <a:xfrm>
            <a:off x="4535388" y="1570825"/>
            <a:ext cx="1434364" cy="1358578"/>
            <a:chOff x="3317876" y="2019301"/>
            <a:chExt cx="2171700" cy="2171700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870E6FD4-5425-4FC1-8D89-DE19DD664857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E2522B88-2102-4F2C-A131-A28FC5C33B06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F349F111-0F84-4616-B208-AE98ACC982B1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980CAE41-CF4E-4101-BC49-CA3195441537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09406C44-BEC1-4D61-9C0D-88DB8A71E133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968DC431-3FAC-40D3-891C-4E0D8F978D45}"/>
              </a:ext>
            </a:extLst>
          </p:cNvPr>
          <p:cNvGrpSpPr/>
          <p:nvPr/>
        </p:nvGrpSpPr>
        <p:grpSpPr>
          <a:xfrm>
            <a:off x="6726507" y="3648331"/>
            <a:ext cx="1434364" cy="1344561"/>
            <a:chOff x="3317876" y="2019301"/>
            <a:chExt cx="2171700" cy="2171700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CE003E42-D619-4650-B9CF-2BA8C04C0D23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47E098C1-3DEA-4EC8-B2B2-39C69558E8CE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04A573A5-953C-45A3-AFDD-ED983DB680E6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0B345521-F666-4CE8-A155-4FAC3BFF585B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94BFCCD5-0371-4532-9F06-FED122CD458A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72ADBD14-167A-4DDA-B0D6-6BAF68E1EFAA}"/>
              </a:ext>
            </a:extLst>
          </p:cNvPr>
          <p:cNvGrpSpPr/>
          <p:nvPr/>
        </p:nvGrpSpPr>
        <p:grpSpPr>
          <a:xfrm>
            <a:off x="3431176" y="553239"/>
            <a:ext cx="6011403" cy="781115"/>
            <a:chOff x="4213225" y="655308"/>
            <a:chExt cx="2913574" cy="574689"/>
          </a:xfrm>
        </p:grpSpPr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78163E38-86A8-4607-955C-F64D6145F63A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734FC399-C5BF-4928-843C-5A3DAA4217E3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0BE60A46-D713-455E-AE6A-5629E9ABE98A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09DB92C0-81BE-407F-9DE0-C8FB8975DE90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FA943104-538B-4292-8C16-EE075F0BB06D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12DF2DA5-82B7-42E3-A02D-3B6F368685CA}"/>
              </a:ext>
            </a:extLst>
          </p:cNvPr>
          <p:cNvSpPr txBox="1"/>
          <p:nvPr/>
        </p:nvSpPr>
        <p:spPr>
          <a:xfrm>
            <a:off x="3978639" y="668513"/>
            <a:ext cx="494697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Ứng dụng của </a:t>
            </a:r>
            <a:r>
              <a:rPr lang="vi-VN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blockchain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B90A8F7E-E2B8-4D95-87CC-F3905F0356FC}"/>
              </a:ext>
            </a:extLst>
          </p:cNvPr>
          <p:cNvSpPr txBox="1"/>
          <p:nvPr/>
        </p:nvSpPr>
        <p:spPr>
          <a:xfrm>
            <a:off x="200942" y="3127670"/>
            <a:ext cx="152756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Tà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chính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&amp; Ngân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hàng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="" xmlns:a16="http://schemas.microsoft.com/office/drawing/2014/main" id="{0E0472B5-C071-44B4-A19B-77F15E83D648}"/>
              </a:ext>
            </a:extLst>
          </p:cNvPr>
          <p:cNvSpPr txBox="1"/>
          <p:nvPr/>
        </p:nvSpPr>
        <p:spPr>
          <a:xfrm>
            <a:off x="2398048" y="5321399"/>
            <a:ext cx="163225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Thương mại điện tử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7AD3B3F6-AF02-4A3C-8B95-5816CEB82CB4}"/>
              </a:ext>
            </a:extLst>
          </p:cNvPr>
          <p:cNvSpPr txBox="1"/>
          <p:nvPr/>
        </p:nvSpPr>
        <p:spPr>
          <a:xfrm>
            <a:off x="4619379" y="3211397"/>
            <a:ext cx="129118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Giáo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dục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="" xmlns:a16="http://schemas.microsoft.com/office/drawing/2014/main" id="{2B2B99AB-D222-4333-B5D9-A16931E098A2}"/>
              </a:ext>
            </a:extLst>
          </p:cNvPr>
          <p:cNvSpPr txBox="1"/>
          <p:nvPr/>
        </p:nvSpPr>
        <p:spPr>
          <a:xfrm>
            <a:off x="6579740" y="5226402"/>
            <a:ext cx="17251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Truyền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thông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&amp;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viễn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thông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AAA1F0C9-1C8A-481A-9D0C-775DAF9D7B10}"/>
              </a:ext>
            </a:extLst>
          </p:cNvPr>
          <p:cNvSpPr txBox="1"/>
          <p:nvPr/>
        </p:nvSpPr>
        <p:spPr>
          <a:xfrm>
            <a:off x="8725811" y="3266169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Sản xuất</a:t>
            </a:r>
          </a:p>
          <a:p>
            <a:pPr algn="ctr"/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39" name="文本框 76">
            <a:extLst>
              <a:ext uri="{FF2B5EF4-FFF2-40B4-BE49-F238E27FC236}">
                <a16:creationId xmlns="" xmlns:a16="http://schemas.microsoft.com/office/drawing/2014/main" id="{1AC6E076-FDA2-C62D-6788-39B13067C509}"/>
              </a:ext>
            </a:extLst>
          </p:cNvPr>
          <p:cNvSpPr txBox="1"/>
          <p:nvPr/>
        </p:nvSpPr>
        <p:spPr>
          <a:xfrm>
            <a:off x="10444696" y="5321400"/>
            <a:ext cx="14375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Y tế – Chăm sóc sức khỏe</a:t>
            </a:r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grpSp>
        <p:nvGrpSpPr>
          <p:cNvPr id="84" name="组合 25">
            <a:extLst>
              <a:ext uri="{FF2B5EF4-FFF2-40B4-BE49-F238E27FC236}">
                <a16:creationId xmlns="" xmlns:a16="http://schemas.microsoft.com/office/drawing/2014/main" id="{C5C2ADFF-14E5-F92F-EBF2-B8475F2972CC}"/>
              </a:ext>
            </a:extLst>
          </p:cNvPr>
          <p:cNvGrpSpPr/>
          <p:nvPr/>
        </p:nvGrpSpPr>
        <p:grpSpPr>
          <a:xfrm>
            <a:off x="10366755" y="3648329"/>
            <a:ext cx="1434364" cy="1344561"/>
            <a:chOff x="3317876" y="2019301"/>
            <a:chExt cx="2171700" cy="2171700"/>
          </a:xfrm>
        </p:grpSpPr>
        <p:sp>
          <p:nvSpPr>
            <p:cNvPr id="86" name="矩形 26">
              <a:extLst>
                <a:ext uri="{FF2B5EF4-FFF2-40B4-BE49-F238E27FC236}">
                  <a16:creationId xmlns="" xmlns:a16="http://schemas.microsoft.com/office/drawing/2014/main" id="{AB552F3A-C56C-F21A-04BF-7B852D6068AD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7" name="任意多边形: 形状 27">
              <a:extLst>
                <a:ext uri="{FF2B5EF4-FFF2-40B4-BE49-F238E27FC236}">
                  <a16:creationId xmlns="" xmlns:a16="http://schemas.microsoft.com/office/drawing/2014/main" id="{95EB7486-22AE-AEB5-60EE-A8E64CE2D3D5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8" name="任意多边形: 形状 28">
              <a:extLst>
                <a:ext uri="{FF2B5EF4-FFF2-40B4-BE49-F238E27FC236}">
                  <a16:creationId xmlns="" xmlns:a16="http://schemas.microsoft.com/office/drawing/2014/main" id="{C37A99D8-7280-B0C8-B1ED-73E3D5EF04D4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9" name="任意多边形: 形状 29">
              <a:extLst>
                <a:ext uri="{FF2B5EF4-FFF2-40B4-BE49-F238E27FC236}">
                  <a16:creationId xmlns="" xmlns:a16="http://schemas.microsoft.com/office/drawing/2014/main" id="{8C9C57C5-B88F-39EF-3D8B-0E5F95C24F06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0" name="任意多边形: 形状 30">
              <a:extLst>
                <a:ext uri="{FF2B5EF4-FFF2-40B4-BE49-F238E27FC236}">
                  <a16:creationId xmlns="" xmlns:a16="http://schemas.microsoft.com/office/drawing/2014/main" id="{D00E175C-AFA6-DDF1-522D-580213568333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92" name="组合 25">
            <a:extLst>
              <a:ext uri="{FF2B5EF4-FFF2-40B4-BE49-F238E27FC236}">
                <a16:creationId xmlns="" xmlns:a16="http://schemas.microsoft.com/office/drawing/2014/main" id="{77EEDECA-4D0A-D40C-E0A6-7558E1A1A6F2}"/>
              </a:ext>
            </a:extLst>
          </p:cNvPr>
          <p:cNvGrpSpPr/>
          <p:nvPr/>
        </p:nvGrpSpPr>
        <p:grpSpPr>
          <a:xfrm>
            <a:off x="8572493" y="1584842"/>
            <a:ext cx="1434364" cy="1344561"/>
            <a:chOff x="3317876" y="2019301"/>
            <a:chExt cx="2171700" cy="2171700"/>
          </a:xfrm>
        </p:grpSpPr>
        <p:sp>
          <p:nvSpPr>
            <p:cNvPr id="94" name="矩形 26">
              <a:extLst>
                <a:ext uri="{FF2B5EF4-FFF2-40B4-BE49-F238E27FC236}">
                  <a16:creationId xmlns="" xmlns:a16="http://schemas.microsoft.com/office/drawing/2014/main" id="{17014450-3E15-EFB7-B524-402FB6E31C92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5" name="任意多边形: 形状 27">
              <a:extLst>
                <a:ext uri="{FF2B5EF4-FFF2-40B4-BE49-F238E27FC236}">
                  <a16:creationId xmlns="" xmlns:a16="http://schemas.microsoft.com/office/drawing/2014/main" id="{C22CE32D-2DE3-D061-7CE4-0133D7B400A3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6" name="任意多边形: 形状 28">
              <a:extLst>
                <a:ext uri="{FF2B5EF4-FFF2-40B4-BE49-F238E27FC236}">
                  <a16:creationId xmlns="" xmlns:a16="http://schemas.microsoft.com/office/drawing/2014/main" id="{B31E3045-BCE4-E0F1-59B2-2ABD049843F6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7" name="任意多边形: 形状 29">
              <a:extLst>
                <a:ext uri="{FF2B5EF4-FFF2-40B4-BE49-F238E27FC236}">
                  <a16:creationId xmlns="" xmlns:a16="http://schemas.microsoft.com/office/drawing/2014/main" id="{DD783615-4970-C030-781B-75A178530774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8" name="任意多边形: 形状 30">
              <a:extLst>
                <a:ext uri="{FF2B5EF4-FFF2-40B4-BE49-F238E27FC236}">
                  <a16:creationId xmlns="" xmlns:a16="http://schemas.microsoft.com/office/drawing/2014/main" id="{EBBD8CDB-17EF-11F2-C314-4228A9C00B46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101" name="Graphic 100" descr="Money with solid fill">
            <a:extLst>
              <a:ext uri="{FF2B5EF4-FFF2-40B4-BE49-F238E27FC236}">
                <a16:creationId xmlns="" xmlns:a16="http://schemas.microsoft.com/office/drawing/2014/main" id="{11CE6A10-50B1-8FF0-CBBF-9AAE94CC6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886" y="1901622"/>
            <a:ext cx="620914" cy="620914"/>
          </a:xfrm>
          <a:prstGeom prst="rect">
            <a:avLst/>
          </a:prstGeom>
        </p:spPr>
      </p:pic>
      <p:pic>
        <p:nvPicPr>
          <p:cNvPr id="103" name="Graphic 102" descr="Remote learning math outline">
            <a:extLst>
              <a:ext uri="{FF2B5EF4-FFF2-40B4-BE49-F238E27FC236}">
                <a16:creationId xmlns="" xmlns:a16="http://schemas.microsoft.com/office/drawing/2014/main" id="{2DC99A03-2904-F028-F867-17D88F901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2772" y="1882126"/>
            <a:ext cx="724734" cy="724734"/>
          </a:xfrm>
          <a:prstGeom prst="rect">
            <a:avLst/>
          </a:prstGeom>
        </p:spPr>
      </p:pic>
      <p:pic>
        <p:nvPicPr>
          <p:cNvPr id="105" name="Graphic 104" descr="Ecommerce outline">
            <a:extLst>
              <a:ext uri="{FF2B5EF4-FFF2-40B4-BE49-F238E27FC236}">
                <a16:creationId xmlns="" xmlns:a16="http://schemas.microsoft.com/office/drawing/2014/main" id="{358D6CB5-1606-8499-AED6-0E8DFEF52F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7994" y="3934426"/>
            <a:ext cx="772364" cy="772364"/>
          </a:xfrm>
          <a:prstGeom prst="rect">
            <a:avLst/>
          </a:prstGeom>
        </p:spPr>
      </p:pic>
      <p:pic>
        <p:nvPicPr>
          <p:cNvPr id="107" name="Graphic 106" descr="Production outline">
            <a:extLst>
              <a:ext uri="{FF2B5EF4-FFF2-40B4-BE49-F238E27FC236}">
                <a16:creationId xmlns="" xmlns:a16="http://schemas.microsoft.com/office/drawing/2014/main" id="{7B9F5034-1C48-79E5-6D12-B88E8CB5CED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1346" y="1901621"/>
            <a:ext cx="767657" cy="767657"/>
          </a:xfrm>
          <a:prstGeom prst="rect">
            <a:avLst/>
          </a:prstGeom>
        </p:spPr>
      </p:pic>
      <p:pic>
        <p:nvPicPr>
          <p:cNvPr id="109" name="Graphic 108" descr="Care outline">
            <a:extLst>
              <a:ext uri="{FF2B5EF4-FFF2-40B4-BE49-F238E27FC236}">
                <a16:creationId xmlns="" xmlns:a16="http://schemas.microsoft.com/office/drawing/2014/main" id="{72176A25-8E0F-581D-CD7C-247C46122B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0400" y="4017377"/>
            <a:ext cx="610005" cy="610005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1CF6F903-C530-0704-5615-53FF2F997B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56" y="3976824"/>
            <a:ext cx="760908" cy="7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60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8" grpId="0"/>
      <p:bldP spid="71" grpId="0"/>
      <p:bldP spid="74" grpId="0"/>
      <p:bldP spid="7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D2469317-6196-452A-95CB-0CD438B6F7A7}"/>
              </a:ext>
            </a:extLst>
          </p:cNvPr>
          <p:cNvGrpSpPr/>
          <p:nvPr/>
        </p:nvGrpSpPr>
        <p:grpSpPr>
          <a:xfrm>
            <a:off x="695661" y="3757757"/>
            <a:ext cx="3144819" cy="1674259"/>
            <a:chOff x="2754214" y="3428553"/>
            <a:chExt cx="1884581" cy="802023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8846E4FA-62C0-419F-93F6-032CD469DD34}"/>
                </a:ext>
              </a:extLst>
            </p:cNvPr>
            <p:cNvSpPr/>
            <p:nvPr/>
          </p:nvSpPr>
          <p:spPr bwMode="auto">
            <a:xfrm>
              <a:off x="2754214" y="3788272"/>
              <a:ext cx="1884581" cy="4423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Mạng lưới minh bạch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Quyền lực được phân phối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Tính bảo mật</a:t>
              </a:r>
              <a:endParaRPr lang="zh-CN" altLang="en-US" dirty="0">
                <a:solidFill>
                  <a:srgbClr val="25A6F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2E1D83C2-ECD2-46A2-A2C7-5FF0DE625FE4}"/>
                </a:ext>
              </a:extLst>
            </p:cNvPr>
            <p:cNvSpPr txBox="1"/>
            <p:nvPr/>
          </p:nvSpPr>
          <p:spPr>
            <a:xfrm>
              <a:off x="2754214" y="3428553"/>
              <a:ext cx="1131986" cy="2211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vi-VN" altLang="zh-CN" sz="2400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rgbClr val="25A6FC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Ưu điểm</a:t>
              </a:r>
              <a:endParaRPr lang="zh-CN" altLang="en-US" sz="24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B6B75C4F-0172-4D4C-9770-80F988D8353F}"/>
              </a:ext>
            </a:extLst>
          </p:cNvPr>
          <p:cNvGrpSpPr/>
          <p:nvPr/>
        </p:nvGrpSpPr>
        <p:grpSpPr>
          <a:xfrm>
            <a:off x="9348091" y="3677507"/>
            <a:ext cx="2409487" cy="1666140"/>
            <a:chOff x="2226518" y="3658592"/>
            <a:chExt cx="1971624" cy="622746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019271D6-282C-4C27-8CC9-A2E55686526B}"/>
                </a:ext>
              </a:extLst>
            </p:cNvPr>
            <p:cNvSpPr/>
            <p:nvPr/>
          </p:nvSpPr>
          <p:spPr bwMode="auto">
            <a:xfrm>
              <a:off x="2226518" y="3936229"/>
              <a:ext cx="1971624" cy="3451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Hiệu suất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Sửa đổi dữ liệu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Lưu trữ</a:t>
              </a:r>
              <a:endParaRPr lang="zh-CN" altLang="en-US" dirty="0">
                <a:solidFill>
                  <a:srgbClr val="25A6F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4098D8E2-65E2-48EA-8BD5-68772E23156D}"/>
                </a:ext>
              </a:extLst>
            </p:cNvPr>
            <p:cNvSpPr txBox="1"/>
            <p:nvPr/>
          </p:nvSpPr>
          <p:spPr>
            <a:xfrm>
              <a:off x="2278650" y="3658592"/>
              <a:ext cx="1742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vi-VN" altLang="zh-CN" sz="2400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rgbClr val="25A6FC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Nhược điểm </a:t>
              </a:r>
              <a:endParaRPr lang="zh-CN" altLang="en-US" sz="24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B8D4663-FAF4-4954-90F6-0ECA4CDD74CB}"/>
              </a:ext>
            </a:extLst>
          </p:cNvPr>
          <p:cNvGrpSpPr/>
          <p:nvPr/>
        </p:nvGrpSpPr>
        <p:grpSpPr>
          <a:xfrm>
            <a:off x="155448" y="1764792"/>
            <a:ext cx="11905488" cy="4919472"/>
            <a:chOff x="1931000" y="1989138"/>
            <a:chExt cx="9460243" cy="3239150"/>
          </a:xfrm>
        </p:grpSpPr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3254EC2D-CC16-419D-A1A2-BC02BF43A939}"/>
                </a:ext>
              </a:extLst>
            </p:cNvPr>
            <p:cNvSpPr/>
            <p:nvPr/>
          </p:nvSpPr>
          <p:spPr>
            <a:xfrm>
              <a:off x="10760296" y="4442995"/>
              <a:ext cx="630947" cy="785293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C5C1D6FB-EF1D-4790-8251-E202CCDAA1B3}"/>
                </a:ext>
              </a:extLst>
            </p:cNvPr>
            <p:cNvSpPr/>
            <p:nvPr/>
          </p:nvSpPr>
          <p:spPr>
            <a:xfrm flipH="1">
              <a:off x="1931000" y="4442995"/>
              <a:ext cx="630947" cy="785293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9A941222-97AC-4949-803B-54A75D975DCF}"/>
                </a:ext>
              </a:extLst>
            </p:cNvPr>
            <p:cNvSpPr/>
            <p:nvPr/>
          </p:nvSpPr>
          <p:spPr>
            <a:xfrm>
              <a:off x="1931000" y="1989138"/>
              <a:ext cx="1810537" cy="430820"/>
            </a:xfrm>
            <a:custGeom>
              <a:avLst/>
              <a:gdLst>
                <a:gd name="connsiteX0" fmla="*/ 0 w 5219700"/>
                <a:gd name="connsiteY0" fmla="*/ 1390650 h 1390650"/>
                <a:gd name="connsiteX1" fmla="*/ 19050 w 5219700"/>
                <a:gd name="connsiteY1" fmla="*/ 800100 h 1390650"/>
                <a:gd name="connsiteX2" fmla="*/ 819150 w 5219700"/>
                <a:gd name="connsiteY2" fmla="*/ 0 h 1390650"/>
                <a:gd name="connsiteX3" fmla="*/ 4781550 w 5219700"/>
                <a:gd name="connsiteY3" fmla="*/ 0 h 1390650"/>
                <a:gd name="connsiteX4" fmla="*/ 5219700 w 5219700"/>
                <a:gd name="connsiteY4" fmla="*/ 43815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700" h="1390650">
                  <a:moveTo>
                    <a:pt x="0" y="1390650"/>
                  </a:moveTo>
                  <a:lnTo>
                    <a:pt x="19050" y="800100"/>
                  </a:lnTo>
                  <a:lnTo>
                    <a:pt x="819150" y="0"/>
                  </a:lnTo>
                  <a:lnTo>
                    <a:pt x="4781550" y="0"/>
                  </a:lnTo>
                  <a:lnTo>
                    <a:pt x="5219700" y="438150"/>
                  </a:lnTo>
                </a:path>
              </a:pathLst>
            </a:custGeom>
            <a:noFill/>
            <a:ln w="19050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="" xmlns:a16="http://schemas.microsoft.com/office/drawing/2014/main" id="{587B6227-AC93-4BC0-99D7-8E6242EC46BF}"/>
                </a:ext>
              </a:extLst>
            </p:cNvPr>
            <p:cNvSpPr/>
            <p:nvPr/>
          </p:nvSpPr>
          <p:spPr>
            <a:xfrm>
              <a:off x="1995528" y="2071045"/>
              <a:ext cx="9331188" cy="3082486"/>
            </a:xfrm>
            <a:custGeom>
              <a:avLst/>
              <a:gdLst>
                <a:gd name="connsiteX0" fmla="*/ 370582 w 9331188"/>
                <a:gd name="connsiteY0" fmla="*/ 297681 h 3082486"/>
                <a:gd name="connsiteX1" fmla="*/ 124692 w 9331188"/>
                <a:gd name="connsiteY1" fmla="*/ 517294 h 3082486"/>
                <a:gd name="connsiteX2" fmla="*/ 124692 w 9331188"/>
                <a:gd name="connsiteY2" fmla="*/ 2749782 h 3082486"/>
                <a:gd name="connsiteX3" fmla="*/ 372379 w 9331188"/>
                <a:gd name="connsiteY3" fmla="*/ 2970999 h 3082486"/>
                <a:gd name="connsiteX4" fmla="*/ 2600282 w 9331188"/>
                <a:gd name="connsiteY4" fmla="*/ 2970999 h 3082486"/>
                <a:gd name="connsiteX5" fmla="*/ 2601872 w 9331188"/>
                <a:gd name="connsiteY5" fmla="*/ 2970999 h 3082486"/>
                <a:gd name="connsiteX6" fmla="*/ 4393042 w 9331188"/>
                <a:gd name="connsiteY6" fmla="*/ 2970999 h 3082486"/>
                <a:gd name="connsiteX7" fmla="*/ 6143695 w 9331188"/>
                <a:gd name="connsiteY7" fmla="*/ 2970999 h 3082486"/>
                <a:gd name="connsiteX8" fmla="*/ 6185802 w 9331188"/>
                <a:gd name="connsiteY8" fmla="*/ 2970999 h 3082486"/>
                <a:gd name="connsiteX9" fmla="*/ 7910495 w 9331188"/>
                <a:gd name="connsiteY9" fmla="*/ 2970999 h 3082486"/>
                <a:gd name="connsiteX10" fmla="*/ 7936455 w 9331188"/>
                <a:gd name="connsiteY10" fmla="*/ 2970999 h 3082486"/>
                <a:gd name="connsiteX11" fmla="*/ 8960606 w 9331188"/>
                <a:gd name="connsiteY11" fmla="*/ 2970999 h 3082486"/>
                <a:gd name="connsiteX12" fmla="*/ 9206497 w 9331188"/>
                <a:gd name="connsiteY12" fmla="*/ 2751386 h 3082486"/>
                <a:gd name="connsiteX13" fmla="*/ 9206497 w 9331188"/>
                <a:gd name="connsiteY13" fmla="*/ 518898 h 3082486"/>
                <a:gd name="connsiteX14" fmla="*/ 8958810 w 9331188"/>
                <a:gd name="connsiteY14" fmla="*/ 297681 h 3082486"/>
                <a:gd name="connsiteX15" fmla="*/ 7936455 w 9331188"/>
                <a:gd name="connsiteY15" fmla="*/ 297681 h 3082486"/>
                <a:gd name="connsiteX16" fmla="*/ 7910495 w 9331188"/>
                <a:gd name="connsiteY16" fmla="*/ 297681 h 3082486"/>
                <a:gd name="connsiteX17" fmla="*/ 6185802 w 9331188"/>
                <a:gd name="connsiteY17" fmla="*/ 297681 h 3082486"/>
                <a:gd name="connsiteX18" fmla="*/ 6143695 w 9331188"/>
                <a:gd name="connsiteY18" fmla="*/ 297681 h 3082486"/>
                <a:gd name="connsiteX19" fmla="*/ 4393042 w 9331188"/>
                <a:gd name="connsiteY19" fmla="*/ 297681 h 3082486"/>
                <a:gd name="connsiteX20" fmla="*/ 2601872 w 9331188"/>
                <a:gd name="connsiteY20" fmla="*/ 297681 h 3082486"/>
                <a:gd name="connsiteX21" fmla="*/ 2600282 w 9331188"/>
                <a:gd name="connsiteY21" fmla="*/ 297681 h 3082486"/>
                <a:gd name="connsiteX22" fmla="*/ 264538 w 9331188"/>
                <a:gd name="connsiteY22" fmla="*/ 0 h 3082486"/>
                <a:gd name="connsiteX23" fmla="*/ 1535235 w 9331188"/>
                <a:gd name="connsiteY23" fmla="*/ 0 h 3082486"/>
                <a:gd name="connsiteX24" fmla="*/ 1734611 w 9331188"/>
                <a:gd name="connsiteY24" fmla="*/ 186194 h 3082486"/>
                <a:gd name="connsiteX25" fmla="*/ 2600282 w 9331188"/>
                <a:gd name="connsiteY25" fmla="*/ 186194 h 3082486"/>
                <a:gd name="connsiteX26" fmla="*/ 2601872 w 9331188"/>
                <a:gd name="connsiteY26" fmla="*/ 186194 h 3082486"/>
                <a:gd name="connsiteX27" fmla="*/ 4393042 w 9331188"/>
                <a:gd name="connsiteY27" fmla="*/ 186194 h 3082486"/>
                <a:gd name="connsiteX28" fmla="*/ 6143695 w 9331188"/>
                <a:gd name="connsiteY28" fmla="*/ 186194 h 3082486"/>
                <a:gd name="connsiteX29" fmla="*/ 6185802 w 9331188"/>
                <a:gd name="connsiteY29" fmla="*/ 186194 h 3082486"/>
                <a:gd name="connsiteX30" fmla="*/ 7910495 w 9331188"/>
                <a:gd name="connsiteY30" fmla="*/ 186194 h 3082486"/>
                <a:gd name="connsiteX31" fmla="*/ 7936455 w 9331188"/>
                <a:gd name="connsiteY31" fmla="*/ 186194 h 3082486"/>
                <a:gd name="connsiteX32" fmla="*/ 9062843 w 9331188"/>
                <a:gd name="connsiteY32" fmla="*/ 186194 h 3082486"/>
                <a:gd name="connsiteX33" fmla="*/ 9331188 w 9331188"/>
                <a:gd name="connsiteY33" fmla="*/ 425862 h 3082486"/>
                <a:gd name="connsiteX34" fmla="*/ 9331188 w 9331188"/>
                <a:gd name="connsiteY34" fmla="*/ 2844556 h 3082486"/>
                <a:gd name="connsiteX35" fmla="*/ 9064788 w 9331188"/>
                <a:gd name="connsiteY35" fmla="*/ 3082486 h 3082486"/>
                <a:gd name="connsiteX36" fmla="*/ 7936455 w 9331188"/>
                <a:gd name="connsiteY36" fmla="*/ 3082486 h 3082486"/>
                <a:gd name="connsiteX37" fmla="*/ 7910495 w 9331188"/>
                <a:gd name="connsiteY37" fmla="*/ 3082486 h 3082486"/>
                <a:gd name="connsiteX38" fmla="*/ 6185802 w 9331188"/>
                <a:gd name="connsiteY38" fmla="*/ 3082486 h 3082486"/>
                <a:gd name="connsiteX39" fmla="*/ 6143695 w 9331188"/>
                <a:gd name="connsiteY39" fmla="*/ 3082486 h 3082486"/>
                <a:gd name="connsiteX40" fmla="*/ 4393042 w 9331188"/>
                <a:gd name="connsiteY40" fmla="*/ 3082486 h 3082486"/>
                <a:gd name="connsiteX41" fmla="*/ 2601872 w 9331188"/>
                <a:gd name="connsiteY41" fmla="*/ 3082486 h 3082486"/>
                <a:gd name="connsiteX42" fmla="*/ 2600282 w 9331188"/>
                <a:gd name="connsiteY42" fmla="*/ 3082486 h 3082486"/>
                <a:gd name="connsiteX43" fmla="*/ 268345 w 9331188"/>
                <a:gd name="connsiteY43" fmla="*/ 3082486 h 3082486"/>
                <a:gd name="connsiteX44" fmla="*/ 0 w 9331188"/>
                <a:gd name="connsiteY44" fmla="*/ 2842818 h 3082486"/>
                <a:gd name="connsiteX45" fmla="*/ 0 w 9331188"/>
                <a:gd name="connsiteY45" fmla="*/ 424125 h 3082486"/>
                <a:gd name="connsiteX46" fmla="*/ 0 w 9331188"/>
                <a:gd name="connsiteY46" fmla="*/ 424124 h 3082486"/>
                <a:gd name="connsiteX47" fmla="*/ 0 w 9331188"/>
                <a:gd name="connsiteY47" fmla="*/ 239926 h 3082486"/>
                <a:gd name="connsiteX48" fmla="*/ 264538 w 9331188"/>
                <a:gd name="connsiteY48" fmla="*/ 3660 h 30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331188" h="3082486">
                  <a:moveTo>
                    <a:pt x="370582" y="297681"/>
                  </a:moveTo>
                  <a:lnTo>
                    <a:pt x="124692" y="517294"/>
                  </a:lnTo>
                  <a:lnTo>
                    <a:pt x="124692" y="2749782"/>
                  </a:lnTo>
                  <a:lnTo>
                    <a:pt x="372379" y="2970999"/>
                  </a:lnTo>
                  <a:lnTo>
                    <a:pt x="2600282" y="2970999"/>
                  </a:lnTo>
                  <a:lnTo>
                    <a:pt x="2601872" y="2970999"/>
                  </a:lnTo>
                  <a:lnTo>
                    <a:pt x="4393042" y="2970999"/>
                  </a:lnTo>
                  <a:lnTo>
                    <a:pt x="6143695" y="2970999"/>
                  </a:lnTo>
                  <a:lnTo>
                    <a:pt x="6185802" y="2970999"/>
                  </a:lnTo>
                  <a:lnTo>
                    <a:pt x="7910495" y="2970999"/>
                  </a:lnTo>
                  <a:lnTo>
                    <a:pt x="7936455" y="2970999"/>
                  </a:lnTo>
                  <a:lnTo>
                    <a:pt x="8960606" y="2970999"/>
                  </a:lnTo>
                  <a:lnTo>
                    <a:pt x="9206497" y="2751386"/>
                  </a:lnTo>
                  <a:lnTo>
                    <a:pt x="9206497" y="518898"/>
                  </a:lnTo>
                  <a:lnTo>
                    <a:pt x="8958810" y="297681"/>
                  </a:lnTo>
                  <a:lnTo>
                    <a:pt x="7936455" y="297681"/>
                  </a:lnTo>
                  <a:lnTo>
                    <a:pt x="7910495" y="297681"/>
                  </a:lnTo>
                  <a:lnTo>
                    <a:pt x="6185802" y="297681"/>
                  </a:lnTo>
                  <a:lnTo>
                    <a:pt x="6143695" y="297681"/>
                  </a:lnTo>
                  <a:lnTo>
                    <a:pt x="4393042" y="297681"/>
                  </a:lnTo>
                  <a:lnTo>
                    <a:pt x="2601872" y="297681"/>
                  </a:lnTo>
                  <a:lnTo>
                    <a:pt x="2600282" y="297681"/>
                  </a:lnTo>
                  <a:close/>
                  <a:moveTo>
                    <a:pt x="264538" y="0"/>
                  </a:moveTo>
                  <a:lnTo>
                    <a:pt x="1535235" y="0"/>
                  </a:lnTo>
                  <a:lnTo>
                    <a:pt x="1734611" y="186194"/>
                  </a:lnTo>
                  <a:lnTo>
                    <a:pt x="2600282" y="186194"/>
                  </a:lnTo>
                  <a:lnTo>
                    <a:pt x="2601872" y="186194"/>
                  </a:lnTo>
                  <a:lnTo>
                    <a:pt x="4393042" y="186194"/>
                  </a:lnTo>
                  <a:lnTo>
                    <a:pt x="6143695" y="186194"/>
                  </a:lnTo>
                  <a:lnTo>
                    <a:pt x="6185802" y="186194"/>
                  </a:lnTo>
                  <a:lnTo>
                    <a:pt x="7910495" y="186194"/>
                  </a:lnTo>
                  <a:lnTo>
                    <a:pt x="7936455" y="186194"/>
                  </a:lnTo>
                  <a:lnTo>
                    <a:pt x="9062843" y="186194"/>
                  </a:lnTo>
                  <a:lnTo>
                    <a:pt x="9331188" y="425862"/>
                  </a:lnTo>
                  <a:lnTo>
                    <a:pt x="9331188" y="2844556"/>
                  </a:lnTo>
                  <a:lnTo>
                    <a:pt x="9064788" y="3082486"/>
                  </a:lnTo>
                  <a:lnTo>
                    <a:pt x="7936455" y="3082486"/>
                  </a:lnTo>
                  <a:lnTo>
                    <a:pt x="7910495" y="3082486"/>
                  </a:lnTo>
                  <a:lnTo>
                    <a:pt x="6185802" y="3082486"/>
                  </a:lnTo>
                  <a:lnTo>
                    <a:pt x="6143695" y="3082486"/>
                  </a:lnTo>
                  <a:lnTo>
                    <a:pt x="4393042" y="3082486"/>
                  </a:lnTo>
                  <a:lnTo>
                    <a:pt x="2601872" y="3082486"/>
                  </a:lnTo>
                  <a:lnTo>
                    <a:pt x="2600282" y="3082486"/>
                  </a:lnTo>
                  <a:lnTo>
                    <a:pt x="268345" y="3082486"/>
                  </a:lnTo>
                  <a:lnTo>
                    <a:pt x="0" y="2842818"/>
                  </a:lnTo>
                  <a:lnTo>
                    <a:pt x="0" y="424125"/>
                  </a:lnTo>
                  <a:lnTo>
                    <a:pt x="0" y="424124"/>
                  </a:lnTo>
                  <a:lnTo>
                    <a:pt x="0" y="239926"/>
                  </a:lnTo>
                  <a:lnTo>
                    <a:pt x="264538" y="366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9620101D-728C-488F-8CAF-23E008E8BABA}"/>
              </a:ext>
            </a:extLst>
          </p:cNvPr>
          <p:cNvGrpSpPr/>
          <p:nvPr/>
        </p:nvGrpSpPr>
        <p:grpSpPr>
          <a:xfrm>
            <a:off x="3163824" y="711585"/>
            <a:ext cx="5625739" cy="853071"/>
            <a:chOff x="4213225" y="655308"/>
            <a:chExt cx="2913574" cy="574689"/>
          </a:xfrm>
        </p:grpSpPr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CF2E4679-8695-4B20-9212-A25E6F6D2BB5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81709AEE-EEBC-4A3E-8187-1B53B60E00E9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27490FFF-A379-4893-B52D-B54D92335A0B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A0313553-360A-47FF-BA09-0CE9A4548C27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452B4633-27EB-4D3A-A4D1-4C55B3E33EEF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DA8E79C-1EE2-4733-BC49-3EECFB2F93A6}"/>
              </a:ext>
            </a:extLst>
          </p:cNvPr>
          <p:cNvSpPr txBox="1"/>
          <p:nvPr/>
        </p:nvSpPr>
        <p:spPr>
          <a:xfrm>
            <a:off x="3622876" y="824858"/>
            <a:ext cx="471565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Thuật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toán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đồng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thuận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3" name="Graphic 2" descr="Thumbs up sign outline">
            <a:extLst>
              <a:ext uri="{FF2B5EF4-FFF2-40B4-BE49-F238E27FC236}">
                <a16:creationId xmlns="" xmlns:a16="http://schemas.microsoft.com/office/drawing/2014/main" id="{D731F7E5-BD86-E3FE-5748-057F3ACC0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943" y="2844333"/>
            <a:ext cx="709211" cy="709211"/>
          </a:xfrm>
          <a:prstGeom prst="rect">
            <a:avLst/>
          </a:prstGeom>
        </p:spPr>
      </p:pic>
      <p:pic>
        <p:nvPicPr>
          <p:cNvPr id="8" name="Graphic 7" descr="Thumbs up sign outline">
            <a:extLst>
              <a:ext uri="{FF2B5EF4-FFF2-40B4-BE49-F238E27FC236}">
                <a16:creationId xmlns="" xmlns:a16="http://schemas.microsoft.com/office/drawing/2014/main" id="{39CAE3DF-B78E-9C61-A052-8A45938B0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365141" y="2844333"/>
            <a:ext cx="709211" cy="709211"/>
          </a:xfrm>
          <a:prstGeom prst="rect">
            <a:avLst/>
          </a:prstGeom>
        </p:spPr>
      </p:pic>
      <p:pic>
        <p:nvPicPr>
          <p:cNvPr id="10" name="Picture 9" descr="A circular chart with text and images&#10;&#10;Description automatically generated">
            <a:extLst>
              <a:ext uri="{FF2B5EF4-FFF2-40B4-BE49-F238E27FC236}">
                <a16:creationId xmlns="" xmlns:a16="http://schemas.microsoft.com/office/drawing/2014/main" id="{1335796F-A59C-7AAC-B358-C1FFDC974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62" y="2538255"/>
            <a:ext cx="3781920" cy="37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612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5624D7C-2F7A-41EA-8B9D-500B798F1167}"/>
              </a:ext>
            </a:extLst>
          </p:cNvPr>
          <p:cNvGrpSpPr/>
          <p:nvPr/>
        </p:nvGrpSpPr>
        <p:grpSpPr>
          <a:xfrm>
            <a:off x="178600" y="2730881"/>
            <a:ext cx="1131988" cy="1103315"/>
            <a:chOff x="4373565" y="1993901"/>
            <a:chExt cx="3444872" cy="3444876"/>
          </a:xfrm>
        </p:grpSpPr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7F00366D-413A-4B84-A14D-95A245477782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A8B07B2F-0D5E-45AF-A87E-2F2E2B2B07B9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906D08E5-02F5-4F98-A380-06D43D1F8434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solidFill>
                <a:srgbClr val="FA6B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CE4B9439-F52B-4374-91AF-223D2BB6EE89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圆: 空心 10">
              <a:extLst>
                <a:ext uri="{FF2B5EF4-FFF2-40B4-BE49-F238E27FC236}">
                  <a16:creationId xmlns="" xmlns:a16="http://schemas.microsoft.com/office/drawing/2014/main" id="{3FC5A669-455A-460C-BD0F-89251DD6B033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CF9150E6-10CC-4ADF-A317-A29775943355}"/>
              </a:ext>
            </a:extLst>
          </p:cNvPr>
          <p:cNvGrpSpPr/>
          <p:nvPr/>
        </p:nvGrpSpPr>
        <p:grpSpPr>
          <a:xfrm>
            <a:off x="3220246" y="2796980"/>
            <a:ext cx="1131987" cy="1103313"/>
            <a:chOff x="4373565" y="1993901"/>
            <a:chExt cx="3444872" cy="3444876"/>
          </a:xfrm>
        </p:grpSpPr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34FB4BB1-DBF1-419A-9562-C8B5ECD29325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44EC1BF9-8B57-4636-A790-25FC68896272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FCF1388E-1828-4EB8-BE74-1179760C3D9F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794E381F-EDEE-4FA0-8B36-F006CD2E475D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圆: 空心 25">
              <a:extLst>
                <a:ext uri="{FF2B5EF4-FFF2-40B4-BE49-F238E27FC236}">
                  <a16:creationId xmlns="" xmlns:a16="http://schemas.microsoft.com/office/drawing/2014/main" id="{23774B08-8632-49A7-B81C-15701A74DBFD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7218AFDA-8C12-4721-8672-4B294D404797}"/>
              </a:ext>
            </a:extLst>
          </p:cNvPr>
          <p:cNvGrpSpPr/>
          <p:nvPr/>
        </p:nvGrpSpPr>
        <p:grpSpPr>
          <a:xfrm>
            <a:off x="6229221" y="2863108"/>
            <a:ext cx="1131986" cy="1103313"/>
            <a:chOff x="4373565" y="1993901"/>
            <a:chExt cx="3444872" cy="3444876"/>
          </a:xfrm>
        </p:grpSpPr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D78C0F62-97D0-48AA-9715-3C9EFBFFFCDD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A7F052BE-45AC-4BC6-8EF6-C8F32097033E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B44952E2-6A84-4EDD-BED9-B3F1E960DCFB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C9C639E2-43DB-49FB-A215-16DA25649752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圆: 空心 31">
              <a:extLst>
                <a:ext uri="{FF2B5EF4-FFF2-40B4-BE49-F238E27FC236}">
                  <a16:creationId xmlns="" xmlns:a16="http://schemas.microsoft.com/office/drawing/2014/main" id="{CE995D3B-6FBE-4B26-A9F7-E9A6FBCB3C51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6BCD8846-8022-4B2B-B9BC-AA7472F2FFBC}"/>
              </a:ext>
            </a:extLst>
          </p:cNvPr>
          <p:cNvGrpSpPr/>
          <p:nvPr/>
        </p:nvGrpSpPr>
        <p:grpSpPr>
          <a:xfrm>
            <a:off x="9393144" y="2863107"/>
            <a:ext cx="1131987" cy="1103314"/>
            <a:chOff x="4373565" y="1993901"/>
            <a:chExt cx="3444872" cy="3444876"/>
          </a:xfrm>
        </p:grpSpPr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C5586722-525E-4B8B-9BCB-BBE988B1AE80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B9E5FB7E-3C93-4F72-98F3-32D261AF3651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="" xmlns:a16="http://schemas.microsoft.com/office/drawing/2014/main" id="{274C7D3F-3506-471D-A3D8-5943397DBED3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F3FD69AC-2731-42E4-A84F-85E8758B712D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8" name="圆: 空心 37">
              <a:extLst>
                <a:ext uri="{FF2B5EF4-FFF2-40B4-BE49-F238E27FC236}">
                  <a16:creationId xmlns="" xmlns:a16="http://schemas.microsoft.com/office/drawing/2014/main" id="{AC618BD3-13F1-4F03-A640-408DD1AD8B90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9B0EFDD9-F012-47B4-ABBD-31C9B02451D6}"/>
              </a:ext>
            </a:extLst>
          </p:cNvPr>
          <p:cNvGrpSpPr/>
          <p:nvPr/>
        </p:nvGrpSpPr>
        <p:grpSpPr>
          <a:xfrm>
            <a:off x="2687611" y="634482"/>
            <a:ext cx="7016226" cy="912686"/>
            <a:chOff x="4213225" y="655308"/>
            <a:chExt cx="2913574" cy="574689"/>
          </a:xfrm>
        </p:grpSpPr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68BA1E02-506A-4CF3-BF11-78F2C0B91D95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="" xmlns:a16="http://schemas.microsoft.com/office/drawing/2014/main" id="{20475E59-9677-4288-8197-45F6A5202CAD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="" xmlns:a16="http://schemas.microsoft.com/office/drawing/2014/main" id="{23A0380A-5196-4274-8178-1573E37A3619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4603948D-2350-4930-A453-21DD27657794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107A08FA-FA0F-451C-9DC1-E072CC71CD05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ECE04DEA-FDA7-4B30-B041-1853A87B8EC0}"/>
              </a:ext>
            </a:extLst>
          </p:cNvPr>
          <p:cNvSpPr txBox="1"/>
          <p:nvPr/>
        </p:nvSpPr>
        <p:spPr>
          <a:xfrm>
            <a:off x="3224206" y="829119"/>
            <a:ext cx="6012149" cy="5271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Cách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mart </a:t>
            </a:r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ontract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hoạt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động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C82B5FEE-4E60-48C4-8D8E-D1E10F683A2F}"/>
              </a:ext>
            </a:extLst>
          </p:cNvPr>
          <p:cNvSpPr txBox="1"/>
          <p:nvPr/>
        </p:nvSpPr>
        <p:spPr>
          <a:xfrm>
            <a:off x="501778" y="4653772"/>
            <a:ext cx="166881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Lập trình sẵn hợp đồng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47C70405-E269-4014-AC87-46FB826ACDAC}"/>
              </a:ext>
            </a:extLst>
          </p:cNvPr>
          <p:cNvSpPr txBox="1"/>
          <p:nvPr/>
        </p:nvSpPr>
        <p:spPr>
          <a:xfrm>
            <a:off x="3525056" y="4820850"/>
            <a:ext cx="197781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Chuỗi hoạt động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26A6E65C-B7A9-43B7-9F8F-DE3423B7E115}"/>
              </a:ext>
            </a:extLst>
          </p:cNvPr>
          <p:cNvSpPr txBox="1"/>
          <p:nvPr/>
        </p:nvSpPr>
        <p:spPr>
          <a:xfrm>
            <a:off x="6640708" y="4774852"/>
            <a:ext cx="216756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Thực hiện và chuyển giao giá trị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165E91AC-FA4B-4463-925B-591F51E2B930}"/>
              </a:ext>
            </a:extLst>
          </p:cNvPr>
          <p:cNvSpPr txBox="1"/>
          <p:nvPr/>
        </p:nvSpPr>
        <p:spPr>
          <a:xfrm>
            <a:off x="10217877" y="4820850"/>
            <a:ext cx="150018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Giao dịch hoàn </a:t>
            </a:r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tất 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10" name="Picture 9" descr="A orange line art of a web page&#10;&#10;Description automatically generated with medium confidence">
            <a:extLst>
              <a:ext uri="{FF2B5EF4-FFF2-40B4-BE49-F238E27FC236}">
                <a16:creationId xmlns="" xmlns:a16="http://schemas.microsoft.com/office/drawing/2014/main" id="{68D667D4-5210-066F-9FC8-E7786665E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4" y="2780899"/>
            <a:ext cx="1769626" cy="1936670"/>
          </a:xfrm>
          <a:prstGeom prst="rect">
            <a:avLst/>
          </a:prstGeom>
        </p:spPr>
      </p:pic>
      <p:pic>
        <p:nvPicPr>
          <p:cNvPr id="1036" name="Picture 1035" descr="A black background with orange circles and a black square&#10;&#10;Description automatically generated">
            <a:extLst>
              <a:ext uri="{FF2B5EF4-FFF2-40B4-BE49-F238E27FC236}">
                <a16:creationId xmlns="" xmlns:a16="http://schemas.microsoft.com/office/drawing/2014/main" id="{27B4D6DE-E94E-EA7D-C58C-C4DD21554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27" y="2827645"/>
            <a:ext cx="1851044" cy="1621600"/>
          </a:xfrm>
          <a:prstGeom prst="rect">
            <a:avLst/>
          </a:prstGeom>
        </p:spPr>
      </p:pic>
      <p:pic>
        <p:nvPicPr>
          <p:cNvPr id="1038" name="Picture 1037" descr="Orange icons of laptops with a globe on the screen&#10;&#10;Description automatically generated">
            <a:extLst>
              <a:ext uri="{FF2B5EF4-FFF2-40B4-BE49-F238E27FC236}">
                <a16:creationId xmlns="" xmlns:a16="http://schemas.microsoft.com/office/drawing/2014/main" id="{C1A82251-8E51-32CD-0C34-22F97BD5B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97" y="2526696"/>
            <a:ext cx="2384940" cy="1922549"/>
          </a:xfrm>
          <a:prstGeom prst="rect">
            <a:avLst/>
          </a:prstGeom>
        </p:spPr>
      </p:pic>
      <p:pic>
        <p:nvPicPr>
          <p:cNvPr id="1042" name="Graphic 1041" descr="Money with solid fill">
            <a:extLst>
              <a:ext uri="{FF2B5EF4-FFF2-40B4-BE49-F238E27FC236}">
                <a16:creationId xmlns="" xmlns:a16="http://schemas.microsoft.com/office/drawing/2014/main" id="{221F77BF-7205-DA70-4931-A736DDCB9D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6077" y="2867566"/>
            <a:ext cx="1131986" cy="1131986"/>
          </a:xfrm>
          <a:prstGeom prst="rect">
            <a:avLst/>
          </a:prstGeom>
        </p:spPr>
      </p:pic>
      <p:sp>
        <p:nvSpPr>
          <p:cNvPr id="1045" name="TextBox 1044">
            <a:extLst>
              <a:ext uri="{FF2B5EF4-FFF2-40B4-BE49-F238E27FC236}">
                <a16:creationId xmlns="" xmlns:a16="http://schemas.microsoft.com/office/drawing/2014/main" id="{B848F078-770B-0FF6-DE48-4FD5B7D120C3}"/>
              </a:ext>
            </a:extLst>
          </p:cNvPr>
          <p:cNvSpPr txBox="1"/>
          <p:nvPr/>
        </p:nvSpPr>
        <p:spPr>
          <a:xfrm>
            <a:off x="451880" y="2848228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1</a:t>
            </a:r>
            <a:endParaRPr lang="en-US" sz="4800" b="1" dirty="0">
              <a:solidFill>
                <a:srgbClr val="FF3300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="" xmlns:a16="http://schemas.microsoft.com/office/drawing/2014/main" id="{73CA2106-D39C-4F94-1B4A-A11262E235F1}"/>
              </a:ext>
            </a:extLst>
          </p:cNvPr>
          <p:cNvSpPr txBox="1"/>
          <p:nvPr/>
        </p:nvSpPr>
        <p:spPr>
          <a:xfrm>
            <a:off x="3525056" y="2930969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2</a:t>
            </a:r>
            <a:endParaRPr lang="en-US" sz="4800" b="1" dirty="0">
              <a:solidFill>
                <a:srgbClr val="FF330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="" xmlns:a16="http://schemas.microsoft.com/office/drawing/2014/main" id="{60726277-1682-13C8-84F1-700A8137B6B3}"/>
              </a:ext>
            </a:extLst>
          </p:cNvPr>
          <p:cNvSpPr txBox="1"/>
          <p:nvPr/>
        </p:nvSpPr>
        <p:spPr>
          <a:xfrm>
            <a:off x="6536474" y="3031518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3</a:t>
            </a:r>
            <a:endParaRPr lang="en-US" sz="4800" b="1" dirty="0">
              <a:solidFill>
                <a:srgbClr val="FF3300"/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="" xmlns:a16="http://schemas.microsoft.com/office/drawing/2014/main" id="{F6AA5001-1F9D-595F-EDD2-DC81480AC35E}"/>
              </a:ext>
            </a:extLst>
          </p:cNvPr>
          <p:cNvSpPr txBox="1"/>
          <p:nvPr/>
        </p:nvSpPr>
        <p:spPr>
          <a:xfrm>
            <a:off x="9668557" y="2981992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4</a:t>
            </a:r>
            <a:endParaRPr lang="en-US" sz="4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562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4" grpId="0"/>
      <p:bldP spid="57" grpId="0"/>
      <p:bldP spid="1045" grpId="0"/>
      <p:bldP spid="1046" grpId="0"/>
      <p:bldP spid="1047" grpId="0"/>
      <p:bldP spid="10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1464</TotalTime>
  <Words>806</Words>
  <Application>Microsoft Office PowerPoint</Application>
  <PresentationFormat>Widescreen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微软雅黑</vt:lpstr>
      <vt:lpstr>Yu Gothic UI</vt:lpstr>
      <vt:lpstr>Arial</vt:lpstr>
      <vt:lpstr>Bebas Neue</vt:lpstr>
      <vt:lpstr>Roboto</vt:lpstr>
      <vt:lpstr>Sitka Display</vt:lpstr>
      <vt:lpstr>Sitka Subheading Semibold</vt:lpstr>
      <vt:lpstr>Source Sans Pro</vt:lpstr>
      <vt:lpstr>STFangsong</vt:lpstr>
      <vt:lpstr>Times New Roman</vt:lpstr>
      <vt:lpstr>Traditional Arabic</vt:lpstr>
      <vt:lpstr>思源黑体 CN Heavy</vt:lpstr>
      <vt:lpstr>思源黑体 CN Medium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HP</cp:lastModifiedBy>
  <cp:revision>134</cp:revision>
  <dcterms:created xsi:type="dcterms:W3CDTF">2017-08-18T03:02:00Z</dcterms:created>
  <dcterms:modified xsi:type="dcterms:W3CDTF">2024-05-11T06:35:30Z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