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722B7-224D-475F-9B08-53113E787D3E}" v="310" dt="2021-11-16T12:04:42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n Duong" userId="S::kien.duong@tuni.fi::db026b8b-1daf-43fb-8b29-20ff547e19ed" providerId="AD" clId="Web-{1E1722B7-224D-475F-9B08-53113E787D3E}"/>
    <pc:docChg chg="addSld modSld">
      <pc:chgData name="Kien Duong" userId="S::kien.duong@tuni.fi::db026b8b-1daf-43fb-8b29-20ff547e19ed" providerId="AD" clId="Web-{1E1722B7-224D-475F-9B08-53113E787D3E}" dt="2021-11-16T12:04:41.047" v="298" actId="20577"/>
      <pc:docMkLst>
        <pc:docMk/>
      </pc:docMkLst>
      <pc:sldChg chg="modSp">
        <pc:chgData name="Kien Duong" userId="S::kien.duong@tuni.fi::db026b8b-1daf-43fb-8b29-20ff547e19ed" providerId="AD" clId="Web-{1E1722B7-224D-475F-9B08-53113E787D3E}" dt="2021-11-16T12:04:41.047" v="298" actId="20577"/>
        <pc:sldMkLst>
          <pc:docMk/>
          <pc:sldMk cId="109857222" sldId="256"/>
        </pc:sldMkLst>
        <pc:spChg chg="mod">
          <ac:chgData name="Kien Duong" userId="S::kien.duong@tuni.fi::db026b8b-1daf-43fb-8b29-20ff547e19ed" providerId="AD" clId="Web-{1E1722B7-224D-475F-9B08-53113E787D3E}" dt="2021-11-16T11:50:16.016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ien Duong" userId="S::kien.duong@tuni.fi::db026b8b-1daf-43fb-8b29-20ff547e19ed" providerId="AD" clId="Web-{1E1722B7-224D-475F-9B08-53113E787D3E}" dt="2021-11-16T12:04:41.047" v="29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Kien Duong" userId="S::kien.duong@tuni.fi::db026b8b-1daf-43fb-8b29-20ff547e19ed" providerId="AD" clId="Web-{1E1722B7-224D-475F-9B08-53113E787D3E}" dt="2021-11-16T11:54:13.020" v="51" actId="1076"/>
        <pc:sldMkLst>
          <pc:docMk/>
          <pc:sldMk cId="1193275472" sldId="257"/>
        </pc:sldMkLst>
        <pc:spChg chg="mod">
          <ac:chgData name="Kien Duong" userId="S::kien.duong@tuni.fi::db026b8b-1daf-43fb-8b29-20ff547e19ed" providerId="AD" clId="Web-{1E1722B7-224D-475F-9B08-53113E787D3E}" dt="2021-11-16T11:51:00.454" v="42" actId="20577"/>
          <ac:spMkLst>
            <pc:docMk/>
            <pc:sldMk cId="1193275472" sldId="257"/>
            <ac:spMk id="2" creationId="{CAACA308-2735-4F80-AE95-E1592220C287}"/>
          </ac:spMkLst>
        </pc:spChg>
        <pc:spChg chg="del">
          <ac:chgData name="Kien Duong" userId="S::kien.duong@tuni.fi::db026b8b-1daf-43fb-8b29-20ff547e19ed" providerId="AD" clId="Web-{1E1722B7-224D-475F-9B08-53113E787D3E}" dt="2021-11-16T11:52:33.222" v="43"/>
          <ac:spMkLst>
            <pc:docMk/>
            <pc:sldMk cId="1193275472" sldId="257"/>
            <ac:spMk id="3" creationId="{06B09744-18E2-4676-8911-01BF813FB0D9}"/>
          </ac:spMkLst>
        </pc:spChg>
        <pc:picChg chg="add mod ord">
          <ac:chgData name="Kien Duong" userId="S::kien.duong@tuni.fi::db026b8b-1daf-43fb-8b29-20ff547e19ed" providerId="AD" clId="Web-{1E1722B7-224D-475F-9B08-53113E787D3E}" dt="2021-11-16T11:52:37.659" v="44" actId="1076"/>
          <ac:picMkLst>
            <pc:docMk/>
            <pc:sldMk cId="1193275472" sldId="257"/>
            <ac:picMk id="4" creationId="{83C84707-15F8-4C7F-9C11-BD0CD93DADE4}"/>
          </ac:picMkLst>
        </pc:picChg>
        <pc:picChg chg="add mod">
          <ac:chgData name="Kien Duong" userId="S::kien.duong@tuni.fi::db026b8b-1daf-43fb-8b29-20ff547e19ed" providerId="AD" clId="Web-{1E1722B7-224D-475F-9B08-53113E787D3E}" dt="2021-11-16T11:54:13.020" v="51" actId="1076"/>
          <ac:picMkLst>
            <pc:docMk/>
            <pc:sldMk cId="1193275472" sldId="257"/>
            <ac:picMk id="5" creationId="{7BA84FBA-20B0-4A14-8943-71BE5B983AF8}"/>
          </ac:picMkLst>
        </pc:picChg>
      </pc:sldChg>
      <pc:sldChg chg="addSp delSp modSp new">
        <pc:chgData name="Kien Duong" userId="S::kien.duong@tuni.fi::db026b8b-1daf-43fb-8b29-20ff547e19ed" providerId="AD" clId="Web-{1E1722B7-224D-475F-9B08-53113E787D3E}" dt="2021-11-16T12:02:22.623" v="260" actId="20577"/>
        <pc:sldMkLst>
          <pc:docMk/>
          <pc:sldMk cId="4228218329" sldId="258"/>
        </pc:sldMkLst>
        <pc:spChg chg="mod">
          <ac:chgData name="Kien Duong" userId="S::kien.duong@tuni.fi::db026b8b-1daf-43fb-8b29-20ff547e19ed" providerId="AD" clId="Web-{1E1722B7-224D-475F-9B08-53113E787D3E}" dt="2021-11-16T11:54:31.536" v="54" actId="20577"/>
          <ac:spMkLst>
            <pc:docMk/>
            <pc:sldMk cId="4228218329" sldId="258"/>
            <ac:spMk id="2" creationId="{03730E70-D94A-4B60-B015-32D7CB93B354}"/>
          </ac:spMkLst>
        </pc:spChg>
        <pc:spChg chg="mod">
          <ac:chgData name="Kien Duong" userId="S::kien.duong@tuni.fi::db026b8b-1daf-43fb-8b29-20ff547e19ed" providerId="AD" clId="Web-{1E1722B7-224D-475F-9B08-53113E787D3E}" dt="2021-11-16T12:02:22.623" v="260" actId="20577"/>
          <ac:spMkLst>
            <pc:docMk/>
            <pc:sldMk cId="4228218329" sldId="258"/>
            <ac:spMk id="3" creationId="{FB43728F-3B0F-45B4-B6F3-F7FF86E94EA3}"/>
          </ac:spMkLst>
        </pc:spChg>
        <pc:spChg chg="add del">
          <ac:chgData name="Kien Duong" userId="S::kien.duong@tuni.fi::db026b8b-1daf-43fb-8b29-20ff547e19ed" providerId="AD" clId="Web-{1E1722B7-224D-475F-9B08-53113E787D3E}" dt="2021-11-16T12:00:05.339" v="193"/>
          <ac:spMkLst>
            <pc:docMk/>
            <pc:sldMk cId="4228218329" sldId="258"/>
            <ac:spMk id="4" creationId="{7D18C48C-AA58-494B-9562-9FB2734923F5}"/>
          </ac:spMkLst>
        </pc:spChg>
      </pc:sldChg>
      <pc:sldChg chg="addSp delSp modSp new">
        <pc:chgData name="Kien Duong" userId="S::kien.duong@tuni.fi::db026b8b-1daf-43fb-8b29-20ff547e19ed" providerId="AD" clId="Web-{1E1722B7-224D-475F-9B08-53113E787D3E}" dt="2021-11-16T12:04:22.125" v="290" actId="20577"/>
        <pc:sldMkLst>
          <pc:docMk/>
          <pc:sldMk cId="2047763301" sldId="259"/>
        </pc:sldMkLst>
        <pc:spChg chg="mod">
          <ac:chgData name="Kien Duong" userId="S::kien.duong@tuni.fi::db026b8b-1daf-43fb-8b29-20ff547e19ed" providerId="AD" clId="Web-{1E1722B7-224D-475F-9B08-53113E787D3E}" dt="2021-11-16T12:04:22.125" v="290" actId="20577"/>
          <ac:spMkLst>
            <pc:docMk/>
            <pc:sldMk cId="2047763301" sldId="259"/>
            <ac:spMk id="2" creationId="{53FC72C1-BEAD-4BAF-9BF7-BC659DE85E23}"/>
          </ac:spMkLst>
        </pc:spChg>
        <pc:spChg chg="del">
          <ac:chgData name="Kien Duong" userId="S::kien.duong@tuni.fi::db026b8b-1daf-43fb-8b29-20ff547e19ed" providerId="AD" clId="Web-{1E1722B7-224D-475F-9B08-53113E787D3E}" dt="2021-11-16T12:04:03.531" v="279"/>
          <ac:spMkLst>
            <pc:docMk/>
            <pc:sldMk cId="2047763301" sldId="259"/>
            <ac:spMk id="3" creationId="{9128D24F-E1D7-4490-A378-DD2C9B495E4E}"/>
          </ac:spMkLst>
        </pc:spChg>
        <pc:picChg chg="add mod ord">
          <ac:chgData name="Kien Duong" userId="S::kien.duong@tuni.fi::db026b8b-1daf-43fb-8b29-20ff547e19ed" providerId="AD" clId="Web-{1E1722B7-224D-475F-9B08-53113E787D3E}" dt="2021-11-16T12:04:03.531" v="279"/>
          <ac:picMkLst>
            <pc:docMk/>
            <pc:sldMk cId="2047763301" sldId="259"/>
            <ac:picMk id="4" creationId="{7931D00F-69F5-439A-8678-DC3F8C82D5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Disagreements Aggregation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Kien Duong + Hung 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0E70-D94A-4B60-B015-32D7CB93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728F-3B0F-45B4-B6F3-F7FF86E9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method use the disagreement as the penalty for the predicted score.</a:t>
            </a:r>
          </a:p>
          <a:p>
            <a:r>
              <a:rPr lang="en-US" dirty="0">
                <a:cs typeface="Calibri"/>
              </a:rPr>
              <a:t>If the user's behavior is too different from other members, we lower the score of the item suggested by that user. </a:t>
            </a:r>
          </a:p>
          <a:p>
            <a:r>
              <a:rPr lang="en-US" dirty="0">
                <a:cs typeface="Calibri"/>
              </a:rPr>
              <a:t>To be fair for all user, we calculate the disagreements pairwise.</a:t>
            </a:r>
          </a:p>
          <a:p>
            <a:r>
              <a:rPr lang="en-US" dirty="0">
                <a:cs typeface="Calibri"/>
              </a:rPr>
              <a:t>Then: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pred_score_i</a:t>
            </a:r>
            <a:r>
              <a:rPr lang="en-US" dirty="0">
                <a:ea typeface="+mn-lt"/>
                <a:cs typeface="+mn-lt"/>
              </a:rPr>
              <a:t> = </a:t>
            </a:r>
            <a:r>
              <a:rPr lang="en-US" dirty="0" err="1">
                <a:ea typeface="+mn-lt"/>
                <a:cs typeface="+mn-lt"/>
              </a:rPr>
              <a:t>pred_score_i</a:t>
            </a:r>
            <a:r>
              <a:rPr lang="en-US" dirty="0">
                <a:ea typeface="+mn-lt"/>
                <a:cs typeface="+mn-lt"/>
              </a:rPr>
              <a:t> * 1/(</a:t>
            </a:r>
            <a:r>
              <a:rPr lang="en-US" dirty="0" err="1">
                <a:ea typeface="+mn-lt"/>
                <a:cs typeface="+mn-lt"/>
              </a:rPr>
              <a:t>Σdist_i_k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Where </a:t>
            </a:r>
            <a:r>
              <a:rPr lang="en-US" dirty="0" err="1">
                <a:cs typeface="Calibri" panose="020F0502020204030204"/>
              </a:rPr>
              <a:t>i</a:t>
            </a:r>
            <a:r>
              <a:rPr lang="en-US" dirty="0">
                <a:cs typeface="Calibri" panose="020F0502020204030204"/>
              </a:rPr>
              <a:t> is the user, k is other users in group.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21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A308-2735-4F80-AE95-E1592220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Step1: Calculate the disagreements for each pair of user</a:t>
            </a:r>
            <a:endParaRPr lang="en-US" sz="3200" dirty="0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3C84707-15F8-4C7F-9C11-BD0CD93DA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91" y="2126728"/>
            <a:ext cx="5724525" cy="360045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BA84FBA-20B0-4A14-8943-71BE5B983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2415009"/>
            <a:ext cx="5874833" cy="28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72C1-BEAD-4BAF-9BF7-BC659DE8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Step2: Rescale the disagreements and apply the penalty. </a:t>
            </a:r>
            <a:endParaRPr lang="en-US" sz="3200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931D00F-69F5-439A-8678-DC3F8C82D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21" y="1825625"/>
            <a:ext cx="8497157" cy="4351338"/>
          </a:xfrm>
        </p:spPr>
      </p:pic>
    </p:spTree>
    <p:extLst>
      <p:ext uri="{BB962C8B-B14F-4D97-AF65-F5344CB8AC3E}">
        <p14:creationId xmlns:p14="http://schemas.microsoft.com/office/powerpoint/2010/main" val="204776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Disagreements Aggregation</vt:lpstr>
      <vt:lpstr>Idea</vt:lpstr>
      <vt:lpstr>Step1: Calculate the disagreements for each pair of user</vt:lpstr>
      <vt:lpstr>Step2: Rescale the disagreements and apply the penalty.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2021-11-16T11:47:52Z</dcterms:created>
  <dcterms:modified xsi:type="dcterms:W3CDTF">2021-11-16T12:04:45Z</dcterms:modified>
</cp:coreProperties>
</file>