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AE5-0E8A-0A45-920B-0A9D7BF5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0F0DE-2806-1641-B6C9-22338A6F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D5E5-5C6F-B945-8B8E-298B4C3F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70B6-1D49-4645-BD18-B88144E1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0D7C-B6A1-874B-86F2-62CB6F80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783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8C9-6958-574C-BC27-1ED0C300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DC1D-03CA-D643-A25E-10A56DB0D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5E32-0A01-DC4C-9DCA-64BD42DF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FB2E-7F2B-1740-AA7C-8650F99F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B405-4F7E-6E46-95C9-6DAEBFD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74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0E939-1103-B743-A199-699AAD084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C638-96D7-CF4E-8D6B-93EBFBAC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6630-7DE3-5340-96D3-9C90C7B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67C7-26B7-884E-AA66-CCA156CA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EE4D-6BC4-3946-95A4-E25BB27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940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35C8-FA46-2649-9D05-952A14D8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54A1-BC61-2B48-BA72-A83FF5A8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4BAD-6B2B-BA46-8804-9DD13DEC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F0CE-73C2-6443-B4BF-56A50BDB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180A-27C0-1F4E-AA5C-CFA3A60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470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D71C-19E6-C64F-B4D9-8D22245B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EAA6-BBC9-7E4A-B1E1-D932802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B154-8149-9643-8F59-E7A5ED4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D827-D11C-7043-988D-3A0F04FD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AFAB-920E-7546-A343-E1D5E62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49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D990-BB5E-3E44-A4E6-3DD6EF1B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AE96-3A16-A847-9038-A4E8EB9C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09708-08C3-E045-93FD-F5E5BAFD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128E-1089-9345-9DDF-820754D3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14F1-508F-CE42-B2ED-C70DC6ED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E141E-9D5A-7243-B056-F168477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2517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D11-C1FB-3C4C-B49F-4A54CADE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92E7-82C0-A84F-B49F-24A15773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E936B-33D2-A543-B9EA-52E56C0A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86A4-B00C-CD49-918B-B75CBD861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3217B-2664-E149-842D-C3CFBF08A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42E36-3B60-A048-9351-9F4AC686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111AF-82F3-2C47-9FA0-370E65B8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939A4-6BE8-1542-8CBB-87944504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30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B580-B067-8843-8E21-405727D2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13790-60BB-2C43-B135-5C1A8738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F414-4656-7247-A0BF-0811E52B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9C57E-C5FD-BF46-8511-0C1A92BB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38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52245-C46F-444D-B408-3C9BAF97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B408C-6585-0A43-AD07-B966B954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0CE90-3C52-1644-8C47-C007F76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670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DD87-C924-0042-81CD-51C2EA84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5C1B-332E-A245-A3BB-F0D78CB3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E4026-AA16-854E-96A5-9ED30BD9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3EC5-011D-1341-9E12-2252ECB3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F48F-3B4F-5B4B-A6C6-D232E749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F4E45-118B-0943-B2EF-86EB1B5C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4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0DE-2AB5-9242-9233-D623949B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BA339-55C4-0948-A918-56421988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7E56-94BB-5E41-BA1B-98118EA2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56D3E-4FFC-014A-85B1-A5024C19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B246-099D-D840-A2E5-04E32EA6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69147-527B-AC46-AC0B-7317474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64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56800-8D70-114F-A2B1-9970415E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679CB-1DC9-F14C-AF46-CAC405C2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EE66-2596-D147-9940-85178B7B0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CB5E-1242-2C43-9751-F8FB379DE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F19A-F2B2-6F4D-9D69-535A2AD7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D0323-2164-D34E-BDE3-1C92B61F6E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FI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0406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5B28-4176-F447-9DB7-F3CD5EA35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Sequential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77EE0-8547-0442-BD3D-504DF0F9E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Kien Duong + Hung Anh</a:t>
            </a:r>
          </a:p>
        </p:txBody>
      </p:sp>
    </p:spTree>
    <p:extLst>
      <p:ext uri="{BB962C8B-B14F-4D97-AF65-F5344CB8AC3E}">
        <p14:creationId xmlns:p14="http://schemas.microsoft.com/office/powerpoint/2010/main" val="318109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D402-E85A-AA40-BFD8-F39E45C0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B075-0666-EB4C-A087-44EF740F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Inspired by satisfaction method in the paper, we implement satisfaction method based on movies genre.</a:t>
            </a:r>
          </a:p>
          <a:p>
            <a:r>
              <a:rPr lang="en-FI" dirty="0"/>
              <a:t>Human tend to have more interest in some specific genre -&gt; movies are grouped by genre.</a:t>
            </a:r>
          </a:p>
          <a:p>
            <a:r>
              <a:rPr lang="en-FI" dirty="0"/>
              <a:t>We calculate the satisfaction score for each genre using the same formula in the paper.</a:t>
            </a:r>
          </a:p>
          <a:p>
            <a:r>
              <a:rPr lang="en-FI" dirty="0"/>
              <a:t>We also remove all movies which have rating less than 2. This make sure that nobody in </a:t>
            </a:r>
            <a:r>
              <a:rPr lang="en-FI"/>
              <a:t>the group don’t like the movie.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349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D1B8-E684-2F41-92CB-B998463E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E643-DD4D-9043-A536-83FBD991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I" sz="1800" dirty="0"/>
              <a:t>Assume: </a:t>
            </a:r>
          </a:p>
          <a:p>
            <a:pPr lvl="1"/>
            <a:r>
              <a:rPr lang="en-FI" sz="1800" dirty="0"/>
              <a:t>K is the set of genre {k1, k2, k3,…,kn}</a:t>
            </a:r>
          </a:p>
          <a:p>
            <a:pPr lvl="1"/>
            <a:r>
              <a:rPr lang="en-FI" sz="1800" dirty="0"/>
              <a:t>Gj is the group recommended item set after iter “j” {p1, p2,…,pm}</a:t>
            </a:r>
          </a:p>
          <a:p>
            <a:pPr lvl="1"/>
            <a:r>
              <a:rPr lang="en-FI" sz="1800" dirty="0"/>
              <a:t>Ai is set of recommended item for user “</a:t>
            </a:r>
            <a:r>
              <a:rPr lang="en-GB" sz="1800" dirty="0"/>
              <a:t>i</a:t>
            </a:r>
            <a:r>
              <a:rPr lang="en-FI" sz="1800" dirty="0"/>
              <a:t>” {p’1, p’2,…,p’m}</a:t>
            </a:r>
          </a:p>
          <a:p>
            <a:pPr lvl="1"/>
            <a:r>
              <a:rPr lang="en-FI" sz="1800" dirty="0"/>
              <a:t>Step1: compute the satisfaction for each genre:</a:t>
            </a:r>
          </a:p>
          <a:p>
            <a:pPr lvl="1"/>
            <a:endParaRPr lang="en-FI" sz="1800" dirty="0"/>
          </a:p>
          <a:p>
            <a:pPr lvl="1"/>
            <a:endParaRPr lang="en-FI" sz="1800" dirty="0"/>
          </a:p>
          <a:p>
            <a:pPr lvl="1"/>
            <a:endParaRPr lang="en-FI" sz="1800" dirty="0"/>
          </a:p>
          <a:p>
            <a:pPr lvl="1"/>
            <a:endParaRPr lang="en-FI" sz="1800" dirty="0"/>
          </a:p>
          <a:p>
            <a:pPr lvl="1"/>
            <a:r>
              <a:rPr lang="en-FI" sz="1800" dirty="0"/>
              <a:t>Step2: compute alpha for each genre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EC5DBE-E022-FA46-81AB-2D483FD0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80" y="3428999"/>
            <a:ext cx="3670300" cy="1256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C068E-1CFF-F243-B0D8-EA79A6A67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09" y="5095081"/>
            <a:ext cx="6743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DE58-D44A-774F-AAA5-C50DAED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Formula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178C4F23-D989-3741-89F4-9F50BF7C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2353469"/>
            <a:ext cx="49149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B4324-D097-6348-B849-4E51BE7D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97" y="4359169"/>
            <a:ext cx="89281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33CF3-FB6E-CB40-AC41-E1D9F200CD68}"/>
              </a:ext>
            </a:extLst>
          </p:cNvPr>
          <p:cNvSpPr txBox="1"/>
          <p:nvPr/>
        </p:nvSpPr>
        <p:spPr>
          <a:xfrm>
            <a:off x="892996" y="1984137"/>
            <a:ext cx="1009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dirty="0"/>
              <a:t>Step3: genre_alpha for a movie is the sum of all genre alpha which the movie belong to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9C470-7932-0547-B817-C975DB8A1096}"/>
              </a:ext>
            </a:extLst>
          </p:cNvPr>
          <p:cNvSpPr txBox="1"/>
          <p:nvPr/>
        </p:nvSpPr>
        <p:spPr>
          <a:xfrm>
            <a:off x="892996" y="3821987"/>
            <a:ext cx="81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dirty="0"/>
              <a:t>Step4: use the same score equation in the lecture</a:t>
            </a:r>
          </a:p>
        </p:txBody>
      </p:sp>
    </p:spTree>
    <p:extLst>
      <p:ext uri="{BB962C8B-B14F-4D97-AF65-F5344CB8AC3E}">
        <p14:creationId xmlns:p14="http://schemas.microsoft.com/office/powerpoint/2010/main" val="392195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186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Sequential recommender system</vt:lpstr>
      <vt:lpstr>Idea</vt:lpstr>
      <vt:lpstr>Formula</vt:lpstr>
      <vt:lpstr>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recommender system</dc:title>
  <dc:creator>Duong Kien</dc:creator>
  <cp:lastModifiedBy>Duong Kien</cp:lastModifiedBy>
  <cp:revision>8</cp:revision>
  <dcterms:created xsi:type="dcterms:W3CDTF">2021-11-23T09:32:46Z</dcterms:created>
  <dcterms:modified xsi:type="dcterms:W3CDTF">2021-11-23T18:32:56Z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f2337d-3b8f-4f73-80eb-e1c6c49c36db_Enabled">
    <vt:lpwstr>true</vt:lpwstr>
  </property>
  <property fmtid="{D5CDD505-2E9C-101B-9397-08002B2CF9AE}" pid="3" name="MSIP_Label_86f2337d-3b8f-4f73-80eb-e1c6c49c36db_SetDate">
    <vt:lpwstr>2021-11-23T09:32:47Z</vt:lpwstr>
  </property>
  <property fmtid="{D5CDD505-2E9C-101B-9397-08002B2CF9AE}" pid="4" name="MSIP_Label_86f2337d-3b8f-4f73-80eb-e1c6c49c36db_Method">
    <vt:lpwstr>Standard</vt:lpwstr>
  </property>
  <property fmtid="{D5CDD505-2E9C-101B-9397-08002B2CF9AE}" pid="5" name="MSIP_Label_86f2337d-3b8f-4f73-80eb-e1c6c49c36db_Name">
    <vt:lpwstr>86f2337d-3b8f-4f73-80eb-e1c6c49c36db</vt:lpwstr>
  </property>
  <property fmtid="{D5CDD505-2E9C-101B-9397-08002B2CF9AE}" pid="6" name="MSIP_Label_86f2337d-3b8f-4f73-80eb-e1c6c49c36db_SiteId">
    <vt:lpwstr>bc70102e-bcef-408c-8acb-2ab01f1517ab</vt:lpwstr>
  </property>
  <property fmtid="{D5CDD505-2E9C-101B-9397-08002B2CF9AE}" pid="7" name="MSIP_Label_86f2337d-3b8f-4f73-80eb-e1c6c49c36db_ActionId">
    <vt:lpwstr>813d145e-20e0-4485-9342-b799835a550d</vt:lpwstr>
  </property>
  <property fmtid="{D5CDD505-2E9C-101B-9397-08002B2CF9AE}" pid="8" name="MSIP_Label_86f2337d-3b8f-4f73-80eb-e1c6c49c36d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For Internal Use Only</vt:lpwstr>
  </property>
</Properties>
</file>