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aleway"/>
      <p:regular r:id="rId32"/>
      <p:bold r:id="rId33"/>
      <p:italic r:id="rId34"/>
      <p:boldItalic r:id="rId35"/>
    </p:embeddedFont>
    <p:embeddedFont>
      <p:font typeface="Poppins"/>
      <p:regular r:id="rId36"/>
      <p:bold r:id="rId37"/>
      <p:italic r:id="rId38"/>
      <p:boldItalic r:id="rId39"/>
    </p:embeddedFont>
    <p:embeddedFont>
      <p:font typeface="Anaheim"/>
      <p:regular r:id="rId40"/>
    </p:embeddedFont>
    <p:embeddedFont>
      <p:font typeface="Poppins Black"/>
      <p:bold r:id="rId41"/>
      <p:boldItalic r:id="rId42"/>
    </p:embeddedFont>
    <p:embeddedFont>
      <p:font typeface="Barlow"/>
      <p:regular r:id="rId43"/>
      <p:bold r:id="rId44"/>
      <p:italic r:id="rId45"/>
      <p:boldItalic r:id="rId46"/>
    </p:embeddedFont>
    <p:embeddedFont>
      <p:font typeface="Poppins ExtraBold"/>
      <p:bold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9" roundtripDataSignature="AMtx7mgTZQPyR3O3swa+HsaycEk2yTbTh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hảo Nguyễn Ngọ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435649-3B6C-465F-BD88-7B27FFB5CB1A}">
  <a:tblStyle styleId="{DD435649-3B6C-465F-BD88-7B27FFB5CB1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450D928-B647-4690-AB67-0CF0647F28CA}"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naheim-regular.fntdata"/><Relationship Id="rId42" Type="http://schemas.openxmlformats.org/officeDocument/2006/relationships/font" Target="fonts/PoppinsBlack-boldItalic.fntdata"/><Relationship Id="rId41" Type="http://schemas.openxmlformats.org/officeDocument/2006/relationships/font" Target="fonts/PoppinsBlack-bold.fntdata"/><Relationship Id="rId44" Type="http://schemas.openxmlformats.org/officeDocument/2006/relationships/font" Target="fonts/Barlow-bold.fntdata"/><Relationship Id="rId43" Type="http://schemas.openxmlformats.org/officeDocument/2006/relationships/font" Target="fonts/Barlow-regular.fntdata"/><Relationship Id="rId46" Type="http://schemas.openxmlformats.org/officeDocument/2006/relationships/font" Target="fonts/Barlow-boldItalic.fntdata"/><Relationship Id="rId45" Type="http://schemas.openxmlformats.org/officeDocument/2006/relationships/font" Target="fonts/Barlow-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oppinsExtraBold-boldItalic.fntdata"/><Relationship Id="rId47" Type="http://schemas.openxmlformats.org/officeDocument/2006/relationships/font" Target="fonts/PoppinsExtraBold-bold.fntdata"/><Relationship Id="rId49" Type="http://customschemas.google.com/relationships/presentationmetadata" Target="meta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Poppins-bold.fntdata"/><Relationship Id="rId36" Type="http://schemas.openxmlformats.org/officeDocument/2006/relationships/font" Target="fonts/Poppins-regular.fntdata"/><Relationship Id="rId39" Type="http://schemas.openxmlformats.org/officeDocument/2006/relationships/font" Target="fonts/Poppins-boldItalic.fntdata"/><Relationship Id="rId38" Type="http://schemas.openxmlformats.org/officeDocument/2006/relationships/font" Target="fonts/Poppins-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06T00:35:56.241">
    <p:pos x="6000" y="0"/>
    <p:text>Insert số trang vào</p:text>
    <p:extLst>
      <p:ext uri="{C676402C-5697-4E1C-873F-D02D1690AC5C}">
        <p15:threadingInfo timeZoneBias="0"/>
      </p:ext>
      <p:ext uri="http://customooxmlschemas.google.com/">
        <go:slidesCustomData xmlns:go="http://customooxmlschemas.google.com/" commentPostId="AAABLA65j3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7" name="Google Shape;10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4" name="Google Shape;10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4" name="Google Shape;10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2" name="Google Shape;11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9" name="Google Shape;11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5" name="Google Shape;1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2" name="Google Shape;11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8" name="Google Shape;1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6" name="Google Shape;1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2" name="Google Shape;122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1" name="Google Shape;8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2" name="Google Shape;1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9" name="Google Shape;126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2" name="Google Shape;13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3" name="Google Shape;8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9" name="Google Shape;9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7" name="Google Shape;9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3" name="Google Shape;10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9" name="Google Shape;10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6"/>
          <p:cNvGrpSpPr/>
          <p:nvPr/>
        </p:nvGrpSpPr>
        <p:grpSpPr>
          <a:xfrm>
            <a:off x="-6782" y="-1232671"/>
            <a:ext cx="9807906" cy="7974473"/>
            <a:chOff x="-6782" y="-1232671"/>
            <a:chExt cx="9807906" cy="7974473"/>
          </a:xfrm>
        </p:grpSpPr>
        <p:sp>
          <p:nvSpPr>
            <p:cNvPr id="11" name="Google Shape;11;p26"/>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6"/>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6"/>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6"/>
          <p:cNvGrpSpPr/>
          <p:nvPr/>
        </p:nvGrpSpPr>
        <p:grpSpPr>
          <a:xfrm>
            <a:off x="-885529" y="302485"/>
            <a:ext cx="10998540" cy="4878739"/>
            <a:chOff x="-885529" y="302485"/>
            <a:chExt cx="10998540" cy="4878739"/>
          </a:xfrm>
        </p:grpSpPr>
        <p:sp>
          <p:nvSpPr>
            <p:cNvPr id="15" name="Google Shape;15;p26"/>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6"/>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6"/>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6"/>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26"/>
          <p:cNvGrpSpPr/>
          <p:nvPr/>
        </p:nvGrpSpPr>
        <p:grpSpPr>
          <a:xfrm>
            <a:off x="-689412" y="-2417039"/>
            <a:ext cx="11168659" cy="9105554"/>
            <a:chOff x="-689412" y="-2417039"/>
            <a:chExt cx="11168659" cy="9105554"/>
          </a:xfrm>
        </p:grpSpPr>
        <p:grpSp>
          <p:nvGrpSpPr>
            <p:cNvPr id="21" name="Google Shape;21;p26"/>
            <p:cNvGrpSpPr/>
            <p:nvPr/>
          </p:nvGrpSpPr>
          <p:grpSpPr>
            <a:xfrm>
              <a:off x="6699625" y="4455725"/>
              <a:ext cx="3779622" cy="1782883"/>
              <a:chOff x="5782225" y="4455725"/>
              <a:chExt cx="3779622" cy="1782883"/>
            </a:xfrm>
          </p:grpSpPr>
          <p:sp>
            <p:nvSpPr>
              <p:cNvPr id="22" name="Google Shape;22;p26"/>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6"/>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26"/>
            <p:cNvGrpSpPr/>
            <p:nvPr/>
          </p:nvGrpSpPr>
          <p:grpSpPr>
            <a:xfrm>
              <a:off x="-48925" y="4604000"/>
              <a:ext cx="5424616" cy="2084515"/>
              <a:chOff x="0" y="4604000"/>
              <a:chExt cx="5424616" cy="2084515"/>
            </a:xfrm>
          </p:grpSpPr>
          <p:sp>
            <p:nvSpPr>
              <p:cNvPr id="25" name="Google Shape;25;p26"/>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6"/>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26"/>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6"/>
          <p:cNvSpPr txBox="1"/>
          <p:nvPr>
            <p:ph type="ctrTitle"/>
          </p:nvPr>
        </p:nvSpPr>
        <p:spPr>
          <a:xfrm>
            <a:off x="1394250" y="1432275"/>
            <a:ext cx="63555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0" name="Google Shape;30;p26"/>
          <p:cNvSpPr txBox="1"/>
          <p:nvPr>
            <p:ph idx="1" type="subTitle"/>
          </p:nvPr>
        </p:nvSpPr>
        <p:spPr>
          <a:xfrm>
            <a:off x="1394250" y="3058425"/>
            <a:ext cx="6355500" cy="38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1" name="Google Shape;3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270" name="Shape 270"/>
        <p:cNvGrpSpPr/>
        <p:nvPr/>
      </p:nvGrpSpPr>
      <p:grpSpPr>
        <a:xfrm>
          <a:off x="0" y="0"/>
          <a:ext cx="0" cy="0"/>
          <a:chOff x="0" y="0"/>
          <a:chExt cx="0" cy="0"/>
        </a:xfrm>
      </p:grpSpPr>
      <p:sp>
        <p:nvSpPr>
          <p:cNvPr id="271" name="Google Shape;271;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2" name="Google Shape;272;p35"/>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5"/>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p35"/>
          <p:cNvGrpSpPr/>
          <p:nvPr/>
        </p:nvGrpSpPr>
        <p:grpSpPr>
          <a:xfrm>
            <a:off x="-1690350" y="187965"/>
            <a:ext cx="3296400" cy="703084"/>
            <a:chOff x="-12" y="3628590"/>
            <a:chExt cx="3296400" cy="703084"/>
          </a:xfrm>
        </p:grpSpPr>
        <p:grpSp>
          <p:nvGrpSpPr>
            <p:cNvPr id="275" name="Google Shape;275;p35"/>
            <p:cNvGrpSpPr/>
            <p:nvPr/>
          </p:nvGrpSpPr>
          <p:grpSpPr>
            <a:xfrm>
              <a:off x="854867" y="3996692"/>
              <a:ext cx="1567047" cy="45661"/>
              <a:chOff x="1754675" y="2661275"/>
              <a:chExt cx="1945675" cy="56700"/>
            </a:xfrm>
          </p:grpSpPr>
          <p:cxnSp>
            <p:nvCxnSpPr>
              <p:cNvPr id="276" name="Google Shape;276;p35"/>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277" name="Google Shape;277;p3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35"/>
            <p:cNvGrpSpPr/>
            <p:nvPr/>
          </p:nvGrpSpPr>
          <p:grpSpPr>
            <a:xfrm>
              <a:off x="518420" y="4195487"/>
              <a:ext cx="1561280" cy="136187"/>
              <a:chOff x="1754675" y="2824000"/>
              <a:chExt cx="4728285" cy="412439"/>
            </a:xfrm>
          </p:grpSpPr>
          <p:sp>
            <p:nvSpPr>
              <p:cNvPr id="279" name="Google Shape;279;p3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280" name="Google Shape;280;p3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35"/>
            <p:cNvGrpSpPr/>
            <p:nvPr/>
          </p:nvGrpSpPr>
          <p:grpSpPr>
            <a:xfrm>
              <a:off x="226304" y="3764887"/>
              <a:ext cx="3070084" cy="102363"/>
              <a:chOff x="1779150" y="2604263"/>
              <a:chExt cx="3811875" cy="127112"/>
            </a:xfrm>
          </p:grpSpPr>
          <p:sp>
            <p:nvSpPr>
              <p:cNvPr id="282" name="Google Shape;282;p3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283" name="Google Shape;283;p3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35"/>
            <p:cNvGrpSpPr/>
            <p:nvPr/>
          </p:nvGrpSpPr>
          <p:grpSpPr>
            <a:xfrm>
              <a:off x="-12" y="3628590"/>
              <a:ext cx="3010303" cy="45661"/>
              <a:chOff x="1766900" y="2869225"/>
              <a:chExt cx="3737650" cy="56700"/>
            </a:xfrm>
          </p:grpSpPr>
          <p:cxnSp>
            <p:nvCxnSpPr>
              <p:cNvPr id="285" name="Google Shape;285;p35"/>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286" name="Google Shape;286;p3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7" name="Google Shape;287;p35"/>
          <p:cNvGrpSpPr/>
          <p:nvPr/>
        </p:nvGrpSpPr>
        <p:grpSpPr>
          <a:xfrm>
            <a:off x="-2028096" y="-665229"/>
            <a:ext cx="5371750" cy="7430144"/>
            <a:chOff x="-2028096" y="-665229"/>
            <a:chExt cx="5371750" cy="7430144"/>
          </a:xfrm>
        </p:grpSpPr>
        <p:sp>
          <p:nvSpPr>
            <p:cNvPr id="288" name="Google Shape;288;p35"/>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5"/>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0" name="Google Shape;29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1" name="Shape 291"/>
        <p:cNvGrpSpPr/>
        <p:nvPr/>
      </p:nvGrpSpPr>
      <p:grpSpPr>
        <a:xfrm>
          <a:off x="0" y="0"/>
          <a:ext cx="0" cy="0"/>
          <a:chOff x="0" y="0"/>
          <a:chExt cx="0" cy="0"/>
        </a:xfrm>
      </p:grpSpPr>
      <p:grpSp>
        <p:nvGrpSpPr>
          <p:cNvPr id="292" name="Google Shape;292;p36"/>
          <p:cNvGrpSpPr/>
          <p:nvPr/>
        </p:nvGrpSpPr>
        <p:grpSpPr>
          <a:xfrm flipH="1" rot="10800000">
            <a:off x="-3394" y="-2273838"/>
            <a:ext cx="9804518" cy="8448223"/>
            <a:chOff x="-3394" y="-1706421"/>
            <a:chExt cx="9804518" cy="8448223"/>
          </a:xfrm>
        </p:grpSpPr>
        <p:sp>
          <p:nvSpPr>
            <p:cNvPr id="293" name="Google Shape;293;p36"/>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6"/>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6"/>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6" name="Google Shape;296;p36"/>
          <p:cNvSpPr txBox="1"/>
          <p:nvPr>
            <p:ph hasCustomPrompt="1" type="title"/>
          </p:nvPr>
        </p:nvSpPr>
        <p:spPr>
          <a:xfrm>
            <a:off x="3025725" y="1918850"/>
            <a:ext cx="4078800" cy="76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Font typeface="Poppins"/>
              <a:buNone/>
              <a:defRPr sz="5300">
                <a:latin typeface="Poppins"/>
                <a:ea typeface="Poppins"/>
                <a:cs typeface="Poppins"/>
                <a:sym typeface="Poppins"/>
              </a:defRPr>
            </a:lvl1pPr>
            <a:lvl2pPr lvl="1" algn="ctr">
              <a:lnSpc>
                <a:spcPct val="100000"/>
              </a:lnSpc>
              <a:spcBef>
                <a:spcPts val="0"/>
              </a:spcBef>
              <a:spcAft>
                <a:spcPts val="0"/>
              </a:spcAft>
              <a:buSzPts val="9600"/>
              <a:buFont typeface="Poppins"/>
              <a:buNone/>
              <a:defRPr b="0" sz="9600">
                <a:latin typeface="Poppins"/>
                <a:ea typeface="Poppins"/>
                <a:cs typeface="Poppins"/>
                <a:sym typeface="Poppins"/>
              </a:defRPr>
            </a:lvl2pPr>
            <a:lvl3pPr lvl="2" algn="ctr">
              <a:lnSpc>
                <a:spcPct val="100000"/>
              </a:lnSpc>
              <a:spcBef>
                <a:spcPts val="0"/>
              </a:spcBef>
              <a:spcAft>
                <a:spcPts val="0"/>
              </a:spcAft>
              <a:buSzPts val="9600"/>
              <a:buFont typeface="Poppins"/>
              <a:buNone/>
              <a:defRPr b="0" sz="9600">
                <a:latin typeface="Poppins"/>
                <a:ea typeface="Poppins"/>
                <a:cs typeface="Poppins"/>
                <a:sym typeface="Poppins"/>
              </a:defRPr>
            </a:lvl3pPr>
            <a:lvl4pPr lvl="3" algn="ctr">
              <a:lnSpc>
                <a:spcPct val="100000"/>
              </a:lnSpc>
              <a:spcBef>
                <a:spcPts val="0"/>
              </a:spcBef>
              <a:spcAft>
                <a:spcPts val="0"/>
              </a:spcAft>
              <a:buSzPts val="9600"/>
              <a:buFont typeface="Poppins"/>
              <a:buNone/>
              <a:defRPr b="0" sz="9600">
                <a:latin typeface="Poppins"/>
                <a:ea typeface="Poppins"/>
                <a:cs typeface="Poppins"/>
                <a:sym typeface="Poppins"/>
              </a:defRPr>
            </a:lvl4pPr>
            <a:lvl5pPr lvl="4" algn="ctr">
              <a:lnSpc>
                <a:spcPct val="100000"/>
              </a:lnSpc>
              <a:spcBef>
                <a:spcPts val="0"/>
              </a:spcBef>
              <a:spcAft>
                <a:spcPts val="0"/>
              </a:spcAft>
              <a:buSzPts val="9600"/>
              <a:buFont typeface="Poppins"/>
              <a:buNone/>
              <a:defRPr b="0" sz="9600">
                <a:latin typeface="Poppins"/>
                <a:ea typeface="Poppins"/>
                <a:cs typeface="Poppins"/>
                <a:sym typeface="Poppins"/>
              </a:defRPr>
            </a:lvl5pPr>
            <a:lvl6pPr lvl="5" algn="ctr">
              <a:lnSpc>
                <a:spcPct val="100000"/>
              </a:lnSpc>
              <a:spcBef>
                <a:spcPts val="0"/>
              </a:spcBef>
              <a:spcAft>
                <a:spcPts val="0"/>
              </a:spcAft>
              <a:buSzPts val="9600"/>
              <a:buFont typeface="Poppins"/>
              <a:buNone/>
              <a:defRPr b="0" sz="9600">
                <a:latin typeface="Poppins"/>
                <a:ea typeface="Poppins"/>
                <a:cs typeface="Poppins"/>
                <a:sym typeface="Poppins"/>
              </a:defRPr>
            </a:lvl6pPr>
            <a:lvl7pPr lvl="6" algn="ctr">
              <a:lnSpc>
                <a:spcPct val="100000"/>
              </a:lnSpc>
              <a:spcBef>
                <a:spcPts val="0"/>
              </a:spcBef>
              <a:spcAft>
                <a:spcPts val="0"/>
              </a:spcAft>
              <a:buSzPts val="9600"/>
              <a:buFont typeface="Poppins"/>
              <a:buNone/>
              <a:defRPr b="0" sz="9600">
                <a:latin typeface="Poppins"/>
                <a:ea typeface="Poppins"/>
                <a:cs typeface="Poppins"/>
                <a:sym typeface="Poppins"/>
              </a:defRPr>
            </a:lvl7pPr>
            <a:lvl8pPr lvl="7" algn="ctr">
              <a:lnSpc>
                <a:spcPct val="100000"/>
              </a:lnSpc>
              <a:spcBef>
                <a:spcPts val="0"/>
              </a:spcBef>
              <a:spcAft>
                <a:spcPts val="0"/>
              </a:spcAft>
              <a:buSzPts val="9600"/>
              <a:buFont typeface="Poppins"/>
              <a:buNone/>
              <a:defRPr b="0" sz="9600">
                <a:latin typeface="Poppins"/>
                <a:ea typeface="Poppins"/>
                <a:cs typeface="Poppins"/>
                <a:sym typeface="Poppins"/>
              </a:defRPr>
            </a:lvl8pPr>
            <a:lvl9pPr lvl="8" algn="ctr">
              <a:lnSpc>
                <a:spcPct val="100000"/>
              </a:lnSpc>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297" name="Google Shape;297;p36"/>
          <p:cNvSpPr txBox="1"/>
          <p:nvPr>
            <p:ph idx="1" type="subTitle"/>
          </p:nvPr>
        </p:nvSpPr>
        <p:spPr>
          <a:xfrm>
            <a:off x="3025725" y="2697650"/>
            <a:ext cx="40788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298" name="Google Shape;298;p36"/>
          <p:cNvGrpSpPr/>
          <p:nvPr/>
        </p:nvGrpSpPr>
        <p:grpSpPr>
          <a:xfrm>
            <a:off x="998171" y="-8"/>
            <a:ext cx="6608794" cy="5143512"/>
            <a:chOff x="998171" y="-8"/>
            <a:chExt cx="6608794" cy="5143512"/>
          </a:xfrm>
        </p:grpSpPr>
        <p:sp>
          <p:nvSpPr>
            <p:cNvPr id="299" name="Google Shape;299;p36"/>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6"/>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36"/>
          <p:cNvGrpSpPr/>
          <p:nvPr/>
        </p:nvGrpSpPr>
        <p:grpSpPr>
          <a:xfrm flipH="1" rot="10800000">
            <a:off x="-1443375" y="-2220551"/>
            <a:ext cx="11922622" cy="9653454"/>
            <a:chOff x="-1443375" y="-2964939"/>
            <a:chExt cx="11922622" cy="9653454"/>
          </a:xfrm>
        </p:grpSpPr>
        <p:grpSp>
          <p:nvGrpSpPr>
            <p:cNvPr id="302" name="Google Shape;302;p36"/>
            <p:cNvGrpSpPr/>
            <p:nvPr/>
          </p:nvGrpSpPr>
          <p:grpSpPr>
            <a:xfrm>
              <a:off x="6475250" y="3928475"/>
              <a:ext cx="4003997" cy="2064658"/>
              <a:chOff x="5557850" y="3928475"/>
              <a:chExt cx="4003997" cy="2064658"/>
            </a:xfrm>
          </p:grpSpPr>
          <p:sp>
            <p:nvSpPr>
              <p:cNvPr id="303" name="Google Shape;303;p36"/>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6"/>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 name="Google Shape;305;p36"/>
            <p:cNvGrpSpPr/>
            <p:nvPr/>
          </p:nvGrpSpPr>
          <p:grpSpPr>
            <a:xfrm>
              <a:off x="-1443375" y="3908625"/>
              <a:ext cx="5889466" cy="2779890"/>
              <a:chOff x="-1394450" y="3908625"/>
              <a:chExt cx="5889466" cy="2779890"/>
            </a:xfrm>
          </p:grpSpPr>
          <p:sp>
            <p:nvSpPr>
              <p:cNvPr id="306" name="Google Shape;306;p36"/>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6"/>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36"/>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6"/>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1" name="Shape 311"/>
        <p:cNvGrpSpPr/>
        <p:nvPr/>
      </p:nvGrpSpPr>
      <p:grpSpPr>
        <a:xfrm>
          <a:off x="0" y="0"/>
          <a:ext cx="0" cy="0"/>
          <a:chOff x="0" y="0"/>
          <a:chExt cx="0" cy="0"/>
        </a:xfrm>
      </p:grpSpPr>
      <p:grpSp>
        <p:nvGrpSpPr>
          <p:cNvPr id="312" name="Google Shape;312;p37"/>
          <p:cNvGrpSpPr/>
          <p:nvPr/>
        </p:nvGrpSpPr>
        <p:grpSpPr>
          <a:xfrm>
            <a:off x="-427508" y="-1247071"/>
            <a:ext cx="9750025" cy="7678775"/>
            <a:chOff x="-427509" y="-1247071"/>
            <a:chExt cx="9750025" cy="7678775"/>
          </a:xfrm>
        </p:grpSpPr>
        <p:sp>
          <p:nvSpPr>
            <p:cNvPr id="313" name="Google Shape;313;p37"/>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7"/>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7"/>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37"/>
          <p:cNvSpPr txBox="1"/>
          <p:nvPr>
            <p:ph type="title"/>
          </p:nvPr>
        </p:nvSpPr>
        <p:spPr>
          <a:xfrm>
            <a:off x="1481025" y="2102825"/>
            <a:ext cx="2954400" cy="94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52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17" name="Google Shape;317;p37"/>
          <p:cNvSpPr txBox="1"/>
          <p:nvPr>
            <p:ph idx="1" type="subTitle"/>
          </p:nvPr>
        </p:nvSpPr>
        <p:spPr>
          <a:xfrm>
            <a:off x="4555250" y="2102825"/>
            <a:ext cx="3294000" cy="94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318" name="Google Shape;318;p37"/>
          <p:cNvGrpSpPr/>
          <p:nvPr/>
        </p:nvGrpSpPr>
        <p:grpSpPr>
          <a:xfrm>
            <a:off x="-427494" y="7"/>
            <a:ext cx="9851066" cy="5168274"/>
            <a:chOff x="-427494" y="7"/>
            <a:chExt cx="9851066" cy="5168274"/>
          </a:xfrm>
        </p:grpSpPr>
        <p:sp>
          <p:nvSpPr>
            <p:cNvPr id="319" name="Google Shape;319;p37"/>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7"/>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7"/>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7"/>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37"/>
          <p:cNvGrpSpPr/>
          <p:nvPr/>
        </p:nvGrpSpPr>
        <p:grpSpPr>
          <a:xfrm>
            <a:off x="-591414" y="-2175664"/>
            <a:ext cx="11258111" cy="9004879"/>
            <a:chOff x="-591414" y="-2175664"/>
            <a:chExt cx="11258111" cy="9004879"/>
          </a:xfrm>
        </p:grpSpPr>
        <p:grpSp>
          <p:nvGrpSpPr>
            <p:cNvPr id="324" name="Google Shape;324;p37"/>
            <p:cNvGrpSpPr/>
            <p:nvPr/>
          </p:nvGrpSpPr>
          <p:grpSpPr>
            <a:xfrm flipH="1">
              <a:off x="4314168" y="4744700"/>
              <a:ext cx="5712041" cy="2084515"/>
              <a:chOff x="0" y="4530625"/>
              <a:chExt cx="5712041" cy="2084515"/>
            </a:xfrm>
          </p:grpSpPr>
          <p:sp>
            <p:nvSpPr>
              <p:cNvPr id="325" name="Google Shape;325;p37"/>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7"/>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 name="Google Shape;327;p37"/>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7"/>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p37"/>
            <p:cNvGrpSpPr/>
            <p:nvPr/>
          </p:nvGrpSpPr>
          <p:grpSpPr>
            <a:xfrm flipH="1">
              <a:off x="-501963" y="4669800"/>
              <a:ext cx="3820522" cy="1537408"/>
              <a:chOff x="5741325" y="4455725"/>
              <a:chExt cx="3820522" cy="1537408"/>
            </a:xfrm>
          </p:grpSpPr>
          <p:sp>
            <p:nvSpPr>
              <p:cNvPr id="330" name="Google Shape;330;p37"/>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7"/>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2" name="Google Shape;33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3" name="Shape 333"/>
        <p:cNvGrpSpPr/>
        <p:nvPr/>
      </p:nvGrpSpPr>
      <p:grpSpPr>
        <a:xfrm>
          <a:off x="0" y="0"/>
          <a:ext cx="0" cy="0"/>
          <a:chOff x="0" y="0"/>
          <a:chExt cx="0" cy="0"/>
        </a:xfrm>
      </p:grpSpPr>
      <p:grpSp>
        <p:nvGrpSpPr>
          <p:cNvPr id="334" name="Google Shape;334;p38"/>
          <p:cNvGrpSpPr/>
          <p:nvPr/>
        </p:nvGrpSpPr>
        <p:grpSpPr>
          <a:xfrm>
            <a:off x="-1093351" y="-1466368"/>
            <a:ext cx="10388326" cy="8402728"/>
            <a:chOff x="-1093351" y="-1466368"/>
            <a:chExt cx="10388326" cy="8402728"/>
          </a:xfrm>
        </p:grpSpPr>
        <p:sp>
          <p:nvSpPr>
            <p:cNvPr id="335" name="Google Shape;335;p38"/>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8"/>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7" name="Google Shape;337;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Font typeface="Poppins"/>
              <a:buNone/>
              <a:defRPr>
                <a:latin typeface="Poppins"/>
                <a:ea typeface="Poppins"/>
                <a:cs typeface="Poppins"/>
                <a:sym typeface="Poppins"/>
              </a:defRPr>
            </a:lvl2pPr>
            <a:lvl3pPr lvl="2" algn="l">
              <a:lnSpc>
                <a:spcPct val="100000"/>
              </a:lnSpc>
              <a:spcBef>
                <a:spcPts val="0"/>
              </a:spcBef>
              <a:spcAft>
                <a:spcPts val="0"/>
              </a:spcAft>
              <a:buSzPts val="3500"/>
              <a:buFont typeface="Poppins"/>
              <a:buNone/>
              <a:defRPr>
                <a:latin typeface="Poppins"/>
                <a:ea typeface="Poppins"/>
                <a:cs typeface="Poppins"/>
                <a:sym typeface="Poppins"/>
              </a:defRPr>
            </a:lvl3pPr>
            <a:lvl4pPr lvl="3" algn="l">
              <a:lnSpc>
                <a:spcPct val="100000"/>
              </a:lnSpc>
              <a:spcBef>
                <a:spcPts val="0"/>
              </a:spcBef>
              <a:spcAft>
                <a:spcPts val="0"/>
              </a:spcAft>
              <a:buSzPts val="3500"/>
              <a:buFont typeface="Poppins"/>
              <a:buNone/>
              <a:defRPr>
                <a:latin typeface="Poppins"/>
                <a:ea typeface="Poppins"/>
                <a:cs typeface="Poppins"/>
                <a:sym typeface="Poppins"/>
              </a:defRPr>
            </a:lvl4pPr>
            <a:lvl5pPr lvl="4" algn="l">
              <a:lnSpc>
                <a:spcPct val="100000"/>
              </a:lnSpc>
              <a:spcBef>
                <a:spcPts val="0"/>
              </a:spcBef>
              <a:spcAft>
                <a:spcPts val="0"/>
              </a:spcAft>
              <a:buSzPts val="3500"/>
              <a:buFont typeface="Poppins"/>
              <a:buNone/>
              <a:defRPr>
                <a:latin typeface="Poppins"/>
                <a:ea typeface="Poppins"/>
                <a:cs typeface="Poppins"/>
                <a:sym typeface="Poppins"/>
              </a:defRPr>
            </a:lvl5pPr>
            <a:lvl6pPr lvl="5" algn="l">
              <a:lnSpc>
                <a:spcPct val="100000"/>
              </a:lnSpc>
              <a:spcBef>
                <a:spcPts val="0"/>
              </a:spcBef>
              <a:spcAft>
                <a:spcPts val="0"/>
              </a:spcAft>
              <a:buSzPts val="3500"/>
              <a:buFont typeface="Poppins"/>
              <a:buNone/>
              <a:defRPr>
                <a:latin typeface="Poppins"/>
                <a:ea typeface="Poppins"/>
                <a:cs typeface="Poppins"/>
                <a:sym typeface="Poppins"/>
              </a:defRPr>
            </a:lvl6pPr>
            <a:lvl7pPr lvl="6" algn="l">
              <a:lnSpc>
                <a:spcPct val="100000"/>
              </a:lnSpc>
              <a:spcBef>
                <a:spcPts val="0"/>
              </a:spcBef>
              <a:spcAft>
                <a:spcPts val="0"/>
              </a:spcAft>
              <a:buSzPts val="3500"/>
              <a:buFont typeface="Poppins"/>
              <a:buNone/>
              <a:defRPr>
                <a:latin typeface="Poppins"/>
                <a:ea typeface="Poppins"/>
                <a:cs typeface="Poppins"/>
                <a:sym typeface="Poppins"/>
              </a:defRPr>
            </a:lvl7pPr>
            <a:lvl8pPr lvl="7" algn="l">
              <a:lnSpc>
                <a:spcPct val="100000"/>
              </a:lnSpc>
              <a:spcBef>
                <a:spcPts val="0"/>
              </a:spcBef>
              <a:spcAft>
                <a:spcPts val="0"/>
              </a:spcAft>
              <a:buSzPts val="3500"/>
              <a:buFont typeface="Poppins"/>
              <a:buNone/>
              <a:defRPr>
                <a:latin typeface="Poppins"/>
                <a:ea typeface="Poppins"/>
                <a:cs typeface="Poppins"/>
                <a:sym typeface="Poppins"/>
              </a:defRPr>
            </a:lvl8pPr>
            <a:lvl9pPr lvl="8" algn="l">
              <a:lnSpc>
                <a:spcPct val="100000"/>
              </a:lnSpc>
              <a:spcBef>
                <a:spcPts val="0"/>
              </a:spcBef>
              <a:spcAft>
                <a:spcPts val="0"/>
              </a:spcAft>
              <a:buSzPts val="3500"/>
              <a:buFont typeface="Poppins"/>
              <a:buNone/>
              <a:defRPr>
                <a:latin typeface="Poppins"/>
                <a:ea typeface="Poppins"/>
                <a:cs typeface="Poppins"/>
                <a:sym typeface="Poppins"/>
              </a:defRPr>
            </a:lvl9pPr>
          </a:lstStyle>
          <a:p/>
        </p:txBody>
      </p:sp>
      <p:sp>
        <p:nvSpPr>
          <p:cNvPr id="338" name="Google Shape;338;p38"/>
          <p:cNvSpPr txBox="1"/>
          <p:nvPr>
            <p:ph idx="1" type="subTitle"/>
          </p:nvPr>
        </p:nvSpPr>
        <p:spPr>
          <a:xfrm>
            <a:off x="6360578" y="3454300"/>
            <a:ext cx="1773900" cy="48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39" name="Google Shape;339;p38"/>
          <p:cNvSpPr txBox="1"/>
          <p:nvPr>
            <p:ph idx="2" type="subTitle"/>
          </p:nvPr>
        </p:nvSpPr>
        <p:spPr>
          <a:xfrm>
            <a:off x="2644083" y="3454300"/>
            <a:ext cx="1770600" cy="48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40" name="Google Shape;340;p38"/>
          <p:cNvSpPr txBox="1"/>
          <p:nvPr>
            <p:ph idx="3" type="subTitle"/>
          </p:nvPr>
        </p:nvSpPr>
        <p:spPr>
          <a:xfrm>
            <a:off x="6360575" y="2714800"/>
            <a:ext cx="1773900" cy="81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341" name="Google Shape;341;p38"/>
          <p:cNvSpPr txBox="1"/>
          <p:nvPr>
            <p:ph idx="4" type="subTitle"/>
          </p:nvPr>
        </p:nvSpPr>
        <p:spPr>
          <a:xfrm>
            <a:off x="2643925" y="2714800"/>
            <a:ext cx="1770600" cy="81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342" name="Google Shape;342;p38"/>
          <p:cNvGrpSpPr/>
          <p:nvPr/>
        </p:nvGrpSpPr>
        <p:grpSpPr>
          <a:xfrm>
            <a:off x="7568059" y="4604012"/>
            <a:ext cx="3010303" cy="380634"/>
            <a:chOff x="5446772" y="1743190"/>
            <a:chExt cx="3010303" cy="380634"/>
          </a:xfrm>
        </p:grpSpPr>
        <p:grpSp>
          <p:nvGrpSpPr>
            <p:cNvPr id="343" name="Google Shape;343;p38"/>
            <p:cNvGrpSpPr/>
            <p:nvPr/>
          </p:nvGrpSpPr>
          <p:grpSpPr>
            <a:xfrm flipH="1">
              <a:off x="5898325" y="1865405"/>
              <a:ext cx="1567047" cy="45661"/>
              <a:chOff x="1754675" y="2661275"/>
              <a:chExt cx="1945675" cy="56700"/>
            </a:xfrm>
          </p:grpSpPr>
          <p:cxnSp>
            <p:nvCxnSpPr>
              <p:cNvPr id="344" name="Google Shape;344;p38"/>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345" name="Google Shape;345;p3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38"/>
            <p:cNvGrpSpPr/>
            <p:nvPr/>
          </p:nvGrpSpPr>
          <p:grpSpPr>
            <a:xfrm flipH="1">
              <a:off x="5477439" y="1987637"/>
              <a:ext cx="1561280" cy="136187"/>
              <a:chOff x="1754675" y="2824000"/>
              <a:chExt cx="4728285" cy="412439"/>
            </a:xfrm>
          </p:grpSpPr>
          <p:sp>
            <p:nvSpPr>
              <p:cNvPr id="347" name="Google Shape;347;p3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348" name="Google Shape;348;p3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38"/>
            <p:cNvGrpSpPr/>
            <p:nvPr/>
          </p:nvGrpSpPr>
          <p:grpSpPr>
            <a:xfrm flipH="1">
              <a:off x="5446772" y="1743190"/>
              <a:ext cx="3010303" cy="45661"/>
              <a:chOff x="1766900" y="2869225"/>
              <a:chExt cx="3737650" cy="56700"/>
            </a:xfrm>
          </p:grpSpPr>
          <p:cxnSp>
            <p:nvCxnSpPr>
              <p:cNvPr id="350" name="Google Shape;350;p3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351" name="Google Shape;351;p3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2" name="Google Shape;352;p38"/>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8"/>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5" name="Shape 355"/>
        <p:cNvGrpSpPr/>
        <p:nvPr/>
      </p:nvGrpSpPr>
      <p:grpSpPr>
        <a:xfrm>
          <a:off x="0" y="0"/>
          <a:ext cx="0" cy="0"/>
          <a:chOff x="0" y="0"/>
          <a:chExt cx="0" cy="0"/>
        </a:xfrm>
      </p:grpSpPr>
      <p:sp>
        <p:nvSpPr>
          <p:cNvPr id="356" name="Google Shape;356;p39"/>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7" name="Google Shape;357;p39"/>
          <p:cNvGrpSpPr/>
          <p:nvPr/>
        </p:nvGrpSpPr>
        <p:grpSpPr>
          <a:xfrm rot="10800000">
            <a:off x="-984941" y="165545"/>
            <a:ext cx="3074608" cy="453955"/>
            <a:chOff x="5478797" y="847321"/>
            <a:chExt cx="3074608" cy="453955"/>
          </a:xfrm>
        </p:grpSpPr>
        <p:grpSp>
          <p:nvGrpSpPr>
            <p:cNvPr id="358" name="Google Shape;358;p39"/>
            <p:cNvGrpSpPr/>
            <p:nvPr/>
          </p:nvGrpSpPr>
          <p:grpSpPr>
            <a:xfrm flipH="1">
              <a:off x="5675409" y="922405"/>
              <a:ext cx="2877996" cy="223763"/>
              <a:chOff x="1687059" y="2012316"/>
              <a:chExt cx="3573375" cy="277863"/>
            </a:xfrm>
          </p:grpSpPr>
          <p:sp>
            <p:nvSpPr>
              <p:cNvPr id="359" name="Google Shape;359;p3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360" name="Google Shape;360;p3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 name="Google Shape;361;p39"/>
            <p:cNvGrpSpPr/>
            <p:nvPr/>
          </p:nvGrpSpPr>
          <p:grpSpPr>
            <a:xfrm flipH="1">
              <a:off x="6072799" y="847321"/>
              <a:ext cx="2430997" cy="185534"/>
              <a:chOff x="1748547" y="1392116"/>
              <a:chExt cx="5911958" cy="451312"/>
            </a:xfrm>
          </p:grpSpPr>
          <p:sp>
            <p:nvSpPr>
              <p:cNvPr id="362" name="Google Shape;362;p3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363" name="Google Shape;363;p3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39"/>
            <p:cNvGrpSpPr/>
            <p:nvPr/>
          </p:nvGrpSpPr>
          <p:grpSpPr>
            <a:xfrm flipH="1">
              <a:off x="5478797" y="1255615"/>
              <a:ext cx="3010303" cy="45661"/>
              <a:chOff x="1766900" y="2869225"/>
              <a:chExt cx="3737650" cy="56700"/>
            </a:xfrm>
          </p:grpSpPr>
          <p:cxnSp>
            <p:nvCxnSpPr>
              <p:cNvPr id="365" name="Google Shape;365;p39"/>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366" name="Google Shape;366;p3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7" name="Google Shape;367;p39"/>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9"/>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39"/>
          <p:cNvGrpSpPr/>
          <p:nvPr/>
        </p:nvGrpSpPr>
        <p:grpSpPr>
          <a:xfrm flipH="1">
            <a:off x="-3634650" y="4404925"/>
            <a:ext cx="5724316" cy="2084515"/>
            <a:chOff x="4132575" y="4716825"/>
            <a:chExt cx="5724316" cy="2084515"/>
          </a:xfrm>
        </p:grpSpPr>
        <p:sp>
          <p:nvSpPr>
            <p:cNvPr id="370" name="Google Shape;370;p39"/>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9"/>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3" name="Google Shape;37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4" name="Shape 374"/>
        <p:cNvGrpSpPr/>
        <p:nvPr/>
      </p:nvGrpSpPr>
      <p:grpSpPr>
        <a:xfrm>
          <a:off x="0" y="0"/>
          <a:ext cx="0" cy="0"/>
          <a:chOff x="0" y="0"/>
          <a:chExt cx="0" cy="0"/>
        </a:xfrm>
      </p:grpSpPr>
      <p:sp>
        <p:nvSpPr>
          <p:cNvPr id="375" name="Google Shape;375;p40"/>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6" name="Google Shape;376;p40"/>
          <p:cNvSpPr txBox="1"/>
          <p:nvPr>
            <p:ph idx="1" type="subTitle"/>
          </p:nvPr>
        </p:nvSpPr>
        <p:spPr>
          <a:xfrm>
            <a:off x="1039274" y="1747188"/>
            <a:ext cx="30570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377" name="Google Shape;377;p40"/>
          <p:cNvSpPr/>
          <p:nvPr>
            <p:ph idx="2" type="pic"/>
          </p:nvPr>
        </p:nvSpPr>
        <p:spPr>
          <a:xfrm>
            <a:off x="4393774" y="1379588"/>
            <a:ext cx="3903300" cy="3033600"/>
          </a:xfrm>
          <a:prstGeom prst="rect">
            <a:avLst/>
          </a:prstGeom>
          <a:noFill/>
          <a:ln>
            <a:noFill/>
          </a:ln>
        </p:spPr>
      </p:sp>
      <p:sp>
        <p:nvSpPr>
          <p:cNvPr id="378" name="Google Shape;378;p40"/>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0"/>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0" name="Google Shape;380;p40"/>
          <p:cNvGrpSpPr/>
          <p:nvPr/>
        </p:nvGrpSpPr>
        <p:grpSpPr>
          <a:xfrm>
            <a:off x="645846" y="7"/>
            <a:ext cx="7230372" cy="5143500"/>
            <a:chOff x="645846" y="7"/>
            <a:chExt cx="7230372" cy="5143500"/>
          </a:xfrm>
        </p:grpSpPr>
        <p:sp>
          <p:nvSpPr>
            <p:cNvPr id="381" name="Google Shape;381;p40"/>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0"/>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40"/>
          <p:cNvGrpSpPr/>
          <p:nvPr/>
        </p:nvGrpSpPr>
        <p:grpSpPr>
          <a:xfrm>
            <a:off x="-1510053" y="314652"/>
            <a:ext cx="3296400" cy="703084"/>
            <a:chOff x="-12" y="3628590"/>
            <a:chExt cx="3296400" cy="703084"/>
          </a:xfrm>
        </p:grpSpPr>
        <p:grpSp>
          <p:nvGrpSpPr>
            <p:cNvPr id="384" name="Google Shape;384;p40"/>
            <p:cNvGrpSpPr/>
            <p:nvPr/>
          </p:nvGrpSpPr>
          <p:grpSpPr>
            <a:xfrm>
              <a:off x="854867" y="3996692"/>
              <a:ext cx="1567047" cy="45661"/>
              <a:chOff x="1754675" y="2661275"/>
              <a:chExt cx="1945675" cy="56700"/>
            </a:xfrm>
          </p:grpSpPr>
          <p:cxnSp>
            <p:nvCxnSpPr>
              <p:cNvPr id="385" name="Google Shape;385;p40"/>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386" name="Google Shape;386;p4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40"/>
            <p:cNvGrpSpPr/>
            <p:nvPr/>
          </p:nvGrpSpPr>
          <p:grpSpPr>
            <a:xfrm>
              <a:off x="518420" y="4195487"/>
              <a:ext cx="1561280" cy="136187"/>
              <a:chOff x="1754675" y="2824000"/>
              <a:chExt cx="4728285" cy="412439"/>
            </a:xfrm>
          </p:grpSpPr>
          <p:sp>
            <p:nvSpPr>
              <p:cNvPr id="388" name="Google Shape;388;p4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389" name="Google Shape;389;p4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 name="Google Shape;390;p40"/>
            <p:cNvGrpSpPr/>
            <p:nvPr/>
          </p:nvGrpSpPr>
          <p:grpSpPr>
            <a:xfrm>
              <a:off x="226304" y="3764887"/>
              <a:ext cx="3070084" cy="102363"/>
              <a:chOff x="1779150" y="2604263"/>
              <a:chExt cx="3811875" cy="127112"/>
            </a:xfrm>
          </p:grpSpPr>
          <p:sp>
            <p:nvSpPr>
              <p:cNvPr id="391" name="Google Shape;391;p4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392" name="Google Shape;392;p4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p40"/>
            <p:cNvGrpSpPr/>
            <p:nvPr/>
          </p:nvGrpSpPr>
          <p:grpSpPr>
            <a:xfrm>
              <a:off x="-12" y="3628590"/>
              <a:ext cx="3010303" cy="45661"/>
              <a:chOff x="1766900" y="2869225"/>
              <a:chExt cx="3737650" cy="56700"/>
            </a:xfrm>
          </p:grpSpPr>
          <p:cxnSp>
            <p:nvCxnSpPr>
              <p:cNvPr id="394" name="Google Shape;394;p40"/>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395" name="Google Shape;395;p4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6" name="Google Shape;396;p40"/>
          <p:cNvGrpSpPr/>
          <p:nvPr/>
        </p:nvGrpSpPr>
        <p:grpSpPr>
          <a:xfrm>
            <a:off x="-1510039" y="-1589006"/>
            <a:ext cx="11920666" cy="7774731"/>
            <a:chOff x="-1510039" y="-1589006"/>
            <a:chExt cx="11920666" cy="7774731"/>
          </a:xfrm>
        </p:grpSpPr>
        <p:sp>
          <p:nvSpPr>
            <p:cNvPr id="397" name="Google Shape;397;p40"/>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0"/>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9" name="Google Shape;39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0" name="Shape 400"/>
        <p:cNvGrpSpPr/>
        <p:nvPr/>
      </p:nvGrpSpPr>
      <p:grpSpPr>
        <a:xfrm>
          <a:off x="0" y="0"/>
          <a:ext cx="0" cy="0"/>
          <a:chOff x="0" y="0"/>
          <a:chExt cx="0" cy="0"/>
        </a:xfrm>
      </p:grpSpPr>
      <p:grpSp>
        <p:nvGrpSpPr>
          <p:cNvPr id="401" name="Google Shape;401;p41"/>
          <p:cNvGrpSpPr/>
          <p:nvPr/>
        </p:nvGrpSpPr>
        <p:grpSpPr>
          <a:xfrm>
            <a:off x="-10" y="-1009617"/>
            <a:ext cx="9640083" cy="7443072"/>
            <a:chOff x="-10" y="-1009617"/>
            <a:chExt cx="9640083" cy="7443072"/>
          </a:xfrm>
        </p:grpSpPr>
        <p:sp>
          <p:nvSpPr>
            <p:cNvPr id="402" name="Google Shape;402;p41"/>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1"/>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1"/>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41"/>
          <p:cNvGrpSpPr/>
          <p:nvPr/>
        </p:nvGrpSpPr>
        <p:grpSpPr>
          <a:xfrm>
            <a:off x="2503206" y="5"/>
            <a:ext cx="7007334" cy="4699016"/>
            <a:chOff x="2503206" y="5"/>
            <a:chExt cx="7007334" cy="4699016"/>
          </a:xfrm>
        </p:grpSpPr>
        <p:grpSp>
          <p:nvGrpSpPr>
            <p:cNvPr id="406" name="Google Shape;406;p41"/>
            <p:cNvGrpSpPr/>
            <p:nvPr/>
          </p:nvGrpSpPr>
          <p:grpSpPr>
            <a:xfrm>
              <a:off x="2503206" y="5"/>
              <a:ext cx="5597879" cy="4699016"/>
              <a:chOff x="2503206" y="5"/>
              <a:chExt cx="5597879" cy="4699016"/>
            </a:xfrm>
          </p:grpSpPr>
          <p:sp>
            <p:nvSpPr>
              <p:cNvPr id="407" name="Google Shape;407;p41"/>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1"/>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41"/>
            <p:cNvGrpSpPr/>
            <p:nvPr/>
          </p:nvGrpSpPr>
          <p:grpSpPr>
            <a:xfrm>
              <a:off x="7937781" y="5"/>
              <a:ext cx="1572759" cy="183531"/>
              <a:chOff x="7937781" y="5"/>
              <a:chExt cx="1572759" cy="183531"/>
            </a:xfrm>
          </p:grpSpPr>
          <p:sp>
            <p:nvSpPr>
              <p:cNvPr id="410" name="Google Shape;410;p41"/>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1"/>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2" name="Google Shape;412;p41"/>
          <p:cNvGrpSpPr/>
          <p:nvPr/>
        </p:nvGrpSpPr>
        <p:grpSpPr>
          <a:xfrm>
            <a:off x="-1320285" y="-2292139"/>
            <a:ext cx="12455532" cy="9684964"/>
            <a:chOff x="-1320285" y="-2292139"/>
            <a:chExt cx="12455532" cy="9684964"/>
          </a:xfrm>
        </p:grpSpPr>
        <p:sp>
          <p:nvSpPr>
            <p:cNvPr id="413" name="Google Shape;413;p41"/>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1"/>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1"/>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6" name="Google Shape;416;p41"/>
          <p:cNvSpPr txBox="1"/>
          <p:nvPr>
            <p:ph type="title"/>
          </p:nvPr>
        </p:nvSpPr>
        <p:spPr>
          <a:xfrm>
            <a:off x="1768550" y="1636650"/>
            <a:ext cx="5607000" cy="187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5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417" name="Google Shape;417;p41"/>
          <p:cNvGrpSpPr/>
          <p:nvPr/>
        </p:nvGrpSpPr>
        <p:grpSpPr>
          <a:xfrm>
            <a:off x="-1892403" y="831971"/>
            <a:ext cx="12928869" cy="3635054"/>
            <a:chOff x="-1892403" y="831971"/>
            <a:chExt cx="12928869" cy="3635054"/>
          </a:xfrm>
        </p:grpSpPr>
        <p:grpSp>
          <p:nvGrpSpPr>
            <p:cNvPr id="418" name="Google Shape;418;p41"/>
            <p:cNvGrpSpPr/>
            <p:nvPr/>
          </p:nvGrpSpPr>
          <p:grpSpPr>
            <a:xfrm flipH="1">
              <a:off x="7436679" y="831971"/>
              <a:ext cx="3599787" cy="1044103"/>
              <a:chOff x="-1431671" y="656496"/>
              <a:chExt cx="3599787" cy="1044103"/>
            </a:xfrm>
          </p:grpSpPr>
          <p:grpSp>
            <p:nvGrpSpPr>
              <p:cNvPr id="419" name="Google Shape;419;p41"/>
              <p:cNvGrpSpPr/>
              <p:nvPr/>
            </p:nvGrpSpPr>
            <p:grpSpPr>
              <a:xfrm>
                <a:off x="-368508" y="1432892"/>
                <a:ext cx="1567047" cy="45661"/>
                <a:chOff x="1754675" y="2661275"/>
                <a:chExt cx="1945675" cy="56700"/>
              </a:xfrm>
            </p:grpSpPr>
            <p:cxnSp>
              <p:nvCxnSpPr>
                <p:cNvPr id="420" name="Google Shape;420;p41"/>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421" name="Google Shape;421;p4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41"/>
              <p:cNvGrpSpPr/>
              <p:nvPr/>
            </p:nvGrpSpPr>
            <p:grpSpPr>
              <a:xfrm>
                <a:off x="-766480" y="1564412"/>
                <a:ext cx="1561280" cy="136187"/>
                <a:chOff x="1754675" y="2824000"/>
                <a:chExt cx="4728285" cy="412439"/>
              </a:xfrm>
            </p:grpSpPr>
            <p:sp>
              <p:nvSpPr>
                <p:cNvPr id="423" name="Google Shape;423;p4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424" name="Google Shape;424;p4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41"/>
              <p:cNvGrpSpPr/>
              <p:nvPr/>
            </p:nvGrpSpPr>
            <p:grpSpPr>
              <a:xfrm>
                <a:off x="-1431671" y="1201087"/>
                <a:ext cx="3070084" cy="102363"/>
                <a:chOff x="1779150" y="2604263"/>
                <a:chExt cx="3811875" cy="127112"/>
              </a:xfrm>
            </p:grpSpPr>
            <p:sp>
              <p:nvSpPr>
                <p:cNvPr id="426" name="Google Shape;426;p4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427" name="Google Shape;427;p4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 name="Google Shape;428;p41"/>
              <p:cNvGrpSpPr/>
              <p:nvPr/>
            </p:nvGrpSpPr>
            <p:grpSpPr>
              <a:xfrm>
                <a:off x="-856941" y="773805"/>
                <a:ext cx="2877996" cy="223763"/>
                <a:chOff x="1748550" y="2064750"/>
                <a:chExt cx="3573375" cy="277863"/>
              </a:xfrm>
            </p:grpSpPr>
            <p:sp>
              <p:nvSpPr>
                <p:cNvPr id="429" name="Google Shape;429;p41"/>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430" name="Google Shape;430;p41"/>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41"/>
              <p:cNvGrpSpPr/>
              <p:nvPr/>
            </p:nvGrpSpPr>
            <p:grpSpPr>
              <a:xfrm>
                <a:off x="-856882" y="656496"/>
                <a:ext cx="2430997" cy="185534"/>
                <a:chOff x="1748547" y="1392116"/>
                <a:chExt cx="5911958" cy="451312"/>
              </a:xfrm>
            </p:grpSpPr>
            <p:sp>
              <p:nvSpPr>
                <p:cNvPr id="432" name="Google Shape;432;p4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433" name="Google Shape;433;p4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41"/>
              <p:cNvGrpSpPr/>
              <p:nvPr/>
            </p:nvGrpSpPr>
            <p:grpSpPr>
              <a:xfrm>
                <a:off x="-842187" y="1064790"/>
                <a:ext cx="3010303" cy="45661"/>
                <a:chOff x="1766900" y="2869225"/>
                <a:chExt cx="3737650" cy="56700"/>
              </a:xfrm>
            </p:grpSpPr>
            <p:cxnSp>
              <p:nvCxnSpPr>
                <p:cNvPr id="435" name="Google Shape;435;p41"/>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436" name="Google Shape;436;p4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37" name="Google Shape;437;p41"/>
            <p:cNvGrpSpPr/>
            <p:nvPr/>
          </p:nvGrpSpPr>
          <p:grpSpPr>
            <a:xfrm>
              <a:off x="-1892403" y="3926990"/>
              <a:ext cx="3427062" cy="540035"/>
              <a:chOff x="-1366378" y="3596340"/>
              <a:chExt cx="3427062" cy="540035"/>
            </a:xfrm>
          </p:grpSpPr>
          <p:grpSp>
            <p:nvGrpSpPr>
              <p:cNvPr id="438" name="Google Shape;438;p41"/>
              <p:cNvGrpSpPr/>
              <p:nvPr/>
            </p:nvGrpSpPr>
            <p:grpSpPr>
              <a:xfrm>
                <a:off x="-1366378" y="4034012"/>
                <a:ext cx="3070084" cy="102363"/>
                <a:chOff x="1779150" y="2604263"/>
                <a:chExt cx="3811875" cy="127112"/>
              </a:xfrm>
            </p:grpSpPr>
            <p:sp>
              <p:nvSpPr>
                <p:cNvPr id="439" name="Google Shape;439;p4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440" name="Google Shape;440;p4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41"/>
              <p:cNvGrpSpPr/>
              <p:nvPr/>
            </p:nvGrpSpPr>
            <p:grpSpPr>
              <a:xfrm flipH="1">
                <a:off x="-949619" y="3596340"/>
                <a:ext cx="3010303" cy="380634"/>
                <a:chOff x="5446772" y="1743190"/>
                <a:chExt cx="3010303" cy="380634"/>
              </a:xfrm>
            </p:grpSpPr>
            <p:grpSp>
              <p:nvGrpSpPr>
                <p:cNvPr id="442" name="Google Shape;442;p41"/>
                <p:cNvGrpSpPr/>
                <p:nvPr/>
              </p:nvGrpSpPr>
              <p:grpSpPr>
                <a:xfrm flipH="1">
                  <a:off x="5898325" y="1865405"/>
                  <a:ext cx="1567047" cy="45661"/>
                  <a:chOff x="1754675" y="2661275"/>
                  <a:chExt cx="1945675" cy="56700"/>
                </a:xfrm>
              </p:grpSpPr>
              <p:cxnSp>
                <p:nvCxnSpPr>
                  <p:cNvPr id="443" name="Google Shape;443;p41"/>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444" name="Google Shape;444;p4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p41"/>
                <p:cNvGrpSpPr/>
                <p:nvPr/>
              </p:nvGrpSpPr>
              <p:grpSpPr>
                <a:xfrm flipH="1">
                  <a:off x="5477439" y="1987637"/>
                  <a:ext cx="1561280" cy="136187"/>
                  <a:chOff x="1754675" y="2824000"/>
                  <a:chExt cx="4728285" cy="412439"/>
                </a:xfrm>
              </p:grpSpPr>
              <p:sp>
                <p:nvSpPr>
                  <p:cNvPr id="446" name="Google Shape;446;p4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447" name="Google Shape;447;p4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41"/>
                <p:cNvGrpSpPr/>
                <p:nvPr/>
              </p:nvGrpSpPr>
              <p:grpSpPr>
                <a:xfrm flipH="1">
                  <a:off x="5446772" y="1743190"/>
                  <a:ext cx="3010303" cy="45661"/>
                  <a:chOff x="1766900" y="2869225"/>
                  <a:chExt cx="3737650" cy="56700"/>
                </a:xfrm>
              </p:grpSpPr>
              <p:cxnSp>
                <p:nvCxnSpPr>
                  <p:cNvPr id="449" name="Google Shape;449;p41"/>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450" name="Google Shape;450;p4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451" name="Google Shape;45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2" name="Shape 452"/>
        <p:cNvGrpSpPr/>
        <p:nvPr/>
      </p:nvGrpSpPr>
      <p:grpSpPr>
        <a:xfrm>
          <a:off x="0" y="0"/>
          <a:ext cx="0" cy="0"/>
          <a:chOff x="0" y="0"/>
          <a:chExt cx="0" cy="0"/>
        </a:xfrm>
      </p:grpSpPr>
      <p:sp>
        <p:nvSpPr>
          <p:cNvPr id="453" name="Google Shape;453;p42"/>
          <p:cNvSpPr/>
          <p:nvPr>
            <p:ph idx="2" type="pic"/>
          </p:nvPr>
        </p:nvSpPr>
        <p:spPr>
          <a:xfrm>
            <a:off x="0" y="0"/>
            <a:ext cx="9144000" cy="5143500"/>
          </a:xfrm>
          <a:prstGeom prst="rect">
            <a:avLst/>
          </a:prstGeom>
          <a:noFill/>
          <a:ln>
            <a:noFill/>
          </a:ln>
        </p:spPr>
      </p:sp>
      <p:sp>
        <p:nvSpPr>
          <p:cNvPr id="454" name="Google Shape;454;p42"/>
          <p:cNvSpPr txBox="1"/>
          <p:nvPr>
            <p:ph type="title"/>
          </p:nvPr>
        </p:nvSpPr>
        <p:spPr>
          <a:xfrm>
            <a:off x="720000" y="40144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
        <p:nvSpPr>
          <p:cNvPr id="455" name="Google Shape;45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56" name="Shape 456"/>
        <p:cNvGrpSpPr/>
        <p:nvPr/>
      </p:nvGrpSpPr>
      <p:grpSpPr>
        <a:xfrm>
          <a:off x="0" y="0"/>
          <a:ext cx="0" cy="0"/>
          <a:chOff x="0" y="0"/>
          <a:chExt cx="0" cy="0"/>
        </a:xfrm>
      </p:grpSpPr>
      <p:sp>
        <p:nvSpPr>
          <p:cNvPr id="457" name="Google Shape;45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8" name="Shape 458"/>
        <p:cNvGrpSpPr/>
        <p:nvPr/>
      </p:nvGrpSpPr>
      <p:grpSpPr>
        <a:xfrm>
          <a:off x="0" y="0"/>
          <a:ext cx="0" cy="0"/>
          <a:chOff x="0" y="0"/>
          <a:chExt cx="0" cy="0"/>
        </a:xfrm>
      </p:grpSpPr>
      <p:grpSp>
        <p:nvGrpSpPr>
          <p:cNvPr id="459" name="Google Shape;459;p44"/>
          <p:cNvGrpSpPr/>
          <p:nvPr/>
        </p:nvGrpSpPr>
        <p:grpSpPr>
          <a:xfrm>
            <a:off x="-10" y="-1658067"/>
            <a:ext cx="9294978" cy="7822922"/>
            <a:chOff x="-10" y="-1658067"/>
            <a:chExt cx="9294978" cy="7822922"/>
          </a:xfrm>
        </p:grpSpPr>
        <p:sp>
          <p:nvSpPr>
            <p:cNvPr id="460" name="Google Shape;460;p44"/>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4"/>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4"/>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44"/>
          <p:cNvGrpSpPr/>
          <p:nvPr/>
        </p:nvGrpSpPr>
        <p:grpSpPr>
          <a:xfrm>
            <a:off x="214581" y="-8"/>
            <a:ext cx="1593209" cy="183531"/>
            <a:chOff x="385056" y="-8"/>
            <a:chExt cx="1593209" cy="183531"/>
          </a:xfrm>
        </p:grpSpPr>
        <p:sp>
          <p:nvSpPr>
            <p:cNvPr id="464" name="Google Shape;464;p44"/>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4"/>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44"/>
          <p:cNvGrpSpPr/>
          <p:nvPr/>
        </p:nvGrpSpPr>
        <p:grpSpPr>
          <a:xfrm>
            <a:off x="-641180" y="447742"/>
            <a:ext cx="10174670" cy="4695754"/>
            <a:chOff x="-641180" y="447742"/>
            <a:chExt cx="10174670" cy="4695754"/>
          </a:xfrm>
        </p:grpSpPr>
        <p:sp>
          <p:nvSpPr>
            <p:cNvPr id="467" name="Google Shape;467;p44"/>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4"/>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4"/>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0" name="Google Shape;470;p44"/>
          <p:cNvSpPr txBox="1"/>
          <p:nvPr>
            <p:ph type="title"/>
          </p:nvPr>
        </p:nvSpPr>
        <p:spPr>
          <a:xfrm>
            <a:off x="1419900" y="3055775"/>
            <a:ext cx="6304200" cy="66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6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1" name="Google Shape;471;p44"/>
          <p:cNvSpPr txBox="1"/>
          <p:nvPr>
            <p:ph idx="1" type="subTitle"/>
          </p:nvPr>
        </p:nvSpPr>
        <p:spPr>
          <a:xfrm>
            <a:off x="1419900" y="1081900"/>
            <a:ext cx="6304200" cy="1863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472" name="Google Shape;472;p44"/>
          <p:cNvGrpSpPr/>
          <p:nvPr/>
        </p:nvGrpSpPr>
        <p:grpSpPr>
          <a:xfrm>
            <a:off x="-689412" y="-1311142"/>
            <a:ext cx="10419597" cy="8141307"/>
            <a:chOff x="-689412" y="-1311142"/>
            <a:chExt cx="10419597" cy="8141307"/>
          </a:xfrm>
        </p:grpSpPr>
        <p:sp>
          <p:nvSpPr>
            <p:cNvPr id="473" name="Google Shape;473;p44"/>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4"/>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4"/>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4"/>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7" name="Google Shape;477;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27"/>
          <p:cNvGrpSpPr/>
          <p:nvPr/>
        </p:nvGrpSpPr>
        <p:grpSpPr>
          <a:xfrm>
            <a:off x="7852085" y="4186321"/>
            <a:ext cx="3074608" cy="453955"/>
            <a:chOff x="5478797" y="847321"/>
            <a:chExt cx="3074608" cy="453955"/>
          </a:xfrm>
        </p:grpSpPr>
        <p:grpSp>
          <p:nvGrpSpPr>
            <p:cNvPr id="34" name="Google Shape;34;p27"/>
            <p:cNvGrpSpPr/>
            <p:nvPr/>
          </p:nvGrpSpPr>
          <p:grpSpPr>
            <a:xfrm flipH="1">
              <a:off x="5675409" y="922405"/>
              <a:ext cx="2877996" cy="223763"/>
              <a:chOff x="1687059" y="2012316"/>
              <a:chExt cx="3573375" cy="277863"/>
            </a:xfrm>
          </p:grpSpPr>
          <p:sp>
            <p:nvSpPr>
              <p:cNvPr id="35" name="Google Shape;35;p27"/>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36" name="Google Shape;36;p27"/>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27"/>
            <p:cNvGrpSpPr/>
            <p:nvPr/>
          </p:nvGrpSpPr>
          <p:grpSpPr>
            <a:xfrm flipH="1">
              <a:off x="6072799" y="847321"/>
              <a:ext cx="2430997" cy="185534"/>
              <a:chOff x="1748547" y="1392116"/>
              <a:chExt cx="5911958" cy="451312"/>
            </a:xfrm>
          </p:grpSpPr>
          <p:sp>
            <p:nvSpPr>
              <p:cNvPr id="38" name="Google Shape;38;p2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39" name="Google Shape;39;p2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27"/>
            <p:cNvGrpSpPr/>
            <p:nvPr/>
          </p:nvGrpSpPr>
          <p:grpSpPr>
            <a:xfrm flipH="1">
              <a:off x="5478797" y="1255615"/>
              <a:ext cx="3010303" cy="45661"/>
              <a:chOff x="1766900" y="2869225"/>
              <a:chExt cx="3737650" cy="56700"/>
            </a:xfrm>
          </p:grpSpPr>
          <p:cxnSp>
            <p:nvCxnSpPr>
              <p:cNvPr id="41" name="Google Shape;41;p27"/>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42" name="Google Shape;42;p2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3" name="Google Shape;43;p27"/>
          <p:cNvGrpSpPr/>
          <p:nvPr/>
        </p:nvGrpSpPr>
        <p:grpSpPr>
          <a:xfrm>
            <a:off x="-522276" y="-1302097"/>
            <a:ext cx="7191392" cy="7853482"/>
            <a:chOff x="-522276" y="-1302097"/>
            <a:chExt cx="7191392" cy="7853482"/>
          </a:xfrm>
        </p:grpSpPr>
        <p:sp>
          <p:nvSpPr>
            <p:cNvPr id="44" name="Google Shape;44;p27"/>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7"/>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 name="Google Shape;47;p27"/>
          <p:cNvSpPr txBox="1"/>
          <p:nvPr>
            <p:ph idx="1" type="body"/>
          </p:nvPr>
        </p:nvSpPr>
        <p:spPr>
          <a:xfrm>
            <a:off x="720000" y="1065989"/>
            <a:ext cx="7704000" cy="3420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48" name="Google Shape;48;p27"/>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7"/>
          <p:cNvGrpSpPr/>
          <p:nvPr/>
        </p:nvGrpSpPr>
        <p:grpSpPr>
          <a:xfrm>
            <a:off x="4132575" y="4716825"/>
            <a:ext cx="5724316" cy="2084515"/>
            <a:chOff x="4132575" y="4716825"/>
            <a:chExt cx="5724316" cy="2084515"/>
          </a:xfrm>
        </p:grpSpPr>
        <p:sp>
          <p:nvSpPr>
            <p:cNvPr id="50" name="Google Shape;50;p27"/>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7"/>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hlink"/>
                </a:solidFill>
              </a:defRPr>
            </a:lvl1pPr>
            <a:lvl2pPr lvl="1">
              <a:buNone/>
              <a:defRPr>
                <a:solidFill>
                  <a:schemeClr val="hlink"/>
                </a:solidFill>
              </a:defRPr>
            </a:lvl2pPr>
            <a:lvl3pPr lvl="2">
              <a:buNone/>
              <a:defRPr>
                <a:solidFill>
                  <a:schemeClr val="hlink"/>
                </a:solidFill>
              </a:defRPr>
            </a:lvl3pPr>
            <a:lvl4pPr lvl="3">
              <a:buNone/>
              <a:defRPr>
                <a:solidFill>
                  <a:schemeClr val="hlink"/>
                </a:solidFill>
              </a:defRPr>
            </a:lvl4pPr>
            <a:lvl5pPr lvl="4">
              <a:buNone/>
              <a:defRPr>
                <a:solidFill>
                  <a:schemeClr val="hlink"/>
                </a:solidFill>
              </a:defRPr>
            </a:lvl5pPr>
            <a:lvl6pPr lvl="5">
              <a:buNone/>
              <a:defRPr>
                <a:solidFill>
                  <a:schemeClr val="hlink"/>
                </a:solidFill>
              </a:defRPr>
            </a:lvl6pPr>
            <a:lvl7pPr lvl="6">
              <a:buNone/>
              <a:defRPr>
                <a:solidFill>
                  <a:schemeClr val="hlink"/>
                </a:solidFill>
              </a:defRPr>
            </a:lvl7pPr>
            <a:lvl8pPr lvl="7">
              <a:buNone/>
              <a:defRPr>
                <a:solidFill>
                  <a:schemeClr val="hlink"/>
                </a:solidFill>
              </a:defRPr>
            </a:lvl8pPr>
            <a:lvl9pPr lvl="8">
              <a:buNone/>
              <a:defRPr>
                <a:solidFill>
                  <a:schemeClr val="hlink"/>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78" name="Shape 478"/>
        <p:cNvGrpSpPr/>
        <p:nvPr/>
      </p:nvGrpSpPr>
      <p:grpSpPr>
        <a:xfrm>
          <a:off x="0" y="0"/>
          <a:ext cx="0" cy="0"/>
          <a:chOff x="0" y="0"/>
          <a:chExt cx="0" cy="0"/>
        </a:xfrm>
      </p:grpSpPr>
      <p:sp>
        <p:nvSpPr>
          <p:cNvPr id="479" name="Google Shape;479;p45"/>
          <p:cNvSpPr txBox="1"/>
          <p:nvPr>
            <p:ph type="title"/>
          </p:nvPr>
        </p:nvSpPr>
        <p:spPr>
          <a:xfrm>
            <a:off x="1103225" y="1490900"/>
            <a:ext cx="3169200" cy="165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80" name="Google Shape;480;p45"/>
          <p:cNvSpPr txBox="1"/>
          <p:nvPr>
            <p:ph idx="1" type="subTitle"/>
          </p:nvPr>
        </p:nvSpPr>
        <p:spPr>
          <a:xfrm>
            <a:off x="1103225" y="3187975"/>
            <a:ext cx="3169200" cy="77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81" name="Google Shape;481;p45"/>
          <p:cNvSpPr/>
          <p:nvPr>
            <p:ph idx="2" type="pic"/>
          </p:nvPr>
        </p:nvSpPr>
        <p:spPr>
          <a:xfrm>
            <a:off x="4272425" y="613850"/>
            <a:ext cx="3768300" cy="3796800"/>
          </a:xfrm>
          <a:prstGeom prst="rect">
            <a:avLst/>
          </a:prstGeom>
          <a:noFill/>
          <a:ln>
            <a:noFill/>
          </a:ln>
        </p:spPr>
      </p:sp>
      <p:grpSp>
        <p:nvGrpSpPr>
          <p:cNvPr id="482" name="Google Shape;482;p45"/>
          <p:cNvGrpSpPr/>
          <p:nvPr/>
        </p:nvGrpSpPr>
        <p:grpSpPr>
          <a:xfrm flipH="1" rot="10800000">
            <a:off x="-1536301" y="-1730518"/>
            <a:ext cx="10804826" cy="8381753"/>
            <a:chOff x="-1589201" y="-1194493"/>
            <a:chExt cx="10804826" cy="8381753"/>
          </a:xfrm>
        </p:grpSpPr>
        <p:sp>
          <p:nvSpPr>
            <p:cNvPr id="483" name="Google Shape;483;p45"/>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5"/>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5" name="Google Shape;485;p45"/>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5"/>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7" name="Google Shape;487;p45"/>
          <p:cNvGrpSpPr/>
          <p:nvPr/>
        </p:nvGrpSpPr>
        <p:grpSpPr>
          <a:xfrm flipH="1">
            <a:off x="-1397466" y="738820"/>
            <a:ext cx="3010303" cy="380634"/>
            <a:chOff x="5446772" y="1743190"/>
            <a:chExt cx="3010303" cy="380634"/>
          </a:xfrm>
        </p:grpSpPr>
        <p:grpSp>
          <p:nvGrpSpPr>
            <p:cNvPr id="488" name="Google Shape;488;p45"/>
            <p:cNvGrpSpPr/>
            <p:nvPr/>
          </p:nvGrpSpPr>
          <p:grpSpPr>
            <a:xfrm flipH="1">
              <a:off x="5898325" y="1865405"/>
              <a:ext cx="1567047" cy="45661"/>
              <a:chOff x="1754675" y="2661275"/>
              <a:chExt cx="1945675" cy="56700"/>
            </a:xfrm>
          </p:grpSpPr>
          <p:cxnSp>
            <p:nvCxnSpPr>
              <p:cNvPr id="489" name="Google Shape;489;p45"/>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490" name="Google Shape;490;p4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45"/>
            <p:cNvGrpSpPr/>
            <p:nvPr/>
          </p:nvGrpSpPr>
          <p:grpSpPr>
            <a:xfrm flipH="1">
              <a:off x="5477439" y="1987637"/>
              <a:ext cx="1561280" cy="136187"/>
              <a:chOff x="1754675" y="2824000"/>
              <a:chExt cx="4728285" cy="412439"/>
            </a:xfrm>
          </p:grpSpPr>
          <p:sp>
            <p:nvSpPr>
              <p:cNvPr id="492" name="Google Shape;492;p4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493" name="Google Shape;493;p4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45"/>
            <p:cNvGrpSpPr/>
            <p:nvPr/>
          </p:nvGrpSpPr>
          <p:grpSpPr>
            <a:xfrm flipH="1">
              <a:off x="5446772" y="1743190"/>
              <a:ext cx="3010303" cy="45661"/>
              <a:chOff x="1766900" y="2869225"/>
              <a:chExt cx="3737650" cy="56700"/>
            </a:xfrm>
          </p:grpSpPr>
          <p:cxnSp>
            <p:nvCxnSpPr>
              <p:cNvPr id="495" name="Google Shape;495;p45"/>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496" name="Google Shape;496;p4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97" name="Google Shape;49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98" name="Shape 498"/>
        <p:cNvGrpSpPr/>
        <p:nvPr/>
      </p:nvGrpSpPr>
      <p:grpSpPr>
        <a:xfrm>
          <a:off x="0" y="0"/>
          <a:ext cx="0" cy="0"/>
          <a:chOff x="0" y="0"/>
          <a:chExt cx="0" cy="0"/>
        </a:xfrm>
      </p:grpSpPr>
      <p:sp>
        <p:nvSpPr>
          <p:cNvPr id="499" name="Google Shape;499;p46"/>
          <p:cNvSpPr txBox="1"/>
          <p:nvPr>
            <p:ph type="title"/>
          </p:nvPr>
        </p:nvSpPr>
        <p:spPr>
          <a:xfrm>
            <a:off x="872400" y="1637550"/>
            <a:ext cx="32241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00" name="Google Shape;500;p46"/>
          <p:cNvSpPr txBox="1"/>
          <p:nvPr>
            <p:ph idx="1" type="subTitle"/>
          </p:nvPr>
        </p:nvSpPr>
        <p:spPr>
          <a:xfrm>
            <a:off x="872400" y="2700750"/>
            <a:ext cx="3224100" cy="8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501" name="Google Shape;501;p46"/>
          <p:cNvGrpSpPr/>
          <p:nvPr/>
        </p:nvGrpSpPr>
        <p:grpSpPr>
          <a:xfrm>
            <a:off x="-213475" y="-435968"/>
            <a:ext cx="10430912" cy="6926994"/>
            <a:chOff x="-213475" y="-435968"/>
            <a:chExt cx="10430912" cy="6926994"/>
          </a:xfrm>
        </p:grpSpPr>
        <p:sp>
          <p:nvSpPr>
            <p:cNvPr id="502" name="Google Shape;502;p46"/>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6"/>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4" name="Google Shape;504;p46"/>
          <p:cNvGrpSpPr/>
          <p:nvPr/>
        </p:nvGrpSpPr>
        <p:grpSpPr>
          <a:xfrm flipH="1">
            <a:off x="-1986736" y="257018"/>
            <a:ext cx="3567725" cy="692435"/>
            <a:chOff x="5803750" y="1590790"/>
            <a:chExt cx="3567725" cy="692435"/>
          </a:xfrm>
        </p:grpSpPr>
        <p:grpSp>
          <p:nvGrpSpPr>
            <p:cNvPr id="505" name="Google Shape;505;p46"/>
            <p:cNvGrpSpPr/>
            <p:nvPr/>
          </p:nvGrpSpPr>
          <p:grpSpPr>
            <a:xfrm flipH="1">
              <a:off x="5803750" y="2180862"/>
              <a:ext cx="3070084" cy="102363"/>
              <a:chOff x="1779150" y="2604263"/>
              <a:chExt cx="3811875" cy="127112"/>
            </a:xfrm>
          </p:grpSpPr>
          <p:sp>
            <p:nvSpPr>
              <p:cNvPr id="506" name="Google Shape;506;p4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507" name="Google Shape;507;p4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 name="Google Shape;508;p46"/>
            <p:cNvGrpSpPr/>
            <p:nvPr/>
          </p:nvGrpSpPr>
          <p:grpSpPr>
            <a:xfrm flipH="1">
              <a:off x="5898325" y="1789205"/>
              <a:ext cx="1567047" cy="45661"/>
              <a:chOff x="1754675" y="2566652"/>
              <a:chExt cx="1945675" cy="56700"/>
            </a:xfrm>
          </p:grpSpPr>
          <p:cxnSp>
            <p:nvCxnSpPr>
              <p:cNvPr id="509" name="Google Shape;509;p46"/>
              <p:cNvCxnSpPr/>
              <p:nvPr/>
            </p:nvCxnSpPr>
            <p:spPr>
              <a:xfrm>
                <a:off x="1754675" y="2595002"/>
                <a:ext cx="1896000" cy="0"/>
              </a:xfrm>
              <a:prstGeom prst="straightConnector1">
                <a:avLst/>
              </a:prstGeom>
              <a:noFill/>
              <a:ln cap="flat" cmpd="sng" w="9525">
                <a:solidFill>
                  <a:schemeClr val="dk1"/>
                </a:solidFill>
                <a:prstDash val="solid"/>
                <a:round/>
                <a:headEnd len="sm" w="sm" type="none"/>
                <a:tailEnd len="sm" w="sm" type="none"/>
              </a:ln>
            </p:spPr>
          </p:cxnSp>
          <p:sp>
            <p:nvSpPr>
              <p:cNvPr id="510" name="Google Shape;510;p4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46"/>
            <p:cNvGrpSpPr/>
            <p:nvPr/>
          </p:nvGrpSpPr>
          <p:grpSpPr>
            <a:xfrm flipH="1">
              <a:off x="6107964" y="1938899"/>
              <a:ext cx="1561280" cy="136187"/>
              <a:chOff x="-154850" y="2676400"/>
              <a:chExt cx="4728286" cy="412439"/>
            </a:xfrm>
          </p:grpSpPr>
          <p:sp>
            <p:nvSpPr>
              <p:cNvPr id="512" name="Google Shape;512;p46"/>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513" name="Google Shape;513;p46"/>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4" name="Google Shape;514;p46"/>
            <p:cNvGrpSpPr/>
            <p:nvPr/>
          </p:nvGrpSpPr>
          <p:grpSpPr>
            <a:xfrm flipH="1">
              <a:off x="6361172" y="1590790"/>
              <a:ext cx="3010303" cy="45661"/>
              <a:chOff x="631564" y="2679979"/>
              <a:chExt cx="3737650" cy="56700"/>
            </a:xfrm>
          </p:grpSpPr>
          <p:cxnSp>
            <p:nvCxnSpPr>
              <p:cNvPr id="515" name="Google Shape;515;p46"/>
              <p:cNvCxnSpPr/>
              <p:nvPr/>
            </p:nvCxnSpPr>
            <p:spPr>
              <a:xfrm>
                <a:off x="631564" y="2708329"/>
                <a:ext cx="3687900" cy="0"/>
              </a:xfrm>
              <a:prstGeom prst="straightConnector1">
                <a:avLst/>
              </a:prstGeom>
              <a:noFill/>
              <a:ln cap="flat" cmpd="sng" w="9525">
                <a:solidFill>
                  <a:schemeClr val="dk1"/>
                </a:solidFill>
                <a:prstDash val="solid"/>
                <a:round/>
                <a:headEnd len="sm" w="sm" type="none"/>
                <a:tailEnd len="sm" w="sm" type="none"/>
              </a:ln>
            </p:spPr>
          </p:cxnSp>
          <p:sp>
            <p:nvSpPr>
              <p:cNvPr id="516" name="Google Shape;516;p4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7" name="Google Shape;517;p46"/>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8" name="Google Shape;518;p46"/>
          <p:cNvGrpSpPr/>
          <p:nvPr/>
        </p:nvGrpSpPr>
        <p:grpSpPr>
          <a:xfrm>
            <a:off x="-1754525" y="-2478031"/>
            <a:ext cx="12821147" cy="8256734"/>
            <a:chOff x="-1754525" y="-2478031"/>
            <a:chExt cx="12821147" cy="8256734"/>
          </a:xfrm>
        </p:grpSpPr>
        <p:sp>
          <p:nvSpPr>
            <p:cNvPr id="519" name="Google Shape;519;p46"/>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6"/>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1" name="Google Shape;52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22" name="Shape 522"/>
        <p:cNvGrpSpPr/>
        <p:nvPr/>
      </p:nvGrpSpPr>
      <p:grpSpPr>
        <a:xfrm>
          <a:off x="0" y="0"/>
          <a:ext cx="0" cy="0"/>
          <a:chOff x="0" y="0"/>
          <a:chExt cx="0" cy="0"/>
        </a:xfrm>
      </p:grpSpPr>
      <p:sp>
        <p:nvSpPr>
          <p:cNvPr id="523" name="Google Shape;523;p47"/>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7"/>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7"/>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6" name="Google Shape;526;p47"/>
          <p:cNvGrpSpPr/>
          <p:nvPr/>
        </p:nvGrpSpPr>
        <p:grpSpPr>
          <a:xfrm>
            <a:off x="6644522" y="4451415"/>
            <a:ext cx="3427062" cy="540035"/>
            <a:chOff x="5446772" y="1743190"/>
            <a:chExt cx="3427062" cy="540035"/>
          </a:xfrm>
        </p:grpSpPr>
        <p:grpSp>
          <p:nvGrpSpPr>
            <p:cNvPr id="527" name="Google Shape;527;p47"/>
            <p:cNvGrpSpPr/>
            <p:nvPr/>
          </p:nvGrpSpPr>
          <p:grpSpPr>
            <a:xfrm flipH="1">
              <a:off x="5803750" y="2180862"/>
              <a:ext cx="3070084" cy="102363"/>
              <a:chOff x="1779150" y="2604263"/>
              <a:chExt cx="3811875" cy="127112"/>
            </a:xfrm>
          </p:grpSpPr>
          <p:sp>
            <p:nvSpPr>
              <p:cNvPr id="528" name="Google Shape;528;p4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529" name="Google Shape;529;p4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0" name="Google Shape;530;p47"/>
            <p:cNvGrpSpPr/>
            <p:nvPr/>
          </p:nvGrpSpPr>
          <p:grpSpPr>
            <a:xfrm flipH="1">
              <a:off x="5898325" y="1865405"/>
              <a:ext cx="1567047" cy="45661"/>
              <a:chOff x="1754675" y="2661275"/>
              <a:chExt cx="1945675" cy="56700"/>
            </a:xfrm>
          </p:grpSpPr>
          <p:cxnSp>
            <p:nvCxnSpPr>
              <p:cNvPr id="531" name="Google Shape;531;p47"/>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532" name="Google Shape;532;p4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47"/>
            <p:cNvGrpSpPr/>
            <p:nvPr/>
          </p:nvGrpSpPr>
          <p:grpSpPr>
            <a:xfrm flipH="1">
              <a:off x="5477439" y="1987637"/>
              <a:ext cx="1561280" cy="136187"/>
              <a:chOff x="1754675" y="2824000"/>
              <a:chExt cx="4728285" cy="412439"/>
            </a:xfrm>
          </p:grpSpPr>
          <p:sp>
            <p:nvSpPr>
              <p:cNvPr id="534" name="Google Shape;534;p4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535" name="Google Shape;535;p4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6" name="Google Shape;536;p47"/>
            <p:cNvGrpSpPr/>
            <p:nvPr/>
          </p:nvGrpSpPr>
          <p:grpSpPr>
            <a:xfrm flipH="1">
              <a:off x="5446772" y="1743190"/>
              <a:ext cx="3010303" cy="45661"/>
              <a:chOff x="1766900" y="2869225"/>
              <a:chExt cx="3737650" cy="56700"/>
            </a:xfrm>
          </p:grpSpPr>
          <p:cxnSp>
            <p:nvCxnSpPr>
              <p:cNvPr id="537" name="Google Shape;537;p47"/>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538" name="Google Shape;538;p4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9" name="Google Shape;539;p47"/>
          <p:cNvGrpSpPr/>
          <p:nvPr/>
        </p:nvGrpSpPr>
        <p:grpSpPr>
          <a:xfrm>
            <a:off x="-694176" y="-920239"/>
            <a:ext cx="10964574" cy="6661025"/>
            <a:chOff x="-694176" y="-920239"/>
            <a:chExt cx="10964574" cy="6661025"/>
          </a:xfrm>
        </p:grpSpPr>
        <p:sp>
          <p:nvSpPr>
            <p:cNvPr id="540" name="Google Shape;540;p47"/>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7"/>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2" name="Google Shape;542;p47"/>
          <p:cNvSpPr txBox="1"/>
          <p:nvPr>
            <p:ph type="title"/>
          </p:nvPr>
        </p:nvSpPr>
        <p:spPr>
          <a:xfrm>
            <a:off x="5200875" y="1926400"/>
            <a:ext cx="3077400" cy="635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6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43" name="Google Shape;543;p47"/>
          <p:cNvSpPr txBox="1"/>
          <p:nvPr>
            <p:ph idx="1" type="subTitle"/>
          </p:nvPr>
        </p:nvSpPr>
        <p:spPr>
          <a:xfrm>
            <a:off x="5201025" y="2562000"/>
            <a:ext cx="3077400" cy="80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44" name="Google Shape;544;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545" name="Shape 545"/>
        <p:cNvGrpSpPr/>
        <p:nvPr/>
      </p:nvGrpSpPr>
      <p:grpSpPr>
        <a:xfrm>
          <a:off x="0" y="0"/>
          <a:ext cx="0" cy="0"/>
          <a:chOff x="0" y="0"/>
          <a:chExt cx="0" cy="0"/>
        </a:xfrm>
      </p:grpSpPr>
      <p:grpSp>
        <p:nvGrpSpPr>
          <p:cNvPr id="546" name="Google Shape;546;p48"/>
          <p:cNvGrpSpPr/>
          <p:nvPr/>
        </p:nvGrpSpPr>
        <p:grpSpPr>
          <a:xfrm>
            <a:off x="-1289846" y="-464980"/>
            <a:ext cx="3520400" cy="7145645"/>
            <a:chOff x="-1289846" y="-464980"/>
            <a:chExt cx="3520400" cy="7145645"/>
          </a:xfrm>
        </p:grpSpPr>
        <p:sp>
          <p:nvSpPr>
            <p:cNvPr id="547" name="Google Shape;547;p48"/>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8"/>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9" name="Google Shape;549;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50" name="Google Shape;550;p48"/>
          <p:cNvSpPr txBox="1"/>
          <p:nvPr>
            <p:ph idx="1" type="subTitle"/>
          </p:nvPr>
        </p:nvSpPr>
        <p:spPr>
          <a:xfrm>
            <a:off x="713225" y="1071950"/>
            <a:ext cx="3848100" cy="159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551" name="Google Shape;551;p48"/>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8"/>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3" name="Google Shape;553;p48"/>
          <p:cNvGrpSpPr/>
          <p:nvPr/>
        </p:nvGrpSpPr>
        <p:grpSpPr>
          <a:xfrm flipH="1">
            <a:off x="7324525" y="151290"/>
            <a:ext cx="3296400" cy="703084"/>
            <a:chOff x="-12" y="3628590"/>
            <a:chExt cx="3296400" cy="703084"/>
          </a:xfrm>
        </p:grpSpPr>
        <p:grpSp>
          <p:nvGrpSpPr>
            <p:cNvPr id="554" name="Google Shape;554;p48"/>
            <p:cNvGrpSpPr/>
            <p:nvPr/>
          </p:nvGrpSpPr>
          <p:grpSpPr>
            <a:xfrm>
              <a:off x="854867" y="3996692"/>
              <a:ext cx="1567047" cy="45661"/>
              <a:chOff x="1754675" y="2661275"/>
              <a:chExt cx="1945675" cy="56700"/>
            </a:xfrm>
          </p:grpSpPr>
          <p:cxnSp>
            <p:nvCxnSpPr>
              <p:cNvPr id="555" name="Google Shape;555;p48"/>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556" name="Google Shape;556;p4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7" name="Google Shape;557;p48"/>
            <p:cNvGrpSpPr/>
            <p:nvPr/>
          </p:nvGrpSpPr>
          <p:grpSpPr>
            <a:xfrm>
              <a:off x="518420" y="4195487"/>
              <a:ext cx="1561280" cy="136187"/>
              <a:chOff x="1754675" y="2824000"/>
              <a:chExt cx="4728285" cy="412439"/>
            </a:xfrm>
          </p:grpSpPr>
          <p:sp>
            <p:nvSpPr>
              <p:cNvPr id="558" name="Google Shape;558;p4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559" name="Google Shape;559;p4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0" name="Google Shape;560;p48"/>
            <p:cNvGrpSpPr/>
            <p:nvPr/>
          </p:nvGrpSpPr>
          <p:grpSpPr>
            <a:xfrm>
              <a:off x="226304" y="3764887"/>
              <a:ext cx="3070084" cy="102363"/>
              <a:chOff x="1779150" y="2604263"/>
              <a:chExt cx="3811875" cy="127112"/>
            </a:xfrm>
          </p:grpSpPr>
          <p:sp>
            <p:nvSpPr>
              <p:cNvPr id="561" name="Google Shape;561;p4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562" name="Google Shape;562;p4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3" name="Google Shape;563;p48"/>
            <p:cNvGrpSpPr/>
            <p:nvPr/>
          </p:nvGrpSpPr>
          <p:grpSpPr>
            <a:xfrm>
              <a:off x="-12" y="3628590"/>
              <a:ext cx="3010303" cy="45661"/>
              <a:chOff x="1766900" y="2869225"/>
              <a:chExt cx="3737650" cy="56700"/>
            </a:xfrm>
          </p:grpSpPr>
          <p:cxnSp>
            <p:nvCxnSpPr>
              <p:cNvPr id="564" name="Google Shape;564;p4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565" name="Google Shape;565;p4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6" name="Google Shape;56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567" name="Shape 567"/>
        <p:cNvGrpSpPr/>
        <p:nvPr/>
      </p:nvGrpSpPr>
      <p:grpSpPr>
        <a:xfrm>
          <a:off x="0" y="0"/>
          <a:ext cx="0" cy="0"/>
          <a:chOff x="0" y="0"/>
          <a:chExt cx="0" cy="0"/>
        </a:xfrm>
      </p:grpSpPr>
      <p:grpSp>
        <p:nvGrpSpPr>
          <p:cNvPr id="568" name="Google Shape;568;p49"/>
          <p:cNvGrpSpPr/>
          <p:nvPr/>
        </p:nvGrpSpPr>
        <p:grpSpPr>
          <a:xfrm>
            <a:off x="-1657830" y="-1821713"/>
            <a:ext cx="13368611" cy="9000374"/>
            <a:chOff x="-1657830" y="-1821713"/>
            <a:chExt cx="13368611" cy="9000374"/>
          </a:xfrm>
        </p:grpSpPr>
        <p:sp>
          <p:nvSpPr>
            <p:cNvPr id="569" name="Google Shape;569;p49"/>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9"/>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1" name="Google Shape;571;p49"/>
          <p:cNvGrpSpPr/>
          <p:nvPr/>
        </p:nvGrpSpPr>
        <p:grpSpPr>
          <a:xfrm>
            <a:off x="-1296841" y="259345"/>
            <a:ext cx="11980095" cy="4549229"/>
            <a:chOff x="-1296841" y="259345"/>
            <a:chExt cx="11980095" cy="4549229"/>
          </a:xfrm>
        </p:grpSpPr>
        <p:grpSp>
          <p:nvGrpSpPr>
            <p:cNvPr id="572" name="Google Shape;572;p49"/>
            <p:cNvGrpSpPr/>
            <p:nvPr/>
          </p:nvGrpSpPr>
          <p:grpSpPr>
            <a:xfrm rot="10800000">
              <a:off x="-1296841" y="259345"/>
              <a:ext cx="3074608" cy="453955"/>
              <a:chOff x="5478797" y="847321"/>
              <a:chExt cx="3074608" cy="453955"/>
            </a:xfrm>
          </p:grpSpPr>
          <p:grpSp>
            <p:nvGrpSpPr>
              <p:cNvPr id="573" name="Google Shape;573;p49"/>
              <p:cNvGrpSpPr/>
              <p:nvPr/>
            </p:nvGrpSpPr>
            <p:grpSpPr>
              <a:xfrm flipH="1">
                <a:off x="5675409" y="922405"/>
                <a:ext cx="2877996" cy="223763"/>
                <a:chOff x="1687059" y="2012316"/>
                <a:chExt cx="3573375" cy="277863"/>
              </a:xfrm>
            </p:grpSpPr>
            <p:sp>
              <p:nvSpPr>
                <p:cNvPr id="574" name="Google Shape;574;p4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575" name="Google Shape;575;p4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6" name="Google Shape;576;p49"/>
              <p:cNvGrpSpPr/>
              <p:nvPr/>
            </p:nvGrpSpPr>
            <p:grpSpPr>
              <a:xfrm flipH="1">
                <a:off x="6072799" y="847321"/>
                <a:ext cx="2430997" cy="185534"/>
                <a:chOff x="1748547" y="1392116"/>
                <a:chExt cx="5911958" cy="451312"/>
              </a:xfrm>
            </p:grpSpPr>
            <p:sp>
              <p:nvSpPr>
                <p:cNvPr id="577" name="Google Shape;577;p4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578" name="Google Shape;578;p4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9" name="Google Shape;579;p49"/>
              <p:cNvGrpSpPr/>
              <p:nvPr/>
            </p:nvGrpSpPr>
            <p:grpSpPr>
              <a:xfrm flipH="1">
                <a:off x="5478797" y="1255615"/>
                <a:ext cx="3010303" cy="45661"/>
                <a:chOff x="1766900" y="2869225"/>
                <a:chExt cx="3737650" cy="56700"/>
              </a:xfrm>
            </p:grpSpPr>
            <p:cxnSp>
              <p:nvCxnSpPr>
                <p:cNvPr id="580" name="Google Shape;580;p49"/>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581" name="Google Shape;581;p4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82" name="Google Shape;582;p49"/>
            <p:cNvGrpSpPr/>
            <p:nvPr/>
          </p:nvGrpSpPr>
          <p:grpSpPr>
            <a:xfrm flipH="1">
              <a:off x="7083467" y="3764471"/>
              <a:ext cx="3599787" cy="1044103"/>
              <a:chOff x="-1431671" y="656496"/>
              <a:chExt cx="3599787" cy="1044103"/>
            </a:xfrm>
          </p:grpSpPr>
          <p:grpSp>
            <p:nvGrpSpPr>
              <p:cNvPr id="583" name="Google Shape;583;p49"/>
              <p:cNvGrpSpPr/>
              <p:nvPr/>
            </p:nvGrpSpPr>
            <p:grpSpPr>
              <a:xfrm>
                <a:off x="-368508" y="1432892"/>
                <a:ext cx="1567047" cy="45661"/>
                <a:chOff x="1754675" y="2661275"/>
                <a:chExt cx="1945675" cy="56700"/>
              </a:xfrm>
            </p:grpSpPr>
            <p:cxnSp>
              <p:nvCxnSpPr>
                <p:cNvPr id="584" name="Google Shape;584;p49"/>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585" name="Google Shape;585;p4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6" name="Google Shape;586;p49"/>
              <p:cNvGrpSpPr/>
              <p:nvPr/>
            </p:nvGrpSpPr>
            <p:grpSpPr>
              <a:xfrm>
                <a:off x="-766480" y="1564412"/>
                <a:ext cx="1561280" cy="136187"/>
                <a:chOff x="1754675" y="2824000"/>
                <a:chExt cx="4728285" cy="412439"/>
              </a:xfrm>
            </p:grpSpPr>
            <p:sp>
              <p:nvSpPr>
                <p:cNvPr id="587" name="Google Shape;587;p4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588" name="Google Shape;588;p4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9" name="Google Shape;589;p49"/>
              <p:cNvGrpSpPr/>
              <p:nvPr/>
            </p:nvGrpSpPr>
            <p:grpSpPr>
              <a:xfrm>
                <a:off x="-1431671" y="1201087"/>
                <a:ext cx="3070084" cy="102363"/>
                <a:chOff x="1779150" y="2604263"/>
                <a:chExt cx="3811875" cy="127112"/>
              </a:xfrm>
            </p:grpSpPr>
            <p:sp>
              <p:nvSpPr>
                <p:cNvPr id="590" name="Google Shape;590;p4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591" name="Google Shape;591;p4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2" name="Google Shape;592;p49"/>
              <p:cNvGrpSpPr/>
              <p:nvPr/>
            </p:nvGrpSpPr>
            <p:grpSpPr>
              <a:xfrm>
                <a:off x="-856941" y="773805"/>
                <a:ext cx="2877996" cy="223763"/>
                <a:chOff x="1748550" y="2064750"/>
                <a:chExt cx="3573375" cy="277863"/>
              </a:xfrm>
            </p:grpSpPr>
            <p:sp>
              <p:nvSpPr>
                <p:cNvPr id="593" name="Google Shape;593;p4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594" name="Google Shape;594;p4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49"/>
              <p:cNvGrpSpPr/>
              <p:nvPr/>
            </p:nvGrpSpPr>
            <p:grpSpPr>
              <a:xfrm>
                <a:off x="-856882" y="656496"/>
                <a:ext cx="2430997" cy="185534"/>
                <a:chOff x="1748547" y="1392116"/>
                <a:chExt cx="5911958" cy="451312"/>
              </a:xfrm>
            </p:grpSpPr>
            <p:sp>
              <p:nvSpPr>
                <p:cNvPr id="596" name="Google Shape;596;p4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597" name="Google Shape;597;p4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8" name="Google Shape;598;p49"/>
              <p:cNvGrpSpPr/>
              <p:nvPr/>
            </p:nvGrpSpPr>
            <p:grpSpPr>
              <a:xfrm>
                <a:off x="-842187" y="1064790"/>
                <a:ext cx="3010303" cy="45661"/>
                <a:chOff x="1766900" y="2869225"/>
                <a:chExt cx="3737650" cy="56700"/>
              </a:xfrm>
            </p:grpSpPr>
            <p:cxnSp>
              <p:nvCxnSpPr>
                <p:cNvPr id="599" name="Google Shape;599;p49"/>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600" name="Google Shape;600;p4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601" name="Google Shape;601;p49"/>
          <p:cNvGrpSpPr/>
          <p:nvPr/>
        </p:nvGrpSpPr>
        <p:grpSpPr>
          <a:xfrm>
            <a:off x="-2546154" y="-635197"/>
            <a:ext cx="12379563" cy="6575224"/>
            <a:chOff x="-2546154" y="-635197"/>
            <a:chExt cx="12379563" cy="6575224"/>
          </a:xfrm>
        </p:grpSpPr>
        <p:sp>
          <p:nvSpPr>
            <p:cNvPr id="602" name="Google Shape;602;p49"/>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3" name="Google Shape;603;p49"/>
            <p:cNvGrpSpPr/>
            <p:nvPr/>
          </p:nvGrpSpPr>
          <p:grpSpPr>
            <a:xfrm flipH="1">
              <a:off x="-2546154" y="4429587"/>
              <a:ext cx="4147840" cy="1510440"/>
              <a:chOff x="4132575" y="4716825"/>
              <a:chExt cx="5724316" cy="2084515"/>
            </a:xfrm>
          </p:grpSpPr>
          <p:sp>
            <p:nvSpPr>
              <p:cNvPr id="604" name="Google Shape;604;p49"/>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9"/>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06" name="Google Shape;606;p49"/>
          <p:cNvGrpSpPr/>
          <p:nvPr/>
        </p:nvGrpSpPr>
        <p:grpSpPr>
          <a:xfrm>
            <a:off x="-281888" y="-10703"/>
            <a:ext cx="10398364" cy="4440281"/>
            <a:chOff x="-281888" y="-10703"/>
            <a:chExt cx="10398364" cy="4440281"/>
          </a:xfrm>
        </p:grpSpPr>
        <p:sp>
          <p:nvSpPr>
            <p:cNvPr id="607" name="Google Shape;607;p49"/>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9"/>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9"/>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11" name="Google Shape;611;p49"/>
          <p:cNvSpPr txBox="1"/>
          <p:nvPr>
            <p:ph idx="1" type="subTitle"/>
          </p:nvPr>
        </p:nvSpPr>
        <p:spPr>
          <a:xfrm>
            <a:off x="2835450" y="1017725"/>
            <a:ext cx="3410400" cy="28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612" name="Google Shape;61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13" name="Shape 613"/>
        <p:cNvGrpSpPr/>
        <p:nvPr/>
      </p:nvGrpSpPr>
      <p:grpSpPr>
        <a:xfrm>
          <a:off x="0" y="0"/>
          <a:ext cx="0" cy="0"/>
          <a:chOff x="0" y="0"/>
          <a:chExt cx="0" cy="0"/>
        </a:xfrm>
      </p:grpSpPr>
      <p:grpSp>
        <p:nvGrpSpPr>
          <p:cNvPr id="614" name="Google Shape;614;p50"/>
          <p:cNvGrpSpPr/>
          <p:nvPr/>
        </p:nvGrpSpPr>
        <p:grpSpPr>
          <a:xfrm>
            <a:off x="-706235" y="-1528931"/>
            <a:ext cx="9861884" cy="9150481"/>
            <a:chOff x="-706235" y="-1528931"/>
            <a:chExt cx="9861884" cy="9150481"/>
          </a:xfrm>
        </p:grpSpPr>
        <p:sp>
          <p:nvSpPr>
            <p:cNvPr id="615" name="Google Shape;615;p50"/>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0"/>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7" name="Google Shape;617;p50"/>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0"/>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9" name="Google Shape;619;p50"/>
          <p:cNvGrpSpPr/>
          <p:nvPr/>
        </p:nvGrpSpPr>
        <p:grpSpPr>
          <a:xfrm>
            <a:off x="7632064" y="4367465"/>
            <a:ext cx="3894036" cy="692435"/>
            <a:chOff x="5477439" y="1590790"/>
            <a:chExt cx="3894036" cy="692435"/>
          </a:xfrm>
        </p:grpSpPr>
        <p:grpSp>
          <p:nvGrpSpPr>
            <p:cNvPr id="620" name="Google Shape;620;p50"/>
            <p:cNvGrpSpPr/>
            <p:nvPr/>
          </p:nvGrpSpPr>
          <p:grpSpPr>
            <a:xfrm flipH="1">
              <a:off x="5803750" y="2180862"/>
              <a:ext cx="3070084" cy="102363"/>
              <a:chOff x="1779150" y="2604263"/>
              <a:chExt cx="3811875" cy="127112"/>
            </a:xfrm>
          </p:grpSpPr>
          <p:sp>
            <p:nvSpPr>
              <p:cNvPr id="621" name="Google Shape;621;p5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622" name="Google Shape;622;p5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3" name="Google Shape;623;p50"/>
            <p:cNvGrpSpPr/>
            <p:nvPr/>
          </p:nvGrpSpPr>
          <p:grpSpPr>
            <a:xfrm flipH="1">
              <a:off x="5898325" y="1789205"/>
              <a:ext cx="1567047" cy="45661"/>
              <a:chOff x="1754675" y="2566652"/>
              <a:chExt cx="1945675" cy="56700"/>
            </a:xfrm>
          </p:grpSpPr>
          <p:cxnSp>
            <p:nvCxnSpPr>
              <p:cNvPr id="624" name="Google Shape;624;p50"/>
              <p:cNvCxnSpPr/>
              <p:nvPr/>
            </p:nvCxnSpPr>
            <p:spPr>
              <a:xfrm>
                <a:off x="1754675" y="2595002"/>
                <a:ext cx="1896000" cy="0"/>
              </a:xfrm>
              <a:prstGeom prst="straightConnector1">
                <a:avLst/>
              </a:prstGeom>
              <a:noFill/>
              <a:ln cap="flat" cmpd="sng" w="9525">
                <a:solidFill>
                  <a:schemeClr val="dk1"/>
                </a:solidFill>
                <a:prstDash val="solid"/>
                <a:round/>
                <a:headEnd len="sm" w="sm" type="none"/>
                <a:tailEnd len="sm" w="sm" type="none"/>
              </a:ln>
            </p:spPr>
          </p:cxnSp>
          <p:sp>
            <p:nvSpPr>
              <p:cNvPr id="625" name="Google Shape;625;p50"/>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6" name="Google Shape;626;p50"/>
            <p:cNvGrpSpPr/>
            <p:nvPr/>
          </p:nvGrpSpPr>
          <p:grpSpPr>
            <a:xfrm flipH="1">
              <a:off x="5477439" y="1987637"/>
              <a:ext cx="1561280" cy="136187"/>
              <a:chOff x="1754675" y="2824000"/>
              <a:chExt cx="4728285" cy="412439"/>
            </a:xfrm>
          </p:grpSpPr>
          <p:sp>
            <p:nvSpPr>
              <p:cNvPr id="627" name="Google Shape;627;p5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628" name="Google Shape;628;p5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9" name="Google Shape;629;p50"/>
            <p:cNvGrpSpPr/>
            <p:nvPr/>
          </p:nvGrpSpPr>
          <p:grpSpPr>
            <a:xfrm flipH="1">
              <a:off x="6361172" y="1590790"/>
              <a:ext cx="3010303" cy="45661"/>
              <a:chOff x="631564" y="2679979"/>
              <a:chExt cx="3737650" cy="56700"/>
            </a:xfrm>
          </p:grpSpPr>
          <p:cxnSp>
            <p:nvCxnSpPr>
              <p:cNvPr id="630" name="Google Shape;630;p50"/>
              <p:cNvCxnSpPr/>
              <p:nvPr/>
            </p:nvCxnSpPr>
            <p:spPr>
              <a:xfrm>
                <a:off x="631564" y="2708329"/>
                <a:ext cx="3687900" cy="0"/>
              </a:xfrm>
              <a:prstGeom prst="straightConnector1">
                <a:avLst/>
              </a:prstGeom>
              <a:noFill/>
              <a:ln cap="flat" cmpd="sng" w="9525">
                <a:solidFill>
                  <a:schemeClr val="dk1"/>
                </a:solidFill>
                <a:prstDash val="solid"/>
                <a:round/>
                <a:headEnd len="sm" w="sm" type="none"/>
                <a:tailEnd len="sm" w="sm" type="none"/>
              </a:ln>
            </p:spPr>
          </p:cxnSp>
          <p:sp>
            <p:nvSpPr>
              <p:cNvPr id="631" name="Google Shape;631;p50"/>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32" name="Google Shape;632;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33" name="Google Shape;633;p50"/>
          <p:cNvSpPr txBox="1"/>
          <p:nvPr>
            <p:ph idx="1" type="subTitle"/>
          </p:nvPr>
        </p:nvSpPr>
        <p:spPr>
          <a:xfrm>
            <a:off x="4869042" y="2513325"/>
            <a:ext cx="2535600" cy="161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4" name="Google Shape;634;p50"/>
          <p:cNvSpPr txBox="1"/>
          <p:nvPr>
            <p:ph idx="2" type="subTitle"/>
          </p:nvPr>
        </p:nvSpPr>
        <p:spPr>
          <a:xfrm>
            <a:off x="1739345" y="2513325"/>
            <a:ext cx="2535600" cy="161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5" name="Google Shape;635;p50"/>
          <p:cNvSpPr txBox="1"/>
          <p:nvPr>
            <p:ph idx="3" type="subTitle"/>
          </p:nvPr>
        </p:nvSpPr>
        <p:spPr>
          <a:xfrm>
            <a:off x="1739345" y="2037225"/>
            <a:ext cx="25356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636" name="Google Shape;636;p50"/>
          <p:cNvSpPr txBox="1"/>
          <p:nvPr>
            <p:ph idx="4" type="subTitle"/>
          </p:nvPr>
        </p:nvSpPr>
        <p:spPr>
          <a:xfrm>
            <a:off x="4869042" y="2037225"/>
            <a:ext cx="25356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637" name="Google Shape;6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638" name="Shape 638"/>
        <p:cNvGrpSpPr/>
        <p:nvPr/>
      </p:nvGrpSpPr>
      <p:grpSpPr>
        <a:xfrm>
          <a:off x="0" y="0"/>
          <a:ext cx="0" cy="0"/>
          <a:chOff x="0" y="0"/>
          <a:chExt cx="0" cy="0"/>
        </a:xfrm>
      </p:grpSpPr>
      <p:sp>
        <p:nvSpPr>
          <p:cNvPr id="639" name="Google Shape;639;p5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0" name="Google Shape;640;p51"/>
          <p:cNvSpPr txBox="1"/>
          <p:nvPr>
            <p:ph idx="1" type="subTitle"/>
          </p:nvPr>
        </p:nvSpPr>
        <p:spPr>
          <a:xfrm>
            <a:off x="4755095" y="1667625"/>
            <a:ext cx="3040800" cy="210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1" name="Google Shape;641;p51"/>
          <p:cNvSpPr txBox="1"/>
          <p:nvPr>
            <p:ph idx="2" type="subTitle"/>
          </p:nvPr>
        </p:nvSpPr>
        <p:spPr>
          <a:xfrm>
            <a:off x="1348100" y="1667625"/>
            <a:ext cx="3040800" cy="210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642" name="Google Shape;642;p51"/>
          <p:cNvGrpSpPr/>
          <p:nvPr/>
        </p:nvGrpSpPr>
        <p:grpSpPr>
          <a:xfrm rot="10800000">
            <a:off x="-106737" y="-1645007"/>
            <a:ext cx="9548249" cy="7357519"/>
            <a:chOff x="-1311525" y="-1414418"/>
            <a:chExt cx="9548249" cy="7357519"/>
          </a:xfrm>
        </p:grpSpPr>
        <p:sp>
          <p:nvSpPr>
            <p:cNvPr id="643" name="Google Shape;643;p51"/>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1"/>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5" name="Google Shape;645;p51"/>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6" name="Google Shape;646;p51"/>
          <p:cNvGrpSpPr/>
          <p:nvPr/>
        </p:nvGrpSpPr>
        <p:grpSpPr>
          <a:xfrm rot="10800000">
            <a:off x="-1228535" y="-1130233"/>
            <a:ext cx="11726682" cy="8568909"/>
            <a:chOff x="-2306160" y="-3140581"/>
            <a:chExt cx="11726682" cy="8568909"/>
          </a:xfrm>
        </p:grpSpPr>
        <p:sp>
          <p:nvSpPr>
            <p:cNvPr id="647" name="Google Shape;647;p51"/>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1"/>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1"/>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p51"/>
          <p:cNvGrpSpPr/>
          <p:nvPr/>
        </p:nvGrpSpPr>
        <p:grpSpPr>
          <a:xfrm flipH="1" rot="10800000">
            <a:off x="-1315487" y="4349470"/>
            <a:ext cx="3296400" cy="703084"/>
            <a:chOff x="-12" y="3628590"/>
            <a:chExt cx="3296400" cy="703084"/>
          </a:xfrm>
        </p:grpSpPr>
        <p:grpSp>
          <p:nvGrpSpPr>
            <p:cNvPr id="651" name="Google Shape;651;p51"/>
            <p:cNvGrpSpPr/>
            <p:nvPr/>
          </p:nvGrpSpPr>
          <p:grpSpPr>
            <a:xfrm>
              <a:off x="854867" y="3996692"/>
              <a:ext cx="1567047" cy="45661"/>
              <a:chOff x="1754675" y="2661275"/>
              <a:chExt cx="1945675" cy="56700"/>
            </a:xfrm>
          </p:grpSpPr>
          <p:cxnSp>
            <p:nvCxnSpPr>
              <p:cNvPr id="652" name="Google Shape;652;p51"/>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653" name="Google Shape;653;p5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4" name="Google Shape;654;p51"/>
            <p:cNvGrpSpPr/>
            <p:nvPr/>
          </p:nvGrpSpPr>
          <p:grpSpPr>
            <a:xfrm>
              <a:off x="518420" y="4195487"/>
              <a:ext cx="1561280" cy="136187"/>
              <a:chOff x="1754675" y="2824000"/>
              <a:chExt cx="4728285" cy="412439"/>
            </a:xfrm>
          </p:grpSpPr>
          <p:sp>
            <p:nvSpPr>
              <p:cNvPr id="655" name="Google Shape;655;p5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656" name="Google Shape;656;p5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51"/>
            <p:cNvGrpSpPr/>
            <p:nvPr/>
          </p:nvGrpSpPr>
          <p:grpSpPr>
            <a:xfrm>
              <a:off x="226304" y="3764887"/>
              <a:ext cx="3070084" cy="102363"/>
              <a:chOff x="1779150" y="2604263"/>
              <a:chExt cx="3811875" cy="127112"/>
            </a:xfrm>
          </p:grpSpPr>
          <p:sp>
            <p:nvSpPr>
              <p:cNvPr id="658" name="Google Shape;658;p5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659" name="Google Shape;659;p5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0" name="Google Shape;660;p51"/>
            <p:cNvGrpSpPr/>
            <p:nvPr/>
          </p:nvGrpSpPr>
          <p:grpSpPr>
            <a:xfrm>
              <a:off x="-12" y="3628590"/>
              <a:ext cx="3010303" cy="45661"/>
              <a:chOff x="1766900" y="2869225"/>
              <a:chExt cx="3737650" cy="56700"/>
            </a:xfrm>
          </p:grpSpPr>
          <p:cxnSp>
            <p:nvCxnSpPr>
              <p:cNvPr id="661" name="Google Shape;661;p51"/>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662" name="Google Shape;662;p5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63" name="Google Shape;663;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64" name="Shape 664"/>
        <p:cNvGrpSpPr/>
        <p:nvPr/>
      </p:nvGrpSpPr>
      <p:grpSpPr>
        <a:xfrm>
          <a:off x="0" y="0"/>
          <a:ext cx="0" cy="0"/>
          <a:chOff x="0" y="0"/>
          <a:chExt cx="0" cy="0"/>
        </a:xfrm>
      </p:grpSpPr>
      <p:grpSp>
        <p:nvGrpSpPr>
          <p:cNvPr id="665" name="Google Shape;665;p52"/>
          <p:cNvGrpSpPr/>
          <p:nvPr/>
        </p:nvGrpSpPr>
        <p:grpSpPr>
          <a:xfrm flipH="1">
            <a:off x="-254387" y="-883043"/>
            <a:ext cx="10284849" cy="7556894"/>
            <a:chOff x="-1900475" y="-883043"/>
            <a:chExt cx="10284849" cy="7556894"/>
          </a:xfrm>
        </p:grpSpPr>
        <p:sp>
          <p:nvSpPr>
            <p:cNvPr id="666" name="Google Shape;666;p52"/>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sp>
          <p:nvSpPr>
            <p:cNvPr id="667" name="Google Shape;667;p52"/>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grpSp>
      <p:sp>
        <p:nvSpPr>
          <p:cNvPr id="668" name="Google Shape;668;p52"/>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grpSp>
        <p:nvGrpSpPr>
          <p:cNvPr id="669" name="Google Shape;669;p52"/>
          <p:cNvGrpSpPr/>
          <p:nvPr/>
        </p:nvGrpSpPr>
        <p:grpSpPr>
          <a:xfrm>
            <a:off x="-1129385" y="-2478031"/>
            <a:ext cx="12010982" cy="8673259"/>
            <a:chOff x="-1129385" y="-2478031"/>
            <a:chExt cx="12010982" cy="8673259"/>
          </a:xfrm>
        </p:grpSpPr>
        <p:sp>
          <p:nvSpPr>
            <p:cNvPr id="670" name="Google Shape;670;p52"/>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sp>
          <p:nvSpPr>
            <p:cNvPr id="671" name="Google Shape;671;p52"/>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grpSp>
      <p:grpSp>
        <p:nvGrpSpPr>
          <p:cNvPr id="672" name="Google Shape;672;p52"/>
          <p:cNvGrpSpPr/>
          <p:nvPr/>
        </p:nvGrpSpPr>
        <p:grpSpPr>
          <a:xfrm>
            <a:off x="-1765037" y="118040"/>
            <a:ext cx="3296400" cy="703084"/>
            <a:chOff x="-12" y="3628590"/>
            <a:chExt cx="3296400" cy="703084"/>
          </a:xfrm>
        </p:grpSpPr>
        <p:grpSp>
          <p:nvGrpSpPr>
            <p:cNvPr id="673" name="Google Shape;673;p52"/>
            <p:cNvGrpSpPr/>
            <p:nvPr/>
          </p:nvGrpSpPr>
          <p:grpSpPr>
            <a:xfrm>
              <a:off x="854867" y="3996692"/>
              <a:ext cx="1567047" cy="45661"/>
              <a:chOff x="1754675" y="2661275"/>
              <a:chExt cx="1945675" cy="56700"/>
            </a:xfrm>
          </p:grpSpPr>
          <p:cxnSp>
            <p:nvCxnSpPr>
              <p:cNvPr id="674" name="Google Shape;674;p52"/>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675" name="Google Shape;675;p5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6" name="Google Shape;676;p52"/>
            <p:cNvGrpSpPr/>
            <p:nvPr/>
          </p:nvGrpSpPr>
          <p:grpSpPr>
            <a:xfrm>
              <a:off x="518420" y="4195487"/>
              <a:ext cx="1561280" cy="136187"/>
              <a:chOff x="1754675" y="2824000"/>
              <a:chExt cx="4728285" cy="412439"/>
            </a:xfrm>
          </p:grpSpPr>
          <p:sp>
            <p:nvSpPr>
              <p:cNvPr id="677" name="Google Shape;677;p5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678" name="Google Shape;678;p5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9" name="Google Shape;679;p52"/>
            <p:cNvGrpSpPr/>
            <p:nvPr/>
          </p:nvGrpSpPr>
          <p:grpSpPr>
            <a:xfrm>
              <a:off x="226304" y="3764887"/>
              <a:ext cx="3070084" cy="102363"/>
              <a:chOff x="1779150" y="2604263"/>
              <a:chExt cx="3811875" cy="127112"/>
            </a:xfrm>
          </p:grpSpPr>
          <p:sp>
            <p:nvSpPr>
              <p:cNvPr id="680" name="Google Shape;680;p5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681" name="Google Shape;681;p5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2" name="Google Shape;682;p52"/>
            <p:cNvGrpSpPr/>
            <p:nvPr/>
          </p:nvGrpSpPr>
          <p:grpSpPr>
            <a:xfrm>
              <a:off x="-12" y="3628590"/>
              <a:ext cx="3010303" cy="45661"/>
              <a:chOff x="1766900" y="2869225"/>
              <a:chExt cx="3737650" cy="56700"/>
            </a:xfrm>
          </p:grpSpPr>
          <p:cxnSp>
            <p:nvCxnSpPr>
              <p:cNvPr id="683" name="Google Shape;683;p52"/>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684" name="Google Shape;684;p5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85" name="Google Shape;685;p52"/>
          <p:cNvSpPr txBox="1"/>
          <p:nvPr>
            <p:ph type="title"/>
          </p:nvPr>
        </p:nvSpPr>
        <p:spPr>
          <a:xfrm>
            <a:off x="1531375" y="1785550"/>
            <a:ext cx="9876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Font typeface="Poppins"/>
              <a:buNone/>
              <a:defRPr sz="23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686" name="Google Shape;686;p52"/>
          <p:cNvSpPr txBox="1"/>
          <p:nvPr>
            <p:ph idx="1" type="subTitle"/>
          </p:nvPr>
        </p:nvSpPr>
        <p:spPr>
          <a:xfrm>
            <a:off x="938500" y="3813800"/>
            <a:ext cx="2173200" cy="71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87" name="Google Shape;687;p52"/>
          <p:cNvSpPr txBox="1"/>
          <p:nvPr>
            <p:ph idx="2" type="subTitle"/>
          </p:nvPr>
        </p:nvSpPr>
        <p:spPr>
          <a:xfrm>
            <a:off x="938500" y="3479925"/>
            <a:ext cx="21732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88" name="Google Shape;688;p52"/>
          <p:cNvSpPr txBox="1"/>
          <p:nvPr>
            <p:ph idx="3" type="title"/>
          </p:nvPr>
        </p:nvSpPr>
        <p:spPr>
          <a:xfrm>
            <a:off x="4078200" y="1785550"/>
            <a:ext cx="9876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Font typeface="Poppins"/>
              <a:buNone/>
              <a:defRPr sz="23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689" name="Google Shape;689;p52"/>
          <p:cNvSpPr txBox="1"/>
          <p:nvPr>
            <p:ph idx="4" type="subTitle"/>
          </p:nvPr>
        </p:nvSpPr>
        <p:spPr>
          <a:xfrm>
            <a:off x="3485400" y="3813800"/>
            <a:ext cx="2173200" cy="71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90" name="Google Shape;690;p52"/>
          <p:cNvSpPr txBox="1"/>
          <p:nvPr>
            <p:ph idx="5" type="subTitle"/>
          </p:nvPr>
        </p:nvSpPr>
        <p:spPr>
          <a:xfrm>
            <a:off x="3485400" y="3479925"/>
            <a:ext cx="21732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91" name="Google Shape;691;p52"/>
          <p:cNvSpPr txBox="1"/>
          <p:nvPr>
            <p:ph idx="6" type="title"/>
          </p:nvPr>
        </p:nvSpPr>
        <p:spPr>
          <a:xfrm>
            <a:off x="6625100" y="1785550"/>
            <a:ext cx="9876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Font typeface="Poppins"/>
              <a:buNone/>
              <a:defRPr sz="23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692" name="Google Shape;692;p52"/>
          <p:cNvSpPr txBox="1"/>
          <p:nvPr>
            <p:ph idx="7" type="subTitle"/>
          </p:nvPr>
        </p:nvSpPr>
        <p:spPr>
          <a:xfrm>
            <a:off x="6032300" y="3813800"/>
            <a:ext cx="2173200" cy="71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93" name="Google Shape;693;p52"/>
          <p:cNvSpPr txBox="1"/>
          <p:nvPr>
            <p:ph idx="8" type="subTitle"/>
          </p:nvPr>
        </p:nvSpPr>
        <p:spPr>
          <a:xfrm>
            <a:off x="6032300" y="3479925"/>
            <a:ext cx="21732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94" name="Google Shape;694;p52"/>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95" name="Google Shape;69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696" name="Shape 696"/>
        <p:cNvGrpSpPr/>
        <p:nvPr/>
      </p:nvGrpSpPr>
      <p:grpSpPr>
        <a:xfrm>
          <a:off x="0" y="0"/>
          <a:ext cx="0" cy="0"/>
          <a:chOff x="0" y="0"/>
          <a:chExt cx="0" cy="0"/>
        </a:xfrm>
      </p:grpSpPr>
      <p:grpSp>
        <p:nvGrpSpPr>
          <p:cNvPr id="697" name="Google Shape;697;p53"/>
          <p:cNvGrpSpPr/>
          <p:nvPr/>
        </p:nvGrpSpPr>
        <p:grpSpPr>
          <a:xfrm>
            <a:off x="-1199871" y="-1359417"/>
            <a:ext cx="10183874" cy="7869675"/>
            <a:chOff x="-1199871" y="-1359417"/>
            <a:chExt cx="10183874" cy="7869675"/>
          </a:xfrm>
        </p:grpSpPr>
        <p:grpSp>
          <p:nvGrpSpPr>
            <p:cNvPr id="698" name="Google Shape;698;p53"/>
            <p:cNvGrpSpPr/>
            <p:nvPr/>
          </p:nvGrpSpPr>
          <p:grpSpPr>
            <a:xfrm>
              <a:off x="-955172" y="-1359417"/>
              <a:ext cx="9939175" cy="7789388"/>
              <a:chOff x="-955172" y="-1359417"/>
              <a:chExt cx="9939175" cy="7789388"/>
            </a:xfrm>
          </p:grpSpPr>
          <p:sp>
            <p:nvSpPr>
              <p:cNvPr id="699" name="Google Shape;699;p53"/>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3"/>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1" name="Google Shape;701;p53"/>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2" name="Google Shape;702;p53"/>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3" name="Google Shape;703;p53"/>
          <p:cNvGrpSpPr/>
          <p:nvPr/>
        </p:nvGrpSpPr>
        <p:grpSpPr>
          <a:xfrm flipH="1" rot="10800000">
            <a:off x="-1576500" y="4252466"/>
            <a:ext cx="3296400" cy="703084"/>
            <a:chOff x="-12" y="3628590"/>
            <a:chExt cx="3296400" cy="703084"/>
          </a:xfrm>
        </p:grpSpPr>
        <p:grpSp>
          <p:nvGrpSpPr>
            <p:cNvPr id="704" name="Google Shape;704;p53"/>
            <p:cNvGrpSpPr/>
            <p:nvPr/>
          </p:nvGrpSpPr>
          <p:grpSpPr>
            <a:xfrm>
              <a:off x="854867" y="3996692"/>
              <a:ext cx="1567047" cy="45661"/>
              <a:chOff x="1754675" y="2661275"/>
              <a:chExt cx="1945675" cy="56700"/>
            </a:xfrm>
          </p:grpSpPr>
          <p:cxnSp>
            <p:nvCxnSpPr>
              <p:cNvPr id="705" name="Google Shape;705;p53"/>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706" name="Google Shape;706;p5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7" name="Google Shape;707;p53"/>
            <p:cNvGrpSpPr/>
            <p:nvPr/>
          </p:nvGrpSpPr>
          <p:grpSpPr>
            <a:xfrm>
              <a:off x="518420" y="4195487"/>
              <a:ext cx="1561280" cy="136187"/>
              <a:chOff x="1754675" y="2824000"/>
              <a:chExt cx="4728285" cy="412439"/>
            </a:xfrm>
          </p:grpSpPr>
          <p:sp>
            <p:nvSpPr>
              <p:cNvPr id="708" name="Google Shape;708;p5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709" name="Google Shape;709;p5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0" name="Google Shape;710;p53"/>
            <p:cNvGrpSpPr/>
            <p:nvPr/>
          </p:nvGrpSpPr>
          <p:grpSpPr>
            <a:xfrm>
              <a:off x="226304" y="3764887"/>
              <a:ext cx="3070084" cy="102363"/>
              <a:chOff x="1779150" y="2604263"/>
              <a:chExt cx="3811875" cy="127112"/>
            </a:xfrm>
          </p:grpSpPr>
          <p:sp>
            <p:nvSpPr>
              <p:cNvPr id="711" name="Google Shape;711;p5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712" name="Google Shape;712;p5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3" name="Google Shape;713;p53"/>
            <p:cNvGrpSpPr/>
            <p:nvPr/>
          </p:nvGrpSpPr>
          <p:grpSpPr>
            <a:xfrm>
              <a:off x="-12" y="3628590"/>
              <a:ext cx="3010303" cy="45661"/>
              <a:chOff x="1766900" y="2869225"/>
              <a:chExt cx="3737650" cy="56700"/>
            </a:xfrm>
          </p:grpSpPr>
          <p:cxnSp>
            <p:nvCxnSpPr>
              <p:cNvPr id="714" name="Google Shape;714;p53"/>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15" name="Google Shape;715;p5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16" name="Google Shape;716;p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7" name="Google Shape;717;p53"/>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19" name="Shape 719"/>
        <p:cNvGrpSpPr/>
        <p:nvPr/>
      </p:nvGrpSpPr>
      <p:grpSpPr>
        <a:xfrm>
          <a:off x="0" y="0"/>
          <a:ext cx="0" cy="0"/>
          <a:chOff x="0" y="0"/>
          <a:chExt cx="0" cy="0"/>
        </a:xfrm>
      </p:grpSpPr>
      <p:grpSp>
        <p:nvGrpSpPr>
          <p:cNvPr id="720" name="Google Shape;720;p54"/>
          <p:cNvGrpSpPr/>
          <p:nvPr/>
        </p:nvGrpSpPr>
        <p:grpSpPr>
          <a:xfrm rot="10800000">
            <a:off x="-1889528" y="158866"/>
            <a:ext cx="3010303" cy="380634"/>
            <a:chOff x="5446772" y="1743190"/>
            <a:chExt cx="3010303" cy="380634"/>
          </a:xfrm>
        </p:grpSpPr>
        <p:grpSp>
          <p:nvGrpSpPr>
            <p:cNvPr id="721" name="Google Shape;721;p54"/>
            <p:cNvGrpSpPr/>
            <p:nvPr/>
          </p:nvGrpSpPr>
          <p:grpSpPr>
            <a:xfrm flipH="1">
              <a:off x="5898325" y="1865405"/>
              <a:ext cx="1567047" cy="45661"/>
              <a:chOff x="1754675" y="2661275"/>
              <a:chExt cx="1945675" cy="56700"/>
            </a:xfrm>
          </p:grpSpPr>
          <p:cxnSp>
            <p:nvCxnSpPr>
              <p:cNvPr id="722" name="Google Shape;722;p54"/>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723" name="Google Shape;723;p5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4" name="Google Shape;724;p54"/>
            <p:cNvGrpSpPr/>
            <p:nvPr/>
          </p:nvGrpSpPr>
          <p:grpSpPr>
            <a:xfrm flipH="1">
              <a:off x="5477439" y="1987637"/>
              <a:ext cx="1561280" cy="136187"/>
              <a:chOff x="1754675" y="2824000"/>
              <a:chExt cx="4728285" cy="412439"/>
            </a:xfrm>
          </p:grpSpPr>
          <p:sp>
            <p:nvSpPr>
              <p:cNvPr id="725" name="Google Shape;725;p5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726" name="Google Shape;726;p5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54"/>
            <p:cNvGrpSpPr/>
            <p:nvPr/>
          </p:nvGrpSpPr>
          <p:grpSpPr>
            <a:xfrm flipH="1">
              <a:off x="5446772" y="1743190"/>
              <a:ext cx="3010303" cy="45661"/>
              <a:chOff x="1766900" y="2869225"/>
              <a:chExt cx="3737650" cy="56700"/>
            </a:xfrm>
          </p:grpSpPr>
          <p:cxnSp>
            <p:nvCxnSpPr>
              <p:cNvPr id="728" name="Google Shape;728;p54"/>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29" name="Google Shape;729;p5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30" name="Google Shape;730;p54"/>
          <p:cNvGrpSpPr/>
          <p:nvPr/>
        </p:nvGrpSpPr>
        <p:grpSpPr>
          <a:xfrm flipH="1">
            <a:off x="1347409" y="-265593"/>
            <a:ext cx="9294978" cy="6913322"/>
            <a:chOff x="-201828" y="-265593"/>
            <a:chExt cx="9294978" cy="6913322"/>
          </a:xfrm>
        </p:grpSpPr>
        <p:sp>
          <p:nvSpPr>
            <p:cNvPr id="731" name="Google Shape;731;p54"/>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4"/>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3" name="Google Shape;733;p54"/>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4"/>
          <p:cNvSpPr/>
          <p:nvPr/>
        </p:nvSpPr>
        <p:spPr>
          <a:xfrm flipH="1">
            <a:off x="-561113"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3" name="Shape 53"/>
        <p:cNvGrpSpPr/>
        <p:nvPr/>
      </p:nvGrpSpPr>
      <p:grpSpPr>
        <a:xfrm>
          <a:off x="0" y="0"/>
          <a:ext cx="0" cy="0"/>
          <a:chOff x="0" y="0"/>
          <a:chExt cx="0" cy="0"/>
        </a:xfrm>
      </p:grpSpPr>
      <p:grpSp>
        <p:nvGrpSpPr>
          <p:cNvPr id="54" name="Google Shape;54;p28"/>
          <p:cNvGrpSpPr/>
          <p:nvPr/>
        </p:nvGrpSpPr>
        <p:grpSpPr>
          <a:xfrm>
            <a:off x="-150966" y="-1569997"/>
            <a:ext cx="9294978" cy="8009776"/>
            <a:chOff x="-150966" y="-1569997"/>
            <a:chExt cx="9294978" cy="8009776"/>
          </a:xfrm>
        </p:grpSpPr>
        <p:sp>
          <p:nvSpPr>
            <p:cNvPr id="55" name="Google Shape;55;p28"/>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8"/>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28"/>
          <p:cNvSpPr txBox="1"/>
          <p:nvPr>
            <p:ph idx="1" type="subTitle"/>
          </p:nvPr>
        </p:nvSpPr>
        <p:spPr>
          <a:xfrm>
            <a:off x="1024750" y="3241688"/>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58" name="Google Shape;58;p28"/>
          <p:cNvSpPr txBox="1"/>
          <p:nvPr>
            <p:ph idx="2" type="subTitle"/>
          </p:nvPr>
        </p:nvSpPr>
        <p:spPr>
          <a:xfrm>
            <a:off x="3419221" y="3241688"/>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59" name="Google Shape;59;p28"/>
          <p:cNvSpPr txBox="1"/>
          <p:nvPr>
            <p:ph idx="3" type="subTitle"/>
          </p:nvPr>
        </p:nvSpPr>
        <p:spPr>
          <a:xfrm>
            <a:off x="5813699" y="3241688"/>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60" name="Google Shape;60;p28"/>
          <p:cNvSpPr txBox="1"/>
          <p:nvPr>
            <p:ph idx="4" type="subTitle"/>
          </p:nvPr>
        </p:nvSpPr>
        <p:spPr>
          <a:xfrm>
            <a:off x="1024750" y="1796162"/>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61" name="Google Shape;61;p28"/>
          <p:cNvSpPr txBox="1"/>
          <p:nvPr>
            <p:ph idx="5" type="subTitle"/>
          </p:nvPr>
        </p:nvSpPr>
        <p:spPr>
          <a:xfrm>
            <a:off x="3419221" y="1796162"/>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62" name="Google Shape;62;p28"/>
          <p:cNvSpPr txBox="1"/>
          <p:nvPr>
            <p:ph idx="6" type="subTitle"/>
          </p:nvPr>
        </p:nvSpPr>
        <p:spPr>
          <a:xfrm>
            <a:off x="5813699" y="1796162"/>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63" name="Google Shape;63;p28"/>
          <p:cNvGrpSpPr/>
          <p:nvPr/>
        </p:nvGrpSpPr>
        <p:grpSpPr>
          <a:xfrm rot="10800000">
            <a:off x="-2096303" y="3730191"/>
            <a:ext cx="3010303" cy="380634"/>
            <a:chOff x="5446772" y="1743190"/>
            <a:chExt cx="3010303" cy="380634"/>
          </a:xfrm>
        </p:grpSpPr>
        <p:grpSp>
          <p:nvGrpSpPr>
            <p:cNvPr id="64" name="Google Shape;64;p28"/>
            <p:cNvGrpSpPr/>
            <p:nvPr/>
          </p:nvGrpSpPr>
          <p:grpSpPr>
            <a:xfrm flipH="1">
              <a:off x="5898325" y="1865405"/>
              <a:ext cx="1567047" cy="45661"/>
              <a:chOff x="1754675" y="2661275"/>
              <a:chExt cx="1945675" cy="56700"/>
            </a:xfrm>
          </p:grpSpPr>
          <p:cxnSp>
            <p:nvCxnSpPr>
              <p:cNvPr id="65" name="Google Shape;65;p28"/>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66" name="Google Shape;66;p2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28"/>
            <p:cNvGrpSpPr/>
            <p:nvPr/>
          </p:nvGrpSpPr>
          <p:grpSpPr>
            <a:xfrm flipH="1">
              <a:off x="5477439" y="1987637"/>
              <a:ext cx="1561280" cy="136187"/>
              <a:chOff x="1754675" y="2824000"/>
              <a:chExt cx="4728285" cy="412439"/>
            </a:xfrm>
          </p:grpSpPr>
          <p:sp>
            <p:nvSpPr>
              <p:cNvPr id="68" name="Google Shape;68;p2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69" name="Google Shape;69;p2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28"/>
            <p:cNvGrpSpPr/>
            <p:nvPr/>
          </p:nvGrpSpPr>
          <p:grpSpPr>
            <a:xfrm flipH="1">
              <a:off x="5446772" y="1743190"/>
              <a:ext cx="3010303" cy="45661"/>
              <a:chOff x="1766900" y="2869225"/>
              <a:chExt cx="3737650" cy="56700"/>
            </a:xfrm>
          </p:grpSpPr>
          <p:cxnSp>
            <p:nvCxnSpPr>
              <p:cNvPr id="71" name="Google Shape;71;p2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2" name="Google Shape;72;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 name="Google Shape;73;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4" name="Google Shape;74;p28"/>
          <p:cNvSpPr txBox="1"/>
          <p:nvPr>
            <p:ph idx="7" type="title"/>
          </p:nvPr>
        </p:nvSpPr>
        <p:spPr>
          <a:xfrm>
            <a:off x="1450150" y="1229150"/>
            <a:ext cx="5670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5" name="Google Shape;75;p28"/>
          <p:cNvSpPr txBox="1"/>
          <p:nvPr>
            <p:ph idx="8" type="title"/>
          </p:nvPr>
        </p:nvSpPr>
        <p:spPr>
          <a:xfrm>
            <a:off x="1450200" y="2674700"/>
            <a:ext cx="5670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6" name="Google Shape;76;p28"/>
          <p:cNvSpPr txBox="1"/>
          <p:nvPr>
            <p:ph idx="9" type="title"/>
          </p:nvPr>
        </p:nvSpPr>
        <p:spPr>
          <a:xfrm>
            <a:off x="3844625" y="1229151"/>
            <a:ext cx="5670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7" name="Google Shape;77;p28"/>
          <p:cNvSpPr txBox="1"/>
          <p:nvPr>
            <p:ph idx="13" type="title"/>
          </p:nvPr>
        </p:nvSpPr>
        <p:spPr>
          <a:xfrm>
            <a:off x="3844625" y="2674699"/>
            <a:ext cx="5670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8" name="Google Shape;78;p28"/>
          <p:cNvSpPr txBox="1"/>
          <p:nvPr>
            <p:ph idx="14" type="title"/>
          </p:nvPr>
        </p:nvSpPr>
        <p:spPr>
          <a:xfrm>
            <a:off x="6239100" y="1229152"/>
            <a:ext cx="567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9" name="Google Shape;79;p28"/>
          <p:cNvSpPr txBox="1"/>
          <p:nvPr>
            <p:ph idx="15" type="title"/>
          </p:nvPr>
        </p:nvSpPr>
        <p:spPr>
          <a:xfrm>
            <a:off x="6239100" y="2674703"/>
            <a:ext cx="567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80" name="Google Shape;80;p28"/>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8"/>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36" name="Shape 736"/>
        <p:cNvGrpSpPr/>
        <p:nvPr/>
      </p:nvGrpSpPr>
      <p:grpSpPr>
        <a:xfrm>
          <a:off x="0" y="0"/>
          <a:ext cx="0" cy="0"/>
          <a:chOff x="0" y="0"/>
          <a:chExt cx="0" cy="0"/>
        </a:xfrm>
      </p:grpSpPr>
      <p:grpSp>
        <p:nvGrpSpPr>
          <p:cNvPr id="737" name="Google Shape;737;p55"/>
          <p:cNvGrpSpPr/>
          <p:nvPr/>
        </p:nvGrpSpPr>
        <p:grpSpPr>
          <a:xfrm flipH="1">
            <a:off x="-2028096" y="-1770656"/>
            <a:ext cx="4007050" cy="2363739"/>
            <a:chOff x="6549401" y="-1824231"/>
            <a:chExt cx="4007050" cy="2363739"/>
          </a:xfrm>
        </p:grpSpPr>
        <p:sp>
          <p:nvSpPr>
            <p:cNvPr id="738" name="Google Shape;738;p55"/>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5"/>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0" name="Google Shape;740;p55"/>
          <p:cNvGrpSpPr/>
          <p:nvPr/>
        </p:nvGrpSpPr>
        <p:grpSpPr>
          <a:xfrm flipH="1">
            <a:off x="7391104" y="241540"/>
            <a:ext cx="3296400" cy="703084"/>
            <a:chOff x="-12" y="3628590"/>
            <a:chExt cx="3296400" cy="703084"/>
          </a:xfrm>
        </p:grpSpPr>
        <p:grpSp>
          <p:nvGrpSpPr>
            <p:cNvPr id="741" name="Google Shape;741;p55"/>
            <p:cNvGrpSpPr/>
            <p:nvPr/>
          </p:nvGrpSpPr>
          <p:grpSpPr>
            <a:xfrm>
              <a:off x="854867" y="3996692"/>
              <a:ext cx="1567047" cy="45661"/>
              <a:chOff x="1754675" y="2661275"/>
              <a:chExt cx="1945675" cy="56700"/>
            </a:xfrm>
          </p:grpSpPr>
          <p:cxnSp>
            <p:nvCxnSpPr>
              <p:cNvPr id="742" name="Google Shape;742;p55"/>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743" name="Google Shape;743;p5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4" name="Google Shape;744;p55"/>
            <p:cNvGrpSpPr/>
            <p:nvPr/>
          </p:nvGrpSpPr>
          <p:grpSpPr>
            <a:xfrm>
              <a:off x="518420" y="4195487"/>
              <a:ext cx="1561280" cy="136187"/>
              <a:chOff x="1754675" y="2824000"/>
              <a:chExt cx="4728285" cy="412439"/>
            </a:xfrm>
          </p:grpSpPr>
          <p:sp>
            <p:nvSpPr>
              <p:cNvPr id="745" name="Google Shape;745;p5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746" name="Google Shape;746;p5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7" name="Google Shape;747;p55"/>
            <p:cNvGrpSpPr/>
            <p:nvPr/>
          </p:nvGrpSpPr>
          <p:grpSpPr>
            <a:xfrm>
              <a:off x="226304" y="3764887"/>
              <a:ext cx="3070084" cy="102363"/>
              <a:chOff x="1779150" y="2604263"/>
              <a:chExt cx="3811875" cy="127112"/>
            </a:xfrm>
          </p:grpSpPr>
          <p:sp>
            <p:nvSpPr>
              <p:cNvPr id="748" name="Google Shape;748;p5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749" name="Google Shape;749;p5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0" name="Google Shape;750;p55"/>
            <p:cNvGrpSpPr/>
            <p:nvPr/>
          </p:nvGrpSpPr>
          <p:grpSpPr>
            <a:xfrm>
              <a:off x="-12" y="3628590"/>
              <a:ext cx="3010303" cy="45661"/>
              <a:chOff x="1766900" y="2869225"/>
              <a:chExt cx="3737650" cy="56700"/>
            </a:xfrm>
          </p:grpSpPr>
          <p:cxnSp>
            <p:nvCxnSpPr>
              <p:cNvPr id="751" name="Google Shape;751;p55"/>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52" name="Google Shape;752;p5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53" name="Google Shape;753;p55"/>
          <p:cNvGrpSpPr/>
          <p:nvPr/>
        </p:nvGrpSpPr>
        <p:grpSpPr>
          <a:xfrm flipH="1">
            <a:off x="-1341650" y="-685669"/>
            <a:ext cx="10751988" cy="7671703"/>
            <a:chOff x="-881984" y="-739244"/>
            <a:chExt cx="10751988" cy="7671703"/>
          </a:xfrm>
        </p:grpSpPr>
        <p:sp>
          <p:nvSpPr>
            <p:cNvPr id="754" name="Google Shape;754;p55"/>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5"/>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6" name="Google Shape;756;p55"/>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5"/>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grpSp>
        <p:nvGrpSpPr>
          <p:cNvPr id="84" name="Google Shape;84;p29"/>
          <p:cNvGrpSpPr/>
          <p:nvPr/>
        </p:nvGrpSpPr>
        <p:grpSpPr>
          <a:xfrm>
            <a:off x="-642935" y="-1483293"/>
            <a:ext cx="10417533" cy="7928896"/>
            <a:chOff x="-642935" y="-1483293"/>
            <a:chExt cx="10417533" cy="7928896"/>
          </a:xfrm>
        </p:grpSpPr>
        <p:sp>
          <p:nvSpPr>
            <p:cNvPr id="85" name="Google Shape;85;p29"/>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9"/>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29"/>
          <p:cNvGrpSpPr/>
          <p:nvPr/>
        </p:nvGrpSpPr>
        <p:grpSpPr>
          <a:xfrm>
            <a:off x="-732996" y="7"/>
            <a:ext cx="7266639" cy="5159850"/>
            <a:chOff x="-732996" y="7"/>
            <a:chExt cx="7266639" cy="5159850"/>
          </a:xfrm>
        </p:grpSpPr>
        <p:sp>
          <p:nvSpPr>
            <p:cNvPr id="88" name="Google Shape;88;p29"/>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9"/>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9"/>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29"/>
          <p:cNvSpPr txBox="1"/>
          <p:nvPr>
            <p:ph type="title"/>
          </p:nvPr>
        </p:nvSpPr>
        <p:spPr>
          <a:xfrm>
            <a:off x="2085025" y="1564950"/>
            <a:ext cx="4158300" cy="151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2" name="Google Shape;92;p29"/>
          <p:cNvSpPr txBox="1"/>
          <p:nvPr>
            <p:ph idx="2" type="title"/>
          </p:nvPr>
        </p:nvSpPr>
        <p:spPr>
          <a:xfrm>
            <a:off x="1050075" y="1564950"/>
            <a:ext cx="969000" cy="151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Font typeface="Poppins"/>
              <a:buNone/>
              <a:defRPr sz="41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grpSp>
        <p:nvGrpSpPr>
          <p:cNvPr id="93" name="Google Shape;93;p29"/>
          <p:cNvGrpSpPr/>
          <p:nvPr/>
        </p:nvGrpSpPr>
        <p:grpSpPr>
          <a:xfrm>
            <a:off x="-10" y="-2237114"/>
            <a:ext cx="9822707" cy="9720614"/>
            <a:chOff x="-10" y="-2237114"/>
            <a:chExt cx="9822707" cy="9720614"/>
          </a:xfrm>
        </p:grpSpPr>
        <p:sp>
          <p:nvSpPr>
            <p:cNvPr id="94" name="Google Shape;94;p29"/>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9"/>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29"/>
          <p:cNvGrpSpPr/>
          <p:nvPr/>
        </p:nvGrpSpPr>
        <p:grpSpPr>
          <a:xfrm flipH="1">
            <a:off x="-1344316" y="539496"/>
            <a:ext cx="3074608" cy="453955"/>
            <a:chOff x="5478797" y="847321"/>
            <a:chExt cx="3074608" cy="453955"/>
          </a:xfrm>
        </p:grpSpPr>
        <p:grpSp>
          <p:nvGrpSpPr>
            <p:cNvPr id="97" name="Google Shape;97;p29"/>
            <p:cNvGrpSpPr/>
            <p:nvPr/>
          </p:nvGrpSpPr>
          <p:grpSpPr>
            <a:xfrm flipH="1">
              <a:off x="5675409" y="922405"/>
              <a:ext cx="2877996" cy="223763"/>
              <a:chOff x="1687059" y="2012316"/>
              <a:chExt cx="3573375" cy="277863"/>
            </a:xfrm>
          </p:grpSpPr>
          <p:sp>
            <p:nvSpPr>
              <p:cNvPr id="98" name="Google Shape;98;p2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99" name="Google Shape;99;p2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29"/>
            <p:cNvGrpSpPr/>
            <p:nvPr/>
          </p:nvGrpSpPr>
          <p:grpSpPr>
            <a:xfrm flipH="1">
              <a:off x="5478797" y="1255615"/>
              <a:ext cx="3010303" cy="45661"/>
              <a:chOff x="1766900" y="2869225"/>
              <a:chExt cx="3737650" cy="56700"/>
            </a:xfrm>
          </p:grpSpPr>
          <p:cxnSp>
            <p:nvCxnSpPr>
              <p:cNvPr id="101" name="Google Shape;101;p29"/>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02" name="Google Shape;102;p2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29"/>
            <p:cNvGrpSpPr/>
            <p:nvPr/>
          </p:nvGrpSpPr>
          <p:grpSpPr>
            <a:xfrm flipH="1">
              <a:off x="6072799" y="847321"/>
              <a:ext cx="2430997" cy="185534"/>
              <a:chOff x="1748547" y="1392116"/>
              <a:chExt cx="5911958" cy="451312"/>
            </a:xfrm>
          </p:grpSpPr>
          <p:sp>
            <p:nvSpPr>
              <p:cNvPr id="104" name="Google Shape;104;p2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grpSp>
      </p:grpSp>
      <p:sp>
        <p:nvSpPr>
          <p:cNvPr id="106" name="Google Shape;10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07" name="Shape 107"/>
        <p:cNvGrpSpPr/>
        <p:nvPr/>
      </p:nvGrpSpPr>
      <p:grpSpPr>
        <a:xfrm>
          <a:off x="0" y="0"/>
          <a:ext cx="0" cy="0"/>
          <a:chOff x="0" y="0"/>
          <a:chExt cx="0" cy="0"/>
        </a:xfrm>
      </p:grpSpPr>
      <p:sp>
        <p:nvSpPr>
          <p:cNvPr id="108" name="Google Shape;108;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09" name="Google Shape;109;p30"/>
          <p:cNvGrpSpPr/>
          <p:nvPr/>
        </p:nvGrpSpPr>
        <p:grpSpPr>
          <a:xfrm flipH="1" rot="10800000">
            <a:off x="7632084" y="158866"/>
            <a:ext cx="3010303" cy="380634"/>
            <a:chOff x="5446772" y="1743190"/>
            <a:chExt cx="3010303" cy="380634"/>
          </a:xfrm>
        </p:grpSpPr>
        <p:grpSp>
          <p:nvGrpSpPr>
            <p:cNvPr id="110" name="Google Shape;110;p30"/>
            <p:cNvGrpSpPr/>
            <p:nvPr/>
          </p:nvGrpSpPr>
          <p:grpSpPr>
            <a:xfrm flipH="1">
              <a:off x="5898325" y="1865405"/>
              <a:ext cx="1567047" cy="45661"/>
              <a:chOff x="1754675" y="2661275"/>
              <a:chExt cx="1945675" cy="56700"/>
            </a:xfrm>
          </p:grpSpPr>
          <p:cxnSp>
            <p:nvCxnSpPr>
              <p:cNvPr id="111" name="Google Shape;111;p30"/>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12" name="Google Shape;112;p3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30"/>
            <p:cNvGrpSpPr/>
            <p:nvPr/>
          </p:nvGrpSpPr>
          <p:grpSpPr>
            <a:xfrm flipH="1">
              <a:off x="5477439" y="1987637"/>
              <a:ext cx="1561280" cy="136187"/>
              <a:chOff x="1754675" y="2824000"/>
              <a:chExt cx="4728285" cy="412439"/>
            </a:xfrm>
          </p:grpSpPr>
          <p:sp>
            <p:nvSpPr>
              <p:cNvPr id="114" name="Google Shape;114;p3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15" name="Google Shape;115;p3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 name="Google Shape;116;p30"/>
            <p:cNvGrpSpPr/>
            <p:nvPr/>
          </p:nvGrpSpPr>
          <p:grpSpPr>
            <a:xfrm flipH="1">
              <a:off x="5446772" y="1743190"/>
              <a:ext cx="3010303" cy="45661"/>
              <a:chOff x="1766900" y="2869225"/>
              <a:chExt cx="3737650" cy="56700"/>
            </a:xfrm>
          </p:grpSpPr>
          <p:cxnSp>
            <p:nvCxnSpPr>
              <p:cNvPr id="117" name="Google Shape;117;p30"/>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18" name="Google Shape;118;p3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9" name="Google Shape;119;p30"/>
          <p:cNvGrpSpPr/>
          <p:nvPr/>
        </p:nvGrpSpPr>
        <p:grpSpPr>
          <a:xfrm>
            <a:off x="-201828" y="-265593"/>
            <a:ext cx="9294978" cy="6913322"/>
            <a:chOff x="-201828" y="-265593"/>
            <a:chExt cx="9294978" cy="6913322"/>
          </a:xfrm>
        </p:grpSpPr>
        <p:sp>
          <p:nvSpPr>
            <p:cNvPr id="120" name="Google Shape;120;p30"/>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0"/>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30"/>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0"/>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5" name="Shape 125"/>
        <p:cNvGrpSpPr/>
        <p:nvPr/>
      </p:nvGrpSpPr>
      <p:grpSpPr>
        <a:xfrm>
          <a:off x="0" y="0"/>
          <a:ext cx="0" cy="0"/>
          <a:chOff x="0" y="0"/>
          <a:chExt cx="0" cy="0"/>
        </a:xfrm>
      </p:grpSpPr>
      <p:sp>
        <p:nvSpPr>
          <p:cNvPr id="126" name="Google Shape;126;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7" name="Google Shape;127;p31"/>
          <p:cNvSpPr txBox="1"/>
          <p:nvPr>
            <p:ph idx="1" type="subTitle"/>
          </p:nvPr>
        </p:nvSpPr>
        <p:spPr>
          <a:xfrm>
            <a:off x="720000" y="1955324"/>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8" name="Google Shape;128;p31"/>
          <p:cNvSpPr txBox="1"/>
          <p:nvPr>
            <p:ph idx="2" type="subTitle"/>
          </p:nvPr>
        </p:nvSpPr>
        <p:spPr>
          <a:xfrm>
            <a:off x="3392266" y="1955324"/>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9" name="Google Shape;129;p31"/>
          <p:cNvSpPr txBox="1"/>
          <p:nvPr>
            <p:ph idx="3" type="subTitle"/>
          </p:nvPr>
        </p:nvSpPr>
        <p:spPr>
          <a:xfrm>
            <a:off x="720000" y="3833100"/>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0" name="Google Shape;130;p31"/>
          <p:cNvSpPr txBox="1"/>
          <p:nvPr>
            <p:ph idx="4" type="subTitle"/>
          </p:nvPr>
        </p:nvSpPr>
        <p:spPr>
          <a:xfrm>
            <a:off x="3392266" y="3833100"/>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1" name="Google Shape;131;p31"/>
          <p:cNvSpPr txBox="1"/>
          <p:nvPr>
            <p:ph idx="5" type="subTitle"/>
          </p:nvPr>
        </p:nvSpPr>
        <p:spPr>
          <a:xfrm>
            <a:off x="6064528" y="1955324"/>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 name="Google Shape;132;p31"/>
          <p:cNvSpPr txBox="1"/>
          <p:nvPr>
            <p:ph idx="6" type="subTitle"/>
          </p:nvPr>
        </p:nvSpPr>
        <p:spPr>
          <a:xfrm>
            <a:off x="6064528" y="3833100"/>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3" name="Google Shape;133;p31"/>
          <p:cNvSpPr txBox="1"/>
          <p:nvPr>
            <p:ph idx="7" type="subTitle"/>
          </p:nvPr>
        </p:nvSpPr>
        <p:spPr>
          <a:xfrm>
            <a:off x="724640" y="1734325"/>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4" name="Google Shape;134;p31"/>
          <p:cNvSpPr txBox="1"/>
          <p:nvPr>
            <p:ph idx="8" type="subTitle"/>
          </p:nvPr>
        </p:nvSpPr>
        <p:spPr>
          <a:xfrm>
            <a:off x="3396904" y="1734325"/>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5" name="Google Shape;135;p31"/>
          <p:cNvSpPr txBox="1"/>
          <p:nvPr>
            <p:ph idx="9" type="subTitle"/>
          </p:nvPr>
        </p:nvSpPr>
        <p:spPr>
          <a:xfrm>
            <a:off x="6069165" y="1734325"/>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6" name="Google Shape;136;p31"/>
          <p:cNvSpPr txBox="1"/>
          <p:nvPr>
            <p:ph idx="13" type="subTitle"/>
          </p:nvPr>
        </p:nvSpPr>
        <p:spPr>
          <a:xfrm>
            <a:off x="724640" y="3608903"/>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7" name="Google Shape;137;p31"/>
          <p:cNvSpPr txBox="1"/>
          <p:nvPr>
            <p:ph idx="14" type="subTitle"/>
          </p:nvPr>
        </p:nvSpPr>
        <p:spPr>
          <a:xfrm>
            <a:off x="3396904" y="3608903"/>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8" name="Google Shape;138;p31"/>
          <p:cNvSpPr txBox="1"/>
          <p:nvPr>
            <p:ph idx="15" type="subTitle"/>
          </p:nvPr>
        </p:nvSpPr>
        <p:spPr>
          <a:xfrm>
            <a:off x="6069165" y="3608903"/>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139" name="Google Shape;139;p31"/>
          <p:cNvGrpSpPr/>
          <p:nvPr/>
        </p:nvGrpSpPr>
        <p:grpSpPr>
          <a:xfrm>
            <a:off x="-1764035" y="-2478031"/>
            <a:ext cx="10908034" cy="9340057"/>
            <a:chOff x="-1764035" y="-2478031"/>
            <a:chExt cx="10908034" cy="9340057"/>
          </a:xfrm>
        </p:grpSpPr>
        <p:sp>
          <p:nvSpPr>
            <p:cNvPr id="140" name="Google Shape;140;p31"/>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1"/>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31"/>
          <p:cNvGrpSpPr/>
          <p:nvPr/>
        </p:nvGrpSpPr>
        <p:grpSpPr>
          <a:xfrm flipH="1" rot="10800000">
            <a:off x="8041939" y="144569"/>
            <a:ext cx="3894036" cy="692435"/>
            <a:chOff x="5477439" y="1590790"/>
            <a:chExt cx="3894036" cy="692435"/>
          </a:xfrm>
        </p:grpSpPr>
        <p:grpSp>
          <p:nvGrpSpPr>
            <p:cNvPr id="143" name="Google Shape;143;p31"/>
            <p:cNvGrpSpPr/>
            <p:nvPr/>
          </p:nvGrpSpPr>
          <p:grpSpPr>
            <a:xfrm flipH="1">
              <a:off x="5803750" y="2180862"/>
              <a:ext cx="3070084" cy="102363"/>
              <a:chOff x="1779150" y="2604263"/>
              <a:chExt cx="3811875" cy="127112"/>
            </a:xfrm>
          </p:grpSpPr>
          <p:sp>
            <p:nvSpPr>
              <p:cNvPr id="144" name="Google Shape;144;p3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145" name="Google Shape;145;p3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 name="Google Shape;146;p31"/>
            <p:cNvGrpSpPr/>
            <p:nvPr/>
          </p:nvGrpSpPr>
          <p:grpSpPr>
            <a:xfrm flipH="1">
              <a:off x="5898325" y="1789205"/>
              <a:ext cx="1567047" cy="45661"/>
              <a:chOff x="1754675" y="2566652"/>
              <a:chExt cx="1945675" cy="56700"/>
            </a:xfrm>
          </p:grpSpPr>
          <p:cxnSp>
            <p:nvCxnSpPr>
              <p:cNvPr id="147" name="Google Shape;147;p31"/>
              <p:cNvCxnSpPr/>
              <p:nvPr/>
            </p:nvCxnSpPr>
            <p:spPr>
              <a:xfrm>
                <a:off x="1754675" y="2595002"/>
                <a:ext cx="1896000" cy="0"/>
              </a:xfrm>
              <a:prstGeom prst="straightConnector1">
                <a:avLst/>
              </a:prstGeom>
              <a:noFill/>
              <a:ln cap="flat" cmpd="sng" w="9525">
                <a:solidFill>
                  <a:schemeClr val="dk1"/>
                </a:solidFill>
                <a:prstDash val="solid"/>
                <a:round/>
                <a:headEnd len="sm" w="sm" type="none"/>
                <a:tailEnd len="sm" w="sm" type="none"/>
              </a:ln>
            </p:spPr>
          </p:cxnSp>
          <p:sp>
            <p:nvSpPr>
              <p:cNvPr id="148" name="Google Shape;148;p31"/>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31"/>
            <p:cNvGrpSpPr/>
            <p:nvPr/>
          </p:nvGrpSpPr>
          <p:grpSpPr>
            <a:xfrm flipH="1">
              <a:off x="5477439" y="1987637"/>
              <a:ext cx="1561280" cy="136187"/>
              <a:chOff x="1754675" y="2824000"/>
              <a:chExt cx="4728285" cy="412439"/>
            </a:xfrm>
          </p:grpSpPr>
          <p:sp>
            <p:nvSpPr>
              <p:cNvPr id="150" name="Google Shape;150;p3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51" name="Google Shape;151;p3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31"/>
            <p:cNvGrpSpPr/>
            <p:nvPr/>
          </p:nvGrpSpPr>
          <p:grpSpPr>
            <a:xfrm flipH="1">
              <a:off x="6361172" y="1590790"/>
              <a:ext cx="3010303" cy="45661"/>
              <a:chOff x="631564" y="2679979"/>
              <a:chExt cx="3737650" cy="56700"/>
            </a:xfrm>
          </p:grpSpPr>
          <p:cxnSp>
            <p:nvCxnSpPr>
              <p:cNvPr id="153" name="Google Shape;153;p31"/>
              <p:cNvCxnSpPr/>
              <p:nvPr/>
            </p:nvCxnSpPr>
            <p:spPr>
              <a:xfrm>
                <a:off x="631564" y="2708329"/>
                <a:ext cx="3687900" cy="0"/>
              </a:xfrm>
              <a:prstGeom prst="straightConnector1">
                <a:avLst/>
              </a:prstGeom>
              <a:noFill/>
              <a:ln cap="flat" cmpd="sng" w="9525">
                <a:solidFill>
                  <a:schemeClr val="dk1"/>
                </a:solidFill>
                <a:prstDash val="solid"/>
                <a:round/>
                <a:headEnd len="sm" w="sm" type="none"/>
                <a:tailEnd len="sm" w="sm" type="none"/>
              </a:ln>
            </p:spPr>
          </p:cxnSp>
          <p:sp>
            <p:nvSpPr>
              <p:cNvPr id="154" name="Google Shape;154;p31"/>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5" name="Google Shape;155;p31"/>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31"/>
          <p:cNvGrpSpPr/>
          <p:nvPr/>
        </p:nvGrpSpPr>
        <p:grpSpPr>
          <a:xfrm>
            <a:off x="-1205775" y="-700418"/>
            <a:ext cx="11406422" cy="6958608"/>
            <a:chOff x="-1205775" y="-700418"/>
            <a:chExt cx="11406422" cy="6958608"/>
          </a:xfrm>
        </p:grpSpPr>
        <p:sp>
          <p:nvSpPr>
            <p:cNvPr id="157" name="Google Shape;157;p31"/>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1"/>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0" name="Shape 160"/>
        <p:cNvGrpSpPr/>
        <p:nvPr/>
      </p:nvGrpSpPr>
      <p:grpSpPr>
        <a:xfrm>
          <a:off x="0" y="0"/>
          <a:ext cx="0" cy="0"/>
          <a:chOff x="0" y="0"/>
          <a:chExt cx="0" cy="0"/>
        </a:xfrm>
      </p:grpSpPr>
      <p:sp>
        <p:nvSpPr>
          <p:cNvPr id="161" name="Google Shape;161;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2" name="Google Shape;162;p32"/>
          <p:cNvSpPr txBox="1"/>
          <p:nvPr>
            <p:ph idx="1" type="subTitle"/>
          </p:nvPr>
        </p:nvSpPr>
        <p:spPr>
          <a:xfrm>
            <a:off x="1689126" y="176065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3" name="Google Shape;163;p32"/>
          <p:cNvSpPr txBox="1"/>
          <p:nvPr>
            <p:ph idx="2" type="subTitle"/>
          </p:nvPr>
        </p:nvSpPr>
        <p:spPr>
          <a:xfrm>
            <a:off x="5210878" y="176065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4" name="Google Shape;164;p32"/>
          <p:cNvSpPr txBox="1"/>
          <p:nvPr>
            <p:ph idx="3" type="subTitle"/>
          </p:nvPr>
        </p:nvSpPr>
        <p:spPr>
          <a:xfrm>
            <a:off x="1689126" y="334502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5" name="Google Shape;165;p32"/>
          <p:cNvSpPr txBox="1"/>
          <p:nvPr>
            <p:ph idx="4" type="subTitle"/>
          </p:nvPr>
        </p:nvSpPr>
        <p:spPr>
          <a:xfrm>
            <a:off x="5210878" y="334502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6" name="Google Shape;166;p32"/>
          <p:cNvSpPr txBox="1"/>
          <p:nvPr>
            <p:ph idx="5" type="subTitle"/>
          </p:nvPr>
        </p:nvSpPr>
        <p:spPr>
          <a:xfrm>
            <a:off x="1689126" y="145555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67" name="Google Shape;167;p32"/>
          <p:cNvSpPr txBox="1"/>
          <p:nvPr>
            <p:ph idx="6" type="subTitle"/>
          </p:nvPr>
        </p:nvSpPr>
        <p:spPr>
          <a:xfrm>
            <a:off x="1689126" y="30400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68" name="Google Shape;168;p32"/>
          <p:cNvSpPr txBox="1"/>
          <p:nvPr>
            <p:ph idx="7" type="subTitle"/>
          </p:nvPr>
        </p:nvSpPr>
        <p:spPr>
          <a:xfrm>
            <a:off x="5210851" y="145555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69" name="Google Shape;169;p32"/>
          <p:cNvSpPr txBox="1"/>
          <p:nvPr>
            <p:ph idx="8" type="subTitle"/>
          </p:nvPr>
        </p:nvSpPr>
        <p:spPr>
          <a:xfrm>
            <a:off x="5210851" y="30400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170" name="Google Shape;170;p32"/>
          <p:cNvGrpSpPr/>
          <p:nvPr/>
        </p:nvGrpSpPr>
        <p:grpSpPr>
          <a:xfrm>
            <a:off x="-1014025" y="-964868"/>
            <a:ext cx="10158024" cy="7826894"/>
            <a:chOff x="-1014025" y="-964868"/>
            <a:chExt cx="10158024" cy="7826894"/>
          </a:xfrm>
        </p:grpSpPr>
        <p:sp>
          <p:nvSpPr>
            <p:cNvPr id="171" name="Google Shape;171;p32"/>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32"/>
          <p:cNvGrpSpPr/>
          <p:nvPr/>
        </p:nvGrpSpPr>
        <p:grpSpPr>
          <a:xfrm flipH="1">
            <a:off x="-2799911" y="4184068"/>
            <a:ext cx="3894036" cy="692435"/>
            <a:chOff x="5477439" y="1590790"/>
            <a:chExt cx="3894036" cy="692435"/>
          </a:xfrm>
        </p:grpSpPr>
        <p:grpSp>
          <p:nvGrpSpPr>
            <p:cNvPr id="174" name="Google Shape;174;p32"/>
            <p:cNvGrpSpPr/>
            <p:nvPr/>
          </p:nvGrpSpPr>
          <p:grpSpPr>
            <a:xfrm flipH="1">
              <a:off x="5803750" y="2180862"/>
              <a:ext cx="3070084" cy="102363"/>
              <a:chOff x="1779150" y="2604263"/>
              <a:chExt cx="3811875" cy="127112"/>
            </a:xfrm>
          </p:grpSpPr>
          <p:sp>
            <p:nvSpPr>
              <p:cNvPr id="175" name="Google Shape;175;p3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176" name="Google Shape;176;p3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32"/>
            <p:cNvGrpSpPr/>
            <p:nvPr/>
          </p:nvGrpSpPr>
          <p:grpSpPr>
            <a:xfrm flipH="1">
              <a:off x="5898325" y="1789205"/>
              <a:ext cx="1567047" cy="45661"/>
              <a:chOff x="1754675" y="2566652"/>
              <a:chExt cx="1945675" cy="56700"/>
            </a:xfrm>
          </p:grpSpPr>
          <p:cxnSp>
            <p:nvCxnSpPr>
              <p:cNvPr id="178" name="Google Shape;178;p32"/>
              <p:cNvCxnSpPr/>
              <p:nvPr/>
            </p:nvCxnSpPr>
            <p:spPr>
              <a:xfrm>
                <a:off x="1754675" y="2595002"/>
                <a:ext cx="1896000" cy="0"/>
              </a:xfrm>
              <a:prstGeom prst="straightConnector1">
                <a:avLst/>
              </a:prstGeom>
              <a:noFill/>
              <a:ln cap="flat" cmpd="sng" w="9525">
                <a:solidFill>
                  <a:schemeClr val="dk1"/>
                </a:solidFill>
                <a:prstDash val="solid"/>
                <a:round/>
                <a:headEnd len="sm" w="sm" type="none"/>
                <a:tailEnd len="sm" w="sm" type="none"/>
              </a:ln>
            </p:spPr>
          </p:cxnSp>
          <p:sp>
            <p:nvSpPr>
              <p:cNvPr id="179" name="Google Shape;179;p32"/>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32"/>
            <p:cNvGrpSpPr/>
            <p:nvPr/>
          </p:nvGrpSpPr>
          <p:grpSpPr>
            <a:xfrm flipH="1">
              <a:off x="5477439" y="1987637"/>
              <a:ext cx="1561280" cy="136187"/>
              <a:chOff x="1754675" y="2824000"/>
              <a:chExt cx="4728285" cy="412439"/>
            </a:xfrm>
          </p:grpSpPr>
          <p:sp>
            <p:nvSpPr>
              <p:cNvPr id="181" name="Google Shape;181;p3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82" name="Google Shape;182;p3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32"/>
            <p:cNvGrpSpPr/>
            <p:nvPr/>
          </p:nvGrpSpPr>
          <p:grpSpPr>
            <a:xfrm flipH="1">
              <a:off x="6361172" y="1590790"/>
              <a:ext cx="3010303" cy="45661"/>
              <a:chOff x="631564" y="2679979"/>
              <a:chExt cx="3737650" cy="56700"/>
            </a:xfrm>
          </p:grpSpPr>
          <p:cxnSp>
            <p:nvCxnSpPr>
              <p:cNvPr id="184" name="Google Shape;184;p32"/>
              <p:cNvCxnSpPr/>
              <p:nvPr/>
            </p:nvCxnSpPr>
            <p:spPr>
              <a:xfrm>
                <a:off x="631564" y="2708329"/>
                <a:ext cx="3687900" cy="0"/>
              </a:xfrm>
              <a:prstGeom prst="straightConnector1">
                <a:avLst/>
              </a:prstGeom>
              <a:noFill/>
              <a:ln cap="flat" cmpd="sng" w="9525">
                <a:solidFill>
                  <a:schemeClr val="dk1"/>
                </a:solidFill>
                <a:prstDash val="solid"/>
                <a:round/>
                <a:headEnd len="sm" w="sm" type="none"/>
                <a:tailEnd len="sm" w="sm" type="none"/>
              </a:ln>
            </p:spPr>
          </p:cxnSp>
          <p:sp>
            <p:nvSpPr>
              <p:cNvPr id="185" name="Google Shape;185;p32"/>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6" name="Google Shape;186;p32"/>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32"/>
          <p:cNvGrpSpPr/>
          <p:nvPr/>
        </p:nvGrpSpPr>
        <p:grpSpPr>
          <a:xfrm>
            <a:off x="-2689610" y="-2478031"/>
            <a:ext cx="13399307" cy="8256734"/>
            <a:chOff x="-2689610" y="-2478031"/>
            <a:chExt cx="13399307" cy="8256734"/>
          </a:xfrm>
        </p:grpSpPr>
        <p:sp>
          <p:nvSpPr>
            <p:cNvPr id="188" name="Google Shape;188;p32"/>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1" name="Shape 191"/>
        <p:cNvGrpSpPr/>
        <p:nvPr/>
      </p:nvGrpSpPr>
      <p:grpSpPr>
        <a:xfrm>
          <a:off x="0" y="0"/>
          <a:ext cx="0" cy="0"/>
          <a:chOff x="0" y="0"/>
          <a:chExt cx="0" cy="0"/>
        </a:xfrm>
      </p:grpSpPr>
      <p:grpSp>
        <p:nvGrpSpPr>
          <p:cNvPr id="192" name="Google Shape;192;p33"/>
          <p:cNvGrpSpPr/>
          <p:nvPr/>
        </p:nvGrpSpPr>
        <p:grpSpPr>
          <a:xfrm>
            <a:off x="-810334" y="-1436216"/>
            <a:ext cx="10049270" cy="7866187"/>
            <a:chOff x="-810334" y="-1436216"/>
            <a:chExt cx="10049270" cy="7866187"/>
          </a:xfrm>
        </p:grpSpPr>
        <p:sp>
          <p:nvSpPr>
            <p:cNvPr id="193" name="Google Shape;193;p33"/>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3"/>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3"/>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33"/>
          <p:cNvGrpSpPr/>
          <p:nvPr/>
        </p:nvGrpSpPr>
        <p:grpSpPr>
          <a:xfrm>
            <a:off x="-483963" y="343842"/>
            <a:ext cx="10364069" cy="4799653"/>
            <a:chOff x="-483963" y="343842"/>
            <a:chExt cx="10364069" cy="4799653"/>
          </a:xfrm>
        </p:grpSpPr>
        <p:sp>
          <p:nvSpPr>
            <p:cNvPr id="197" name="Google Shape;197;p33"/>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3"/>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3"/>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33"/>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txBox="1"/>
          <p:nvPr>
            <p:ph type="title"/>
          </p:nvPr>
        </p:nvSpPr>
        <p:spPr>
          <a:xfrm>
            <a:off x="3365094" y="876275"/>
            <a:ext cx="37542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Font typeface="Poppins"/>
              <a:buNone/>
              <a:defRPr sz="34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202" name="Google Shape;202;p33"/>
          <p:cNvSpPr txBox="1"/>
          <p:nvPr>
            <p:ph idx="1" type="subTitle"/>
          </p:nvPr>
        </p:nvSpPr>
        <p:spPr>
          <a:xfrm>
            <a:off x="3365094" y="1492766"/>
            <a:ext cx="3754200" cy="4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03" name="Google Shape;203;p33"/>
          <p:cNvSpPr txBox="1"/>
          <p:nvPr>
            <p:ph idx="2" type="title"/>
          </p:nvPr>
        </p:nvSpPr>
        <p:spPr>
          <a:xfrm>
            <a:off x="3365094" y="2041118"/>
            <a:ext cx="37542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Font typeface="Poppins"/>
              <a:buNone/>
              <a:defRPr sz="34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204" name="Google Shape;204;p33"/>
          <p:cNvSpPr txBox="1"/>
          <p:nvPr>
            <p:ph idx="3" type="subTitle"/>
          </p:nvPr>
        </p:nvSpPr>
        <p:spPr>
          <a:xfrm>
            <a:off x="3365094" y="2654570"/>
            <a:ext cx="3754200" cy="4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05" name="Google Shape;205;p33"/>
          <p:cNvSpPr txBox="1"/>
          <p:nvPr>
            <p:ph idx="4" type="title"/>
          </p:nvPr>
        </p:nvSpPr>
        <p:spPr>
          <a:xfrm>
            <a:off x="3365094" y="3205961"/>
            <a:ext cx="37542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Font typeface="Poppins"/>
              <a:buNone/>
              <a:defRPr sz="34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206" name="Google Shape;206;p33"/>
          <p:cNvSpPr txBox="1"/>
          <p:nvPr>
            <p:ph idx="5" type="subTitle"/>
          </p:nvPr>
        </p:nvSpPr>
        <p:spPr>
          <a:xfrm>
            <a:off x="3365094" y="3816373"/>
            <a:ext cx="3754200" cy="4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07" name="Google Shape;207;p33"/>
          <p:cNvGrpSpPr/>
          <p:nvPr/>
        </p:nvGrpSpPr>
        <p:grpSpPr>
          <a:xfrm>
            <a:off x="-955172" y="-1359417"/>
            <a:ext cx="11011936" cy="8170457"/>
            <a:chOff x="-955172" y="-1359417"/>
            <a:chExt cx="11011936" cy="8170457"/>
          </a:xfrm>
        </p:grpSpPr>
        <p:sp>
          <p:nvSpPr>
            <p:cNvPr id="208" name="Google Shape;208;p33"/>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3"/>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3"/>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3"/>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33"/>
          <p:cNvGrpSpPr/>
          <p:nvPr/>
        </p:nvGrpSpPr>
        <p:grpSpPr>
          <a:xfrm>
            <a:off x="-3334298" y="835002"/>
            <a:ext cx="14148598" cy="3523278"/>
            <a:chOff x="-3334298" y="835002"/>
            <a:chExt cx="14148598" cy="3523278"/>
          </a:xfrm>
        </p:grpSpPr>
        <p:grpSp>
          <p:nvGrpSpPr>
            <p:cNvPr id="213" name="Google Shape;213;p33"/>
            <p:cNvGrpSpPr/>
            <p:nvPr/>
          </p:nvGrpSpPr>
          <p:grpSpPr>
            <a:xfrm flipH="1">
              <a:off x="7517900" y="835002"/>
              <a:ext cx="3296400" cy="703084"/>
              <a:chOff x="-12" y="3628590"/>
              <a:chExt cx="3296400" cy="703084"/>
            </a:xfrm>
          </p:grpSpPr>
          <p:grpSp>
            <p:nvGrpSpPr>
              <p:cNvPr id="214" name="Google Shape;214;p33"/>
              <p:cNvGrpSpPr/>
              <p:nvPr/>
            </p:nvGrpSpPr>
            <p:grpSpPr>
              <a:xfrm>
                <a:off x="854867" y="3996692"/>
                <a:ext cx="1567047" cy="45661"/>
                <a:chOff x="1754675" y="2661275"/>
                <a:chExt cx="1945675" cy="56700"/>
              </a:xfrm>
            </p:grpSpPr>
            <p:cxnSp>
              <p:nvCxnSpPr>
                <p:cNvPr id="215" name="Google Shape;215;p33"/>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216" name="Google Shape;216;p3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33"/>
              <p:cNvGrpSpPr/>
              <p:nvPr/>
            </p:nvGrpSpPr>
            <p:grpSpPr>
              <a:xfrm>
                <a:off x="518420" y="4195487"/>
                <a:ext cx="1561280" cy="136187"/>
                <a:chOff x="1754675" y="2824000"/>
                <a:chExt cx="4728285" cy="412439"/>
              </a:xfrm>
            </p:grpSpPr>
            <p:sp>
              <p:nvSpPr>
                <p:cNvPr id="218" name="Google Shape;218;p3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219" name="Google Shape;219;p3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33"/>
              <p:cNvGrpSpPr/>
              <p:nvPr/>
            </p:nvGrpSpPr>
            <p:grpSpPr>
              <a:xfrm>
                <a:off x="226304" y="3764887"/>
                <a:ext cx="3070084" cy="102363"/>
                <a:chOff x="1779150" y="2604263"/>
                <a:chExt cx="3811875" cy="127112"/>
              </a:xfrm>
            </p:grpSpPr>
            <p:sp>
              <p:nvSpPr>
                <p:cNvPr id="221" name="Google Shape;221;p3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222" name="Google Shape;222;p3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33"/>
              <p:cNvGrpSpPr/>
              <p:nvPr/>
            </p:nvGrpSpPr>
            <p:grpSpPr>
              <a:xfrm>
                <a:off x="-12" y="3628590"/>
                <a:ext cx="3010303" cy="45661"/>
                <a:chOff x="1766900" y="2869225"/>
                <a:chExt cx="3737650" cy="56700"/>
              </a:xfrm>
            </p:grpSpPr>
            <p:cxnSp>
              <p:nvCxnSpPr>
                <p:cNvPr id="224" name="Google Shape;224;p33"/>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225" name="Google Shape;225;p3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6" name="Google Shape;226;p33"/>
            <p:cNvGrpSpPr/>
            <p:nvPr/>
          </p:nvGrpSpPr>
          <p:grpSpPr>
            <a:xfrm flipH="1">
              <a:off x="-3334298" y="3816365"/>
              <a:ext cx="4555891" cy="541915"/>
              <a:chOff x="5950034" y="3380465"/>
              <a:chExt cx="4555891" cy="541915"/>
            </a:xfrm>
          </p:grpSpPr>
          <p:grpSp>
            <p:nvGrpSpPr>
              <p:cNvPr id="227" name="Google Shape;227;p33"/>
              <p:cNvGrpSpPr/>
              <p:nvPr/>
            </p:nvGrpSpPr>
            <p:grpSpPr>
              <a:xfrm rot="10800000">
                <a:off x="5950034" y="3380473"/>
                <a:ext cx="2877996" cy="223763"/>
                <a:chOff x="1748550" y="2064750"/>
                <a:chExt cx="3573375" cy="277863"/>
              </a:xfrm>
            </p:grpSpPr>
            <p:sp>
              <p:nvSpPr>
                <p:cNvPr id="228" name="Google Shape;228;p33"/>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229" name="Google Shape;229;p33"/>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33"/>
              <p:cNvGrpSpPr/>
              <p:nvPr/>
            </p:nvGrpSpPr>
            <p:grpSpPr>
              <a:xfrm rot="10800000">
                <a:off x="6396949" y="3536010"/>
                <a:ext cx="2430997" cy="185534"/>
                <a:chOff x="1748547" y="1392116"/>
                <a:chExt cx="5911958" cy="451312"/>
              </a:xfrm>
            </p:grpSpPr>
            <p:sp>
              <p:nvSpPr>
                <p:cNvPr id="231" name="Google Shape;231;p3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232" name="Google Shape;232;p3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33"/>
              <p:cNvGrpSpPr/>
              <p:nvPr/>
            </p:nvGrpSpPr>
            <p:grpSpPr>
              <a:xfrm rot="10800000">
                <a:off x="6906834" y="3876719"/>
                <a:ext cx="3140396" cy="45661"/>
                <a:chOff x="234768" y="1449263"/>
                <a:chExt cx="3899175" cy="56700"/>
              </a:xfrm>
            </p:grpSpPr>
            <p:cxnSp>
              <p:nvCxnSpPr>
                <p:cNvPr id="234" name="Google Shape;234;p33"/>
                <p:cNvCxnSpPr/>
                <p:nvPr/>
              </p:nvCxnSpPr>
              <p:spPr>
                <a:xfrm>
                  <a:off x="234768" y="1477625"/>
                  <a:ext cx="3846900" cy="0"/>
                </a:xfrm>
                <a:prstGeom prst="straightConnector1">
                  <a:avLst/>
                </a:prstGeom>
                <a:noFill/>
                <a:ln cap="flat" cmpd="sng" w="9525">
                  <a:solidFill>
                    <a:schemeClr val="dk1"/>
                  </a:solidFill>
                  <a:prstDash val="solid"/>
                  <a:round/>
                  <a:headEnd len="sm" w="sm" type="none"/>
                  <a:tailEnd len="sm" w="sm" type="none"/>
                </a:ln>
              </p:spPr>
            </p:cxnSp>
            <p:sp>
              <p:nvSpPr>
                <p:cNvPr id="235" name="Google Shape;235;p33"/>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33"/>
              <p:cNvGrpSpPr/>
              <p:nvPr/>
            </p:nvGrpSpPr>
            <p:grpSpPr>
              <a:xfrm flipH="1">
                <a:off x="7495622" y="3380465"/>
                <a:ext cx="3010303" cy="45661"/>
                <a:chOff x="1766900" y="2869225"/>
                <a:chExt cx="3737650" cy="56700"/>
              </a:xfrm>
            </p:grpSpPr>
            <p:cxnSp>
              <p:nvCxnSpPr>
                <p:cNvPr id="237" name="Google Shape;237;p33"/>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238" name="Google Shape;238;p3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39" name="Google Shape;23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0" name="Shape 240"/>
        <p:cNvGrpSpPr/>
        <p:nvPr/>
      </p:nvGrpSpPr>
      <p:grpSpPr>
        <a:xfrm>
          <a:off x="0" y="0"/>
          <a:ext cx="0" cy="0"/>
          <a:chOff x="0" y="0"/>
          <a:chExt cx="0" cy="0"/>
        </a:xfrm>
      </p:grpSpPr>
      <p:grpSp>
        <p:nvGrpSpPr>
          <p:cNvPr id="241" name="Google Shape;241;p34"/>
          <p:cNvGrpSpPr/>
          <p:nvPr/>
        </p:nvGrpSpPr>
        <p:grpSpPr>
          <a:xfrm>
            <a:off x="-1123779" y="-1437185"/>
            <a:ext cx="12025151" cy="8843535"/>
            <a:chOff x="-1123779" y="-1437185"/>
            <a:chExt cx="12025151" cy="8843535"/>
          </a:xfrm>
        </p:grpSpPr>
        <p:sp>
          <p:nvSpPr>
            <p:cNvPr id="242" name="Google Shape;242;p34"/>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4"/>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4"/>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6" name="Google Shape;246;p34"/>
          <p:cNvSpPr txBox="1"/>
          <p:nvPr>
            <p:ph idx="1" type="subTitle"/>
          </p:nvPr>
        </p:nvSpPr>
        <p:spPr>
          <a:xfrm>
            <a:off x="937625" y="2512054"/>
            <a:ext cx="2052600" cy="15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7" name="Google Shape;247;p34"/>
          <p:cNvSpPr txBox="1"/>
          <p:nvPr>
            <p:ph idx="2" type="subTitle"/>
          </p:nvPr>
        </p:nvSpPr>
        <p:spPr>
          <a:xfrm>
            <a:off x="3341062" y="2512054"/>
            <a:ext cx="2052600" cy="15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8" name="Google Shape;248;p34"/>
          <p:cNvSpPr txBox="1"/>
          <p:nvPr>
            <p:ph idx="3" type="subTitle"/>
          </p:nvPr>
        </p:nvSpPr>
        <p:spPr>
          <a:xfrm>
            <a:off x="5744505" y="2512054"/>
            <a:ext cx="2052600" cy="15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9" name="Google Shape;249;p34"/>
          <p:cNvSpPr txBox="1"/>
          <p:nvPr>
            <p:ph idx="4" type="subTitle"/>
          </p:nvPr>
        </p:nvSpPr>
        <p:spPr>
          <a:xfrm>
            <a:off x="937625" y="2067100"/>
            <a:ext cx="2052600" cy="52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0" name="Google Shape;250;p34"/>
          <p:cNvSpPr txBox="1"/>
          <p:nvPr>
            <p:ph idx="5" type="subTitle"/>
          </p:nvPr>
        </p:nvSpPr>
        <p:spPr>
          <a:xfrm>
            <a:off x="3341063" y="2067100"/>
            <a:ext cx="2052600" cy="52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1" name="Google Shape;251;p34"/>
          <p:cNvSpPr txBox="1"/>
          <p:nvPr>
            <p:ph idx="6" type="subTitle"/>
          </p:nvPr>
        </p:nvSpPr>
        <p:spPr>
          <a:xfrm>
            <a:off x="5744502" y="2067100"/>
            <a:ext cx="2052600" cy="52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252" name="Google Shape;252;p34"/>
          <p:cNvGrpSpPr/>
          <p:nvPr/>
        </p:nvGrpSpPr>
        <p:grpSpPr>
          <a:xfrm flipH="1" rot="10800000">
            <a:off x="-1469087" y="4289941"/>
            <a:ext cx="3296400" cy="703084"/>
            <a:chOff x="-12" y="3628590"/>
            <a:chExt cx="3296400" cy="703084"/>
          </a:xfrm>
        </p:grpSpPr>
        <p:grpSp>
          <p:nvGrpSpPr>
            <p:cNvPr id="253" name="Google Shape;253;p34"/>
            <p:cNvGrpSpPr/>
            <p:nvPr/>
          </p:nvGrpSpPr>
          <p:grpSpPr>
            <a:xfrm>
              <a:off x="854867" y="3996692"/>
              <a:ext cx="1567047" cy="45661"/>
              <a:chOff x="1754675" y="2661275"/>
              <a:chExt cx="1945675" cy="56700"/>
            </a:xfrm>
          </p:grpSpPr>
          <p:cxnSp>
            <p:nvCxnSpPr>
              <p:cNvPr id="254" name="Google Shape;254;p34"/>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255" name="Google Shape;255;p3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34"/>
            <p:cNvGrpSpPr/>
            <p:nvPr/>
          </p:nvGrpSpPr>
          <p:grpSpPr>
            <a:xfrm>
              <a:off x="518420" y="4195487"/>
              <a:ext cx="1561280" cy="136187"/>
              <a:chOff x="1754675" y="2824000"/>
              <a:chExt cx="4728285" cy="412439"/>
            </a:xfrm>
          </p:grpSpPr>
          <p:sp>
            <p:nvSpPr>
              <p:cNvPr id="257" name="Google Shape;257;p3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258" name="Google Shape;258;p3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34"/>
            <p:cNvGrpSpPr/>
            <p:nvPr/>
          </p:nvGrpSpPr>
          <p:grpSpPr>
            <a:xfrm>
              <a:off x="226304" y="3764887"/>
              <a:ext cx="3070084" cy="102363"/>
              <a:chOff x="1779150" y="2604263"/>
              <a:chExt cx="3811875" cy="127112"/>
            </a:xfrm>
          </p:grpSpPr>
          <p:sp>
            <p:nvSpPr>
              <p:cNvPr id="260" name="Google Shape;260;p3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261" name="Google Shape;261;p3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34"/>
            <p:cNvGrpSpPr/>
            <p:nvPr/>
          </p:nvGrpSpPr>
          <p:grpSpPr>
            <a:xfrm>
              <a:off x="-12" y="3628590"/>
              <a:ext cx="3010303" cy="45661"/>
              <a:chOff x="1766900" y="2869225"/>
              <a:chExt cx="3737650" cy="56700"/>
            </a:xfrm>
          </p:grpSpPr>
          <p:cxnSp>
            <p:nvCxnSpPr>
              <p:cNvPr id="263" name="Google Shape;263;p34"/>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264" name="Google Shape;264;p3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5" name="Google Shape;265;p34"/>
          <p:cNvGrpSpPr/>
          <p:nvPr/>
        </p:nvGrpSpPr>
        <p:grpSpPr>
          <a:xfrm>
            <a:off x="-592558" y="-10342"/>
            <a:ext cx="7481573" cy="5159024"/>
            <a:chOff x="-592558" y="-10342"/>
            <a:chExt cx="7481573" cy="5159024"/>
          </a:xfrm>
        </p:grpSpPr>
        <p:sp>
          <p:nvSpPr>
            <p:cNvPr id="266" name="Google Shape;266;p34"/>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4"/>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34"/>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600"/>
              <a:buFont typeface="Poppins Black"/>
              <a:buNone/>
              <a:defRPr b="0" i="0" sz="2600" u="none" cap="none" strike="noStrike">
                <a:solidFill>
                  <a:schemeClr val="dk1"/>
                </a:solidFill>
                <a:latin typeface="Poppins Black"/>
                <a:ea typeface="Poppins Black"/>
                <a:cs typeface="Poppins Black"/>
                <a:sym typeface="Poppins Black"/>
              </a:defRPr>
            </a:lvl1pPr>
            <a:lvl2pPr lvl="1"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2pPr>
            <a:lvl3pPr lvl="2"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3pPr>
            <a:lvl4pPr lvl="3"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4pPr>
            <a:lvl5pPr lvl="4"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5pPr>
            <a:lvl6pPr lvl="5"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6pPr>
            <a:lvl7pPr lvl="6"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7pPr>
            <a:lvl8pPr lvl="7"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8pPr>
            <a:lvl9pPr lvl="8"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9pPr>
          </a:lstStyle>
          <a:p/>
        </p:txBody>
      </p:sp>
      <p:sp>
        <p:nvSpPr>
          <p:cNvPr id="7" name="Google Shape;7;p2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1pPr>
            <a:lvl2pPr indent="-304800" lvl="1" marL="9144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2pPr>
            <a:lvl3pPr indent="-304800" lvl="2" marL="13716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3pPr>
            <a:lvl4pPr indent="-304800" lvl="3" marL="18288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4pPr>
            <a:lvl5pPr indent="-304800" lvl="4" marL="22860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5pPr>
            <a:lvl6pPr indent="-304800" lvl="5" marL="27432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6pPr>
            <a:lvl7pPr indent="-304800" lvl="6" marL="32004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7pPr>
            <a:lvl8pPr indent="-304800" lvl="7" marL="36576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8pPr>
            <a:lvl9pPr indent="-304800" lvl="8" marL="41148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9pPr>
          </a:lstStyle>
          <a:p/>
        </p:txBody>
      </p:sp>
      <p:sp>
        <p:nvSpPr>
          <p:cNvPr id="8" name="Google Shape;8;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www.hazelcas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drive.google.com/file/d/1u88xxtHSOmQtnw0VcgvcEAO9hiIuHNVF/view?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
          <p:cNvSpPr txBox="1"/>
          <p:nvPr>
            <p:ph idx="1" type="subTitle"/>
          </p:nvPr>
        </p:nvSpPr>
        <p:spPr>
          <a:xfrm>
            <a:off x="888298" y="2180757"/>
            <a:ext cx="7367404" cy="72039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US" sz="4000"/>
              <a:t>Course: Introduction of Big Data</a:t>
            </a:r>
            <a:endParaRPr sz="4000"/>
          </a:p>
        </p:txBody>
      </p:sp>
      <p:sp>
        <p:nvSpPr>
          <p:cNvPr id="764" name="Google Shape;764;p1"/>
          <p:cNvSpPr txBox="1"/>
          <p:nvPr>
            <p:ph type="ctrTitle"/>
          </p:nvPr>
        </p:nvSpPr>
        <p:spPr>
          <a:xfrm>
            <a:off x="1394250" y="1062375"/>
            <a:ext cx="6355500" cy="106373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300"/>
              <a:buNone/>
            </a:pPr>
            <a:r>
              <a:rPr lang="en-US" sz="6000"/>
              <a:t>OrientDB</a:t>
            </a:r>
            <a:endParaRPr sz="6000"/>
          </a:p>
        </p:txBody>
      </p:sp>
      <p:grpSp>
        <p:nvGrpSpPr>
          <p:cNvPr id="765" name="Google Shape;765;p1"/>
          <p:cNvGrpSpPr/>
          <p:nvPr/>
        </p:nvGrpSpPr>
        <p:grpSpPr>
          <a:xfrm rot="10800000">
            <a:off x="6662200" y="3637324"/>
            <a:ext cx="3537150" cy="626796"/>
            <a:chOff x="1199232" y="2120038"/>
            <a:chExt cx="4391793" cy="778339"/>
          </a:xfrm>
        </p:grpSpPr>
        <p:grpSp>
          <p:nvGrpSpPr>
            <p:cNvPr id="766" name="Google Shape;766;p1"/>
            <p:cNvGrpSpPr/>
            <p:nvPr/>
          </p:nvGrpSpPr>
          <p:grpSpPr>
            <a:xfrm>
              <a:off x="2227732" y="2577138"/>
              <a:ext cx="1945675" cy="56700"/>
              <a:chOff x="2227732" y="2661275"/>
              <a:chExt cx="1945675" cy="56700"/>
            </a:xfrm>
          </p:grpSpPr>
          <p:cxnSp>
            <p:nvCxnSpPr>
              <p:cNvPr id="767" name="Google Shape;767;p1"/>
              <p:cNvCxnSpPr/>
              <p:nvPr/>
            </p:nvCxnSpPr>
            <p:spPr>
              <a:xfrm>
                <a:off x="2227732" y="2689625"/>
                <a:ext cx="1896000" cy="0"/>
              </a:xfrm>
              <a:prstGeom prst="straightConnector1">
                <a:avLst/>
              </a:prstGeom>
              <a:noFill/>
              <a:ln cap="flat" cmpd="sng" w="9525">
                <a:solidFill>
                  <a:schemeClr val="dk1"/>
                </a:solidFill>
                <a:prstDash val="solid"/>
                <a:round/>
                <a:headEnd len="sm" w="sm" type="none"/>
                <a:tailEnd len="sm" w="sm" type="none"/>
              </a:ln>
            </p:spPr>
          </p:cxnSp>
          <p:sp>
            <p:nvSpPr>
              <p:cNvPr id="768" name="Google Shape;768;p1"/>
              <p:cNvSpPr/>
              <p:nvPr/>
            </p:nvSpPr>
            <p:spPr>
              <a:xfrm>
                <a:off x="4116707"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1"/>
            <p:cNvGrpSpPr/>
            <p:nvPr/>
          </p:nvGrpSpPr>
          <p:grpSpPr>
            <a:xfrm>
              <a:off x="1943838" y="2729277"/>
              <a:ext cx="1938597" cy="169100"/>
              <a:chOff x="2216194" y="2593212"/>
              <a:chExt cx="4728285" cy="412439"/>
            </a:xfrm>
          </p:grpSpPr>
          <p:sp>
            <p:nvSpPr>
              <p:cNvPr id="770" name="Google Shape;770;p1"/>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1" name="Google Shape;771;p1"/>
              <p:cNvSpPr/>
              <p:nvPr/>
            </p:nvSpPr>
            <p:spPr>
              <a:xfrm>
                <a:off x="6810079" y="2871251"/>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2" name="Google Shape;772;p1"/>
            <p:cNvGrpSpPr/>
            <p:nvPr/>
          </p:nvGrpSpPr>
          <p:grpSpPr>
            <a:xfrm>
              <a:off x="1779150" y="2289288"/>
              <a:ext cx="3811875" cy="127112"/>
              <a:chOff x="1779150" y="2604263"/>
              <a:chExt cx="3811875" cy="127112"/>
            </a:xfrm>
          </p:grpSpPr>
          <p:sp>
            <p:nvSpPr>
              <p:cNvPr id="773" name="Google Shape;773;p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4" name="Google Shape;774;p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5" name="Google Shape;775;p1"/>
            <p:cNvGrpSpPr/>
            <p:nvPr/>
          </p:nvGrpSpPr>
          <p:grpSpPr>
            <a:xfrm>
              <a:off x="1199232" y="2120038"/>
              <a:ext cx="3737650" cy="56700"/>
              <a:chOff x="1199232" y="2869225"/>
              <a:chExt cx="3737650" cy="56700"/>
            </a:xfrm>
          </p:grpSpPr>
          <p:cxnSp>
            <p:nvCxnSpPr>
              <p:cNvPr id="776" name="Google Shape;776;p1"/>
              <p:cNvCxnSpPr/>
              <p:nvPr/>
            </p:nvCxnSpPr>
            <p:spPr>
              <a:xfrm>
                <a:off x="1199232"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77" name="Google Shape;777;p1"/>
              <p:cNvSpPr/>
              <p:nvPr/>
            </p:nvSpPr>
            <p:spPr>
              <a:xfrm>
                <a:off x="4880182"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78" name="Google Shape;778;p1"/>
          <p:cNvGrpSpPr/>
          <p:nvPr/>
        </p:nvGrpSpPr>
        <p:grpSpPr>
          <a:xfrm>
            <a:off x="-1696246" y="967904"/>
            <a:ext cx="3599787" cy="1044095"/>
            <a:chOff x="-1431671" y="656504"/>
            <a:chExt cx="3599787" cy="1044095"/>
          </a:xfrm>
        </p:grpSpPr>
        <p:grpSp>
          <p:nvGrpSpPr>
            <p:cNvPr id="779" name="Google Shape;779;p1"/>
            <p:cNvGrpSpPr/>
            <p:nvPr/>
          </p:nvGrpSpPr>
          <p:grpSpPr>
            <a:xfrm>
              <a:off x="-368508" y="1432892"/>
              <a:ext cx="1567047" cy="45661"/>
              <a:chOff x="1754675" y="2661275"/>
              <a:chExt cx="1945675" cy="56700"/>
            </a:xfrm>
          </p:grpSpPr>
          <p:cxnSp>
            <p:nvCxnSpPr>
              <p:cNvPr id="780" name="Google Shape;780;p1"/>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781" name="Google Shape;781;p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2" name="Google Shape;782;p1"/>
            <p:cNvGrpSpPr/>
            <p:nvPr/>
          </p:nvGrpSpPr>
          <p:grpSpPr>
            <a:xfrm>
              <a:off x="-766480" y="1564412"/>
              <a:ext cx="1561280" cy="136187"/>
              <a:chOff x="1754675" y="2824000"/>
              <a:chExt cx="4728285" cy="412439"/>
            </a:xfrm>
          </p:grpSpPr>
          <p:sp>
            <p:nvSpPr>
              <p:cNvPr id="783" name="Google Shape;783;p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4" name="Google Shape;784;p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5" name="Google Shape;785;p1"/>
            <p:cNvGrpSpPr/>
            <p:nvPr/>
          </p:nvGrpSpPr>
          <p:grpSpPr>
            <a:xfrm>
              <a:off x="-1431671" y="1201087"/>
              <a:ext cx="3070084" cy="102363"/>
              <a:chOff x="1779150" y="2604263"/>
              <a:chExt cx="3811875" cy="127112"/>
            </a:xfrm>
          </p:grpSpPr>
          <p:sp>
            <p:nvSpPr>
              <p:cNvPr id="786" name="Google Shape;786;p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7" name="Google Shape;787;p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1"/>
            <p:cNvGrpSpPr/>
            <p:nvPr/>
          </p:nvGrpSpPr>
          <p:grpSpPr>
            <a:xfrm>
              <a:off x="-856941" y="773805"/>
              <a:ext cx="2877996" cy="223763"/>
              <a:chOff x="1748550" y="2064750"/>
              <a:chExt cx="3573375" cy="277863"/>
            </a:xfrm>
          </p:grpSpPr>
          <p:sp>
            <p:nvSpPr>
              <p:cNvPr id="789" name="Google Shape;789;p1"/>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0" name="Google Shape;790;p1"/>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1" name="Google Shape;791;p1"/>
            <p:cNvGrpSpPr/>
            <p:nvPr/>
          </p:nvGrpSpPr>
          <p:grpSpPr>
            <a:xfrm>
              <a:off x="-856958" y="656504"/>
              <a:ext cx="2430741" cy="185537"/>
              <a:chOff x="1748547" y="1392116"/>
              <a:chExt cx="5911958" cy="451312"/>
            </a:xfrm>
          </p:grpSpPr>
          <p:sp>
            <p:nvSpPr>
              <p:cNvPr id="792" name="Google Shape;792;p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3" name="Google Shape;793;p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4" name="Google Shape;794;p1"/>
            <p:cNvGrpSpPr/>
            <p:nvPr/>
          </p:nvGrpSpPr>
          <p:grpSpPr>
            <a:xfrm>
              <a:off x="-842187" y="1064790"/>
              <a:ext cx="3010303" cy="45661"/>
              <a:chOff x="1766900" y="2869225"/>
              <a:chExt cx="3737650" cy="56700"/>
            </a:xfrm>
          </p:grpSpPr>
          <p:cxnSp>
            <p:nvCxnSpPr>
              <p:cNvPr id="795" name="Google Shape;795;p1"/>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96" name="Google Shape;796;p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97" name="Google Shape;797;p1"/>
          <p:cNvSpPr txBox="1"/>
          <p:nvPr/>
        </p:nvSpPr>
        <p:spPr>
          <a:xfrm>
            <a:off x="1394250" y="3343485"/>
            <a:ext cx="6355500" cy="5405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300"/>
              <a:buFont typeface="Barlow"/>
              <a:buNone/>
            </a:pPr>
            <a:r>
              <a:rPr b="0" i="0" lang="en-US" sz="2800" u="none" cap="none" strike="noStrike">
                <a:solidFill>
                  <a:schemeClr val="dk1"/>
                </a:solidFill>
                <a:latin typeface="Barlow"/>
                <a:ea typeface="Barlow"/>
                <a:cs typeface="Barlow"/>
                <a:sym typeface="Barlow"/>
              </a:rPr>
              <a:t>Team code: KHMT1-06</a:t>
            </a:r>
            <a:endParaRPr/>
          </a:p>
        </p:txBody>
      </p:sp>
      <p:sp>
        <p:nvSpPr>
          <p:cNvPr id="798" name="Google Shape;798;p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0"/>
          <p:cNvSpPr txBox="1"/>
          <p:nvPr/>
        </p:nvSpPr>
        <p:spPr>
          <a:xfrm>
            <a:off x="1718789" y="687263"/>
            <a:ext cx="50523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0"/>
              <a:buFont typeface="Poppins"/>
              <a:buNone/>
            </a:pPr>
            <a:r>
              <a:rPr b="1" i="0" lang="en-US" sz="2600" u="none" cap="none" strike="noStrike">
                <a:solidFill>
                  <a:schemeClr val="dk1"/>
                </a:solidFill>
                <a:latin typeface="Poppins"/>
                <a:ea typeface="Poppins"/>
                <a:cs typeface="Poppins"/>
                <a:sym typeface="Poppins"/>
              </a:rPr>
              <a:t>2. 2. Distributed architecture</a:t>
            </a:r>
            <a:endParaRPr/>
          </a:p>
        </p:txBody>
      </p:sp>
      <p:sp>
        <p:nvSpPr>
          <p:cNvPr id="1080" name="Google Shape;1080;p10"/>
          <p:cNvSpPr txBox="1"/>
          <p:nvPr/>
        </p:nvSpPr>
        <p:spPr>
          <a:xfrm>
            <a:off x="913100" y="1259975"/>
            <a:ext cx="7179900" cy="3170700"/>
          </a:xfrm>
          <a:prstGeom prst="rect">
            <a:avLst/>
          </a:prstGeom>
          <a:noFill/>
          <a:ln>
            <a:noFill/>
          </a:ln>
        </p:spPr>
        <p:txBody>
          <a:bodyPr anchorCtr="0" anchor="t" bIns="45700" lIns="91425" spcFirstLastPara="1" rIns="91425" wrap="square" tIns="45700">
            <a:spAutoFit/>
          </a:bodyPr>
          <a:lstStyle/>
          <a:p>
            <a:pPr indent="-279400" lvl="0" marL="2286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Barlow"/>
                <a:ea typeface="Barlow"/>
                <a:cs typeface="Barlow"/>
                <a:sym typeface="Barlow"/>
              </a:rPr>
              <a:t>OrientDB can be distributed across different servers and used in different ways to achieve the maximum of performance, scalability and robustness.</a:t>
            </a:r>
            <a:endParaRPr sz="2000"/>
          </a:p>
          <a:p>
            <a:pPr indent="-279400" lvl="0" marL="2286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Barlow"/>
                <a:ea typeface="Barlow"/>
                <a:cs typeface="Barlow"/>
                <a:sym typeface="Barlow"/>
              </a:rPr>
              <a:t>OrientDB uses the </a:t>
            </a:r>
            <a:r>
              <a:rPr b="0" i="0" lang="en-US" sz="2000" u="sng" cap="none" strike="noStrike">
                <a:solidFill>
                  <a:srgbClr val="1155CC"/>
                </a:solidFill>
                <a:latin typeface="Barlow"/>
                <a:ea typeface="Barlow"/>
                <a:cs typeface="Barlow"/>
                <a:sym typeface="Barlow"/>
                <a:hlinkClick r:id="rId3">
                  <a:extLst>
                    <a:ext uri="{A12FA001-AC4F-418D-AE19-62706E023703}">
                      <ahyp:hlinkClr val="tx"/>
                    </a:ext>
                  </a:extLst>
                </a:hlinkClick>
              </a:rPr>
              <a:t>Hazelcast Open Source project</a:t>
            </a:r>
            <a:r>
              <a:rPr b="0" i="0" lang="en-US" sz="2000" u="none" cap="none" strike="noStrike">
                <a:solidFill>
                  <a:srgbClr val="000000"/>
                </a:solidFill>
                <a:latin typeface="Barlow"/>
                <a:ea typeface="Barlow"/>
                <a:cs typeface="Barlow"/>
                <a:sym typeface="Barlow"/>
              </a:rPr>
              <a:t> for auto-discovering of nodes, storing the runtime cluster configuration and synchronizing certain operations between nodes.</a:t>
            </a:r>
            <a:endParaRPr b="0" i="0" sz="2000" u="none" cap="none" strike="noStrike">
              <a:solidFill>
                <a:srgbClr val="000000"/>
              </a:solidFill>
              <a:latin typeface="Barlow"/>
              <a:ea typeface="Barlow"/>
              <a:cs typeface="Barlow"/>
              <a:sym typeface="Barlow"/>
            </a:endParaRPr>
          </a:p>
          <a:p>
            <a:pPr indent="-279400" lvl="0" marL="228600" marR="0" rtl="0" algn="just">
              <a:lnSpc>
                <a:spcPct val="100000"/>
              </a:lnSpc>
              <a:spcBef>
                <a:spcPts val="0"/>
              </a:spcBef>
              <a:spcAft>
                <a:spcPts val="0"/>
              </a:spcAft>
              <a:buSzPts val="2000"/>
              <a:buFont typeface="Barlow"/>
              <a:buChar char="•"/>
            </a:pPr>
            <a:r>
              <a:rPr lang="en-US" sz="2000">
                <a:latin typeface="Barlow"/>
                <a:ea typeface="Barlow"/>
                <a:cs typeface="Barlow"/>
                <a:sym typeface="Barlow"/>
              </a:rPr>
              <a:t>OrientDB supports the Multi Master replication. This means that all the nodes in the cluster are Master and are able to read and write to the database. </a:t>
            </a:r>
            <a:endParaRPr sz="2000">
              <a:latin typeface="Barlow"/>
              <a:ea typeface="Barlow"/>
              <a:cs typeface="Barlow"/>
              <a:sym typeface="Barlow"/>
            </a:endParaRPr>
          </a:p>
        </p:txBody>
      </p:sp>
      <p:sp>
        <p:nvSpPr>
          <p:cNvPr id="1081" name="Google Shape;108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1"/>
          <p:cNvSpPr txBox="1"/>
          <p:nvPr/>
        </p:nvSpPr>
        <p:spPr>
          <a:xfrm>
            <a:off x="1495586" y="208363"/>
            <a:ext cx="4541004"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0"/>
              <a:buFont typeface="Poppins"/>
              <a:buNone/>
            </a:pPr>
            <a:r>
              <a:rPr b="1" i="0" lang="en-US" sz="2600" u="none" cap="none" strike="noStrike">
                <a:solidFill>
                  <a:schemeClr val="dk1"/>
                </a:solidFill>
                <a:latin typeface="Poppins"/>
                <a:ea typeface="Poppins"/>
                <a:cs typeface="Poppins"/>
                <a:sym typeface="Poppins"/>
              </a:rPr>
              <a:t>2. 3. NoSQL multi-model</a:t>
            </a:r>
            <a:endParaRPr/>
          </a:p>
        </p:txBody>
      </p:sp>
      <p:sp>
        <p:nvSpPr>
          <p:cNvPr id="1087" name="Google Shape;1087;p11"/>
          <p:cNvSpPr txBox="1"/>
          <p:nvPr/>
        </p:nvSpPr>
        <p:spPr>
          <a:xfrm>
            <a:off x="147762" y="678924"/>
            <a:ext cx="5826900" cy="2308800"/>
          </a:xfrm>
          <a:prstGeom prst="rect">
            <a:avLst/>
          </a:prstGeom>
          <a:noFill/>
          <a:ln>
            <a:noFill/>
          </a:ln>
        </p:spPr>
        <p:txBody>
          <a:bodyPr anchorCtr="0" anchor="t" bIns="45700" lIns="91425" spcFirstLastPara="1" rIns="91425" wrap="square" tIns="45700">
            <a:spAutoFit/>
          </a:bodyPr>
          <a:lstStyle/>
          <a:p>
            <a:pPr indent="-266700" lvl="0" marL="2286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OrientDB is a NoSQL database known for its unique multi-model capabilities. This means it can handle data in various formats and structures within a single database, offering flexibility and adaptability for different use cases.</a:t>
            </a:r>
            <a:endParaRPr sz="1800">
              <a:latin typeface="Barlow"/>
              <a:ea typeface="Barlow"/>
              <a:cs typeface="Barlow"/>
              <a:sym typeface="Barlow"/>
            </a:endParaRPr>
          </a:p>
          <a:p>
            <a:pPr indent="-342900" lvl="2" marL="1371600" marR="0" rtl="0" algn="just">
              <a:lnSpc>
                <a:spcPct val="100000"/>
              </a:lnSpc>
              <a:spcBef>
                <a:spcPts val="0"/>
              </a:spcBef>
              <a:spcAft>
                <a:spcPts val="0"/>
              </a:spcAft>
              <a:buClr>
                <a:srgbClr val="000000"/>
              </a:buClr>
              <a:buSzPts val="1800"/>
              <a:buFont typeface="Arial"/>
              <a:buChar char="■"/>
            </a:pPr>
            <a:r>
              <a:rPr lang="en-US" sz="1800">
                <a:latin typeface="Barlow"/>
                <a:ea typeface="Barlow"/>
                <a:cs typeface="Barlow"/>
                <a:sym typeface="Barlow"/>
              </a:rPr>
              <a:t>Graph Model</a:t>
            </a:r>
            <a:endParaRPr sz="1800">
              <a:latin typeface="Barlow"/>
              <a:ea typeface="Barlow"/>
              <a:cs typeface="Barlow"/>
              <a:sym typeface="Barlow"/>
            </a:endParaRPr>
          </a:p>
          <a:p>
            <a:pPr indent="-342900" lvl="2" marL="13716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Document Model</a:t>
            </a:r>
            <a:endParaRPr sz="1800"/>
          </a:p>
          <a:p>
            <a:pPr indent="-342900" lvl="2" marL="13716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Object Model</a:t>
            </a:r>
            <a:endParaRPr sz="1800"/>
          </a:p>
        </p:txBody>
      </p:sp>
      <p:pic>
        <p:nvPicPr>
          <p:cNvPr descr="A diagram of a company&#10;&#10;Description automatically generated" id="1088" name="Google Shape;1088;p11"/>
          <p:cNvPicPr preferRelativeResize="0"/>
          <p:nvPr/>
        </p:nvPicPr>
        <p:blipFill rotWithShape="1">
          <a:blip r:embed="rId3">
            <a:alphaModFix/>
          </a:blip>
          <a:srcRect b="0" l="0" r="0" t="0"/>
          <a:stretch/>
        </p:blipFill>
        <p:spPr>
          <a:xfrm>
            <a:off x="1710595" y="3356580"/>
            <a:ext cx="3569073" cy="1716742"/>
          </a:xfrm>
          <a:prstGeom prst="rect">
            <a:avLst/>
          </a:prstGeom>
          <a:noFill/>
          <a:ln>
            <a:noFill/>
          </a:ln>
        </p:spPr>
      </p:pic>
      <p:pic>
        <p:nvPicPr>
          <p:cNvPr descr="A diagram of a group of students&#10;&#10;Description automatically generated" id="1089" name="Google Shape;1089;p11"/>
          <p:cNvPicPr preferRelativeResize="0"/>
          <p:nvPr/>
        </p:nvPicPr>
        <p:blipFill rotWithShape="1">
          <a:blip r:embed="rId4">
            <a:alphaModFix/>
          </a:blip>
          <a:srcRect b="0" l="0" r="0" t="0"/>
          <a:stretch/>
        </p:blipFill>
        <p:spPr>
          <a:xfrm>
            <a:off x="5974597" y="2882529"/>
            <a:ext cx="2670672" cy="1667618"/>
          </a:xfrm>
          <a:prstGeom prst="rect">
            <a:avLst/>
          </a:prstGeom>
          <a:noFill/>
          <a:ln>
            <a:noFill/>
          </a:ln>
        </p:spPr>
      </p:pic>
      <p:pic>
        <p:nvPicPr>
          <p:cNvPr descr="OrientDB: A Flexible and Scalable Multi-Model NoSQL DBMS" id="1090" name="Google Shape;1090;p11"/>
          <p:cNvPicPr preferRelativeResize="0"/>
          <p:nvPr/>
        </p:nvPicPr>
        <p:blipFill rotWithShape="1">
          <a:blip r:embed="rId5">
            <a:alphaModFix/>
          </a:blip>
          <a:srcRect b="0" l="0" r="0" t="0"/>
          <a:stretch/>
        </p:blipFill>
        <p:spPr>
          <a:xfrm>
            <a:off x="5974597" y="319166"/>
            <a:ext cx="2078592" cy="2477792"/>
          </a:xfrm>
          <a:prstGeom prst="rect">
            <a:avLst/>
          </a:prstGeom>
          <a:noFill/>
          <a:ln>
            <a:noFill/>
          </a:ln>
        </p:spPr>
      </p:pic>
      <p:sp>
        <p:nvSpPr>
          <p:cNvPr id="1091" name="Google Shape;109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2"/>
          <p:cNvSpPr txBox="1"/>
          <p:nvPr/>
        </p:nvSpPr>
        <p:spPr>
          <a:xfrm>
            <a:off x="1495586" y="511209"/>
            <a:ext cx="4541004"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0"/>
              <a:buFont typeface="Poppins"/>
              <a:buNone/>
            </a:pPr>
            <a:r>
              <a:rPr b="1" i="0" lang="en-US" sz="2600" u="none" cap="none" strike="noStrike">
                <a:solidFill>
                  <a:schemeClr val="dk1"/>
                </a:solidFill>
                <a:latin typeface="Poppins"/>
                <a:ea typeface="Poppins"/>
                <a:cs typeface="Poppins"/>
                <a:sym typeface="Poppins"/>
              </a:rPr>
              <a:t>2. 4. Cluster Indexes</a:t>
            </a:r>
            <a:endParaRPr/>
          </a:p>
        </p:txBody>
      </p:sp>
      <p:sp>
        <p:nvSpPr>
          <p:cNvPr id="1097" name="Google Shape;1097;p12"/>
          <p:cNvSpPr txBox="1"/>
          <p:nvPr/>
        </p:nvSpPr>
        <p:spPr>
          <a:xfrm>
            <a:off x="1253502" y="3474475"/>
            <a:ext cx="5256600" cy="1477500"/>
          </a:xfrm>
          <a:prstGeom prst="rect">
            <a:avLst/>
          </a:prstGeom>
          <a:noFill/>
          <a:ln>
            <a:noFill/>
          </a:ln>
        </p:spPr>
        <p:txBody>
          <a:bodyPr anchorCtr="0" anchor="t" bIns="45700" lIns="91425" spcFirstLastPara="1" rIns="91425" wrap="square" tIns="45700">
            <a:spAutoFit/>
          </a:bodyPr>
          <a:lstStyle/>
          <a:p>
            <a:pPr indent="-3238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Index Types in OrientDB: </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SB-Tree Index</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Hash Index</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Auto Sharding Index</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Lucene Full Text Index</a:t>
            </a:r>
            <a:endParaRPr sz="1800"/>
          </a:p>
        </p:txBody>
      </p:sp>
      <p:sp>
        <p:nvSpPr>
          <p:cNvPr id="1098" name="Google Shape;1098;p12"/>
          <p:cNvSpPr txBox="1"/>
          <p:nvPr/>
        </p:nvSpPr>
        <p:spPr>
          <a:xfrm>
            <a:off x="300349" y="1227675"/>
            <a:ext cx="8256300" cy="2308800"/>
          </a:xfrm>
          <a:prstGeom prst="rect">
            <a:avLst/>
          </a:prstGeom>
          <a:noFill/>
          <a:ln>
            <a:noFill/>
          </a:ln>
        </p:spPr>
        <p:txBody>
          <a:bodyPr anchorCtr="0" anchor="t" bIns="45700" lIns="91425" spcFirstLastPara="1" rIns="91425" wrap="square" tIns="45700">
            <a:spAutoFit/>
          </a:bodyPr>
          <a:lstStyle/>
          <a:p>
            <a:pPr indent="-209550" lvl="0" marL="1714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OrientDB can use two methods to update indexes: </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Automatic Where the index is bound to schema properties. (For example, User.id.) If you have a schema-less database and you want to create an automatic index, then you need to create the class and the property before using the index. </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Barlow"/>
                <a:ea typeface="Barlow"/>
                <a:cs typeface="Barlow"/>
                <a:sym typeface="Barlow"/>
              </a:rPr>
              <a:t>Manual</a:t>
            </a:r>
            <a:r>
              <a:rPr lang="en-US" sz="1800">
                <a:latin typeface="Barlow"/>
                <a:ea typeface="Barlow"/>
                <a:cs typeface="Barlow"/>
                <a:sym typeface="Barlow"/>
              </a:rPr>
              <a:t>: </a:t>
            </a:r>
            <a:r>
              <a:rPr b="0" i="0" lang="en-US" sz="1800" u="none" cap="none" strike="noStrike">
                <a:solidFill>
                  <a:srgbClr val="000000"/>
                </a:solidFill>
                <a:latin typeface="Barlow"/>
                <a:ea typeface="Barlow"/>
                <a:cs typeface="Barlow"/>
                <a:sym typeface="Barlow"/>
              </a:rPr>
              <a:t>the index is handled by the application developer, using the Java API and SQL commands. You can use them as Persistent Maps, where the entry's value are the records pointed to by the index.</a:t>
            </a:r>
            <a:endParaRPr sz="1800"/>
          </a:p>
        </p:txBody>
      </p:sp>
      <p:sp>
        <p:nvSpPr>
          <p:cNvPr id="1099" name="Google Shape;10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3"/>
          <p:cNvSpPr txBox="1"/>
          <p:nvPr/>
        </p:nvSpPr>
        <p:spPr>
          <a:xfrm>
            <a:off x="1495586" y="554763"/>
            <a:ext cx="454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0"/>
              <a:buFont typeface="Poppins"/>
              <a:buNone/>
            </a:pPr>
            <a:r>
              <a:rPr b="1" i="0" lang="en-US" sz="2600" u="none" cap="none" strike="noStrike">
                <a:solidFill>
                  <a:schemeClr val="dk1"/>
                </a:solidFill>
                <a:latin typeface="Poppins"/>
                <a:ea typeface="Poppins"/>
                <a:cs typeface="Poppins"/>
                <a:sym typeface="Poppins"/>
              </a:rPr>
              <a:t>2. 5. Polyglot Queries</a:t>
            </a:r>
            <a:endParaRPr/>
          </a:p>
        </p:txBody>
      </p:sp>
      <p:sp>
        <p:nvSpPr>
          <p:cNvPr id="1105" name="Google Shape;1105;p13"/>
          <p:cNvSpPr txBox="1"/>
          <p:nvPr/>
        </p:nvSpPr>
        <p:spPr>
          <a:xfrm>
            <a:off x="871051" y="1127475"/>
            <a:ext cx="7527900" cy="3478500"/>
          </a:xfrm>
          <a:prstGeom prst="rect">
            <a:avLst/>
          </a:prstGeom>
          <a:noFill/>
          <a:ln>
            <a:noFill/>
          </a:ln>
        </p:spPr>
        <p:txBody>
          <a:bodyPr anchorCtr="0" anchor="t" bIns="45700" lIns="91425" spcFirstLastPara="1" rIns="91425" wrap="square" tIns="45700">
            <a:spAutoFit/>
          </a:bodyPr>
          <a:lstStyle/>
          <a:p>
            <a:pPr indent="-222250" lvl="0" marL="1714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Barlow"/>
                <a:ea typeface="Barlow"/>
                <a:cs typeface="Barlow"/>
                <a:sym typeface="Barlow"/>
              </a:rPr>
              <a:t>OrientDB empowers you to leverage the strengths of different query languages within a single database. This approach, known as polyglot querying, offers flexibility and caters to diverse developer preferences. </a:t>
            </a:r>
            <a:endParaRPr sz="2000"/>
          </a:p>
          <a:p>
            <a:pPr indent="-355600" lvl="1" marL="9144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Barlow"/>
                <a:ea typeface="Barlow"/>
                <a:cs typeface="Barlow"/>
                <a:sym typeface="Barlow"/>
              </a:rPr>
              <a:t>SQL</a:t>
            </a:r>
            <a:r>
              <a:rPr lang="en-US" sz="2000">
                <a:latin typeface="Barlow"/>
                <a:ea typeface="Barlow"/>
                <a:cs typeface="Barlow"/>
                <a:sym typeface="Barlow"/>
              </a:rPr>
              <a:t>: </a:t>
            </a:r>
            <a:r>
              <a:rPr b="0" i="0" lang="en-US" sz="2000" u="none" cap="none" strike="noStrike">
                <a:solidFill>
                  <a:srgbClr val="000000"/>
                </a:solidFill>
                <a:latin typeface="Barlow"/>
                <a:ea typeface="Barlow"/>
                <a:cs typeface="Barlow"/>
                <a:sym typeface="Barlow"/>
              </a:rPr>
              <a:t>like Syntax (SQL++) - Familiar for those with relational database experience. Efficient for querying record-based data. </a:t>
            </a:r>
            <a:endParaRPr sz="2000"/>
          </a:p>
          <a:p>
            <a:pPr indent="-355600" lvl="1" marL="9144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Barlow"/>
                <a:ea typeface="Barlow"/>
                <a:cs typeface="Barlow"/>
                <a:sym typeface="Barlow"/>
              </a:rPr>
              <a:t>APIs: OrientDB provides APIs for various programming languages. You can execute queries using these APIs, which often provide more flexibility and control compared to executing queries directly through the query language.</a:t>
            </a:r>
            <a:endParaRPr sz="2000"/>
          </a:p>
        </p:txBody>
      </p:sp>
      <p:sp>
        <p:nvSpPr>
          <p:cNvPr id="1106" name="Google Shape;110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4"/>
          <p:cNvSpPr txBox="1"/>
          <p:nvPr>
            <p:ph type="title"/>
          </p:nvPr>
        </p:nvSpPr>
        <p:spPr>
          <a:xfrm>
            <a:off x="2085024" y="1564950"/>
            <a:ext cx="4883581" cy="151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4000"/>
              <a:t>Application</a:t>
            </a:r>
            <a:endParaRPr/>
          </a:p>
        </p:txBody>
      </p:sp>
      <p:sp>
        <p:nvSpPr>
          <p:cNvPr id="1112" name="Google Shape;1112;p14"/>
          <p:cNvSpPr txBox="1"/>
          <p:nvPr>
            <p:ph idx="2" type="title"/>
          </p:nvPr>
        </p:nvSpPr>
        <p:spPr>
          <a:xfrm>
            <a:off x="1050075" y="1564950"/>
            <a:ext cx="969000" cy="151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US"/>
              <a:t>3.</a:t>
            </a:r>
            <a:endParaRPr b="1"/>
          </a:p>
        </p:txBody>
      </p:sp>
      <p:grpSp>
        <p:nvGrpSpPr>
          <p:cNvPr id="1113" name="Google Shape;1113;p14"/>
          <p:cNvGrpSpPr/>
          <p:nvPr/>
        </p:nvGrpSpPr>
        <p:grpSpPr>
          <a:xfrm flipH="1">
            <a:off x="6775879" y="3868746"/>
            <a:ext cx="3599787" cy="1044103"/>
            <a:chOff x="-1431671" y="656496"/>
            <a:chExt cx="3599787" cy="1044103"/>
          </a:xfrm>
        </p:grpSpPr>
        <p:grpSp>
          <p:nvGrpSpPr>
            <p:cNvPr id="1114" name="Google Shape;1114;p14"/>
            <p:cNvGrpSpPr/>
            <p:nvPr/>
          </p:nvGrpSpPr>
          <p:grpSpPr>
            <a:xfrm>
              <a:off x="-368508" y="1432892"/>
              <a:ext cx="1567047" cy="45661"/>
              <a:chOff x="1754675" y="2661275"/>
              <a:chExt cx="1945675" cy="56700"/>
            </a:xfrm>
          </p:grpSpPr>
          <p:cxnSp>
            <p:nvCxnSpPr>
              <p:cNvPr id="1115" name="Google Shape;1115;p14"/>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116" name="Google Shape;1116;p1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7" name="Google Shape;1117;p14"/>
            <p:cNvGrpSpPr/>
            <p:nvPr/>
          </p:nvGrpSpPr>
          <p:grpSpPr>
            <a:xfrm>
              <a:off x="-766480" y="1564412"/>
              <a:ext cx="1561280" cy="136187"/>
              <a:chOff x="1754675" y="2824000"/>
              <a:chExt cx="4728285" cy="412439"/>
            </a:xfrm>
          </p:grpSpPr>
          <p:sp>
            <p:nvSpPr>
              <p:cNvPr id="1118" name="Google Shape;1118;p1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9" name="Google Shape;1119;p1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0" name="Google Shape;1120;p14"/>
            <p:cNvGrpSpPr/>
            <p:nvPr/>
          </p:nvGrpSpPr>
          <p:grpSpPr>
            <a:xfrm>
              <a:off x="-1431671" y="1201087"/>
              <a:ext cx="3070084" cy="102363"/>
              <a:chOff x="1779150" y="2604263"/>
              <a:chExt cx="3811875" cy="127112"/>
            </a:xfrm>
          </p:grpSpPr>
          <p:sp>
            <p:nvSpPr>
              <p:cNvPr id="1121" name="Google Shape;1121;p1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2" name="Google Shape;1122;p1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3" name="Google Shape;1123;p14"/>
            <p:cNvGrpSpPr/>
            <p:nvPr/>
          </p:nvGrpSpPr>
          <p:grpSpPr>
            <a:xfrm>
              <a:off x="-856941" y="773805"/>
              <a:ext cx="2877996" cy="223763"/>
              <a:chOff x="1748550" y="2064750"/>
              <a:chExt cx="3573375" cy="277863"/>
            </a:xfrm>
          </p:grpSpPr>
          <p:sp>
            <p:nvSpPr>
              <p:cNvPr id="1124" name="Google Shape;1124;p14"/>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5" name="Google Shape;1125;p14"/>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6" name="Google Shape;1126;p14"/>
            <p:cNvGrpSpPr/>
            <p:nvPr/>
          </p:nvGrpSpPr>
          <p:grpSpPr>
            <a:xfrm>
              <a:off x="-856882" y="656496"/>
              <a:ext cx="2430997" cy="185534"/>
              <a:chOff x="1748547" y="1392116"/>
              <a:chExt cx="5911958" cy="451312"/>
            </a:xfrm>
          </p:grpSpPr>
          <p:sp>
            <p:nvSpPr>
              <p:cNvPr id="1127" name="Google Shape;1127;p1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8" name="Google Shape;1128;p1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9" name="Google Shape;1129;p14"/>
            <p:cNvGrpSpPr/>
            <p:nvPr/>
          </p:nvGrpSpPr>
          <p:grpSpPr>
            <a:xfrm>
              <a:off x="-842187" y="1064790"/>
              <a:ext cx="3010303" cy="45661"/>
              <a:chOff x="1766900" y="2869225"/>
              <a:chExt cx="3737650" cy="56700"/>
            </a:xfrm>
          </p:grpSpPr>
          <p:cxnSp>
            <p:nvCxnSpPr>
              <p:cNvPr id="1130" name="Google Shape;1130;p14"/>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131" name="Google Shape;1131;p1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32" name="Google Shape;113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5"/>
          <p:cNvSpPr txBox="1"/>
          <p:nvPr>
            <p:ph type="title"/>
          </p:nvPr>
        </p:nvSpPr>
        <p:spPr>
          <a:xfrm>
            <a:off x="720000" y="212551"/>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3. Application</a:t>
            </a:r>
            <a:endParaRPr/>
          </a:p>
        </p:txBody>
      </p:sp>
      <p:sp>
        <p:nvSpPr>
          <p:cNvPr id="1138" name="Google Shape;1138;p15"/>
          <p:cNvSpPr txBox="1"/>
          <p:nvPr>
            <p:ph idx="1" type="subTitle"/>
          </p:nvPr>
        </p:nvSpPr>
        <p:spPr>
          <a:xfrm>
            <a:off x="782570" y="785250"/>
            <a:ext cx="7896482" cy="3879739"/>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lang="en-US" sz="2000"/>
              <a:t>OrientDB is a versatile platform that finds applications in both academic and industry activities</a:t>
            </a:r>
            <a:endParaRPr/>
          </a:p>
          <a:p>
            <a:pPr indent="-304800" lvl="0" marL="457200" rtl="0" algn="l">
              <a:lnSpc>
                <a:spcPct val="100000"/>
              </a:lnSpc>
              <a:spcBef>
                <a:spcPts val="0"/>
              </a:spcBef>
              <a:spcAft>
                <a:spcPts val="0"/>
              </a:spcAft>
              <a:buSzPts val="1200"/>
              <a:buFont typeface="Arial"/>
              <a:buChar char="•"/>
            </a:pPr>
            <a:r>
              <a:rPr lang="en-US" sz="2000"/>
              <a:t>Research data management</a:t>
            </a:r>
            <a:endParaRPr/>
          </a:p>
          <a:p>
            <a:pPr indent="-304800" lvl="0" marL="457200" rtl="0" algn="l">
              <a:lnSpc>
                <a:spcPct val="100000"/>
              </a:lnSpc>
              <a:spcBef>
                <a:spcPts val="0"/>
              </a:spcBef>
              <a:spcAft>
                <a:spcPts val="0"/>
              </a:spcAft>
              <a:buSzPts val="1200"/>
              <a:buFont typeface="Arial"/>
              <a:buChar char="•"/>
            </a:pPr>
            <a:r>
              <a:rPr lang="en-US" sz="2000"/>
              <a:t>Knowledge graph construction</a:t>
            </a:r>
            <a:endParaRPr/>
          </a:p>
          <a:p>
            <a:pPr indent="-304800" lvl="0" marL="457200" rtl="0" algn="l">
              <a:lnSpc>
                <a:spcPct val="100000"/>
              </a:lnSpc>
              <a:spcBef>
                <a:spcPts val="0"/>
              </a:spcBef>
              <a:spcAft>
                <a:spcPts val="0"/>
              </a:spcAft>
              <a:buSzPts val="1200"/>
              <a:buFont typeface="Arial"/>
              <a:buChar char="•"/>
            </a:pPr>
            <a:r>
              <a:rPr lang="en-US" sz="2000"/>
              <a:t>Social network analysis</a:t>
            </a:r>
            <a:endParaRPr/>
          </a:p>
          <a:p>
            <a:pPr indent="-304800" lvl="0" marL="457200" rtl="0" algn="l">
              <a:lnSpc>
                <a:spcPct val="100000"/>
              </a:lnSpc>
              <a:spcBef>
                <a:spcPts val="0"/>
              </a:spcBef>
              <a:spcAft>
                <a:spcPts val="0"/>
              </a:spcAft>
              <a:buSzPts val="1200"/>
              <a:buFont typeface="Arial"/>
              <a:buChar char="•"/>
            </a:pPr>
            <a:r>
              <a:rPr lang="en-US" sz="2000"/>
              <a:t>Collaborative editing platforms</a:t>
            </a:r>
            <a:endParaRPr/>
          </a:p>
          <a:p>
            <a:pPr indent="-304800" lvl="0" marL="457200" rtl="0" algn="l">
              <a:lnSpc>
                <a:spcPct val="100000"/>
              </a:lnSpc>
              <a:spcBef>
                <a:spcPts val="0"/>
              </a:spcBef>
              <a:spcAft>
                <a:spcPts val="0"/>
              </a:spcAft>
              <a:buSzPts val="1200"/>
              <a:buFont typeface="Arial"/>
              <a:buChar char="•"/>
            </a:pPr>
            <a:r>
              <a:rPr lang="en-US" sz="2000"/>
              <a:t>Simulations and modeling</a:t>
            </a:r>
            <a:endParaRPr/>
          </a:p>
          <a:p>
            <a:pPr indent="-304800" lvl="0" marL="457200" rtl="0" algn="l">
              <a:lnSpc>
                <a:spcPct val="100000"/>
              </a:lnSpc>
              <a:spcBef>
                <a:spcPts val="0"/>
              </a:spcBef>
              <a:spcAft>
                <a:spcPts val="0"/>
              </a:spcAft>
              <a:buSzPts val="1200"/>
              <a:buFont typeface="Arial"/>
              <a:buChar char="•"/>
            </a:pPr>
            <a:r>
              <a:rPr lang="en-US" sz="2000"/>
              <a:t>Master Data Management (MDM)</a:t>
            </a:r>
            <a:endParaRPr/>
          </a:p>
          <a:p>
            <a:pPr indent="-304800" lvl="0" marL="457200" rtl="0" algn="l">
              <a:lnSpc>
                <a:spcPct val="100000"/>
              </a:lnSpc>
              <a:spcBef>
                <a:spcPts val="0"/>
              </a:spcBef>
              <a:spcAft>
                <a:spcPts val="0"/>
              </a:spcAft>
              <a:buSzPts val="1200"/>
              <a:buFont typeface="Arial"/>
              <a:buChar char="•"/>
            </a:pPr>
            <a:r>
              <a:rPr lang="en-US" sz="2000"/>
              <a:t>Fraud Detection and Risk Management</a:t>
            </a:r>
            <a:endParaRPr/>
          </a:p>
          <a:p>
            <a:pPr indent="-304800" lvl="0" marL="457200" rtl="0" algn="l">
              <a:lnSpc>
                <a:spcPct val="100000"/>
              </a:lnSpc>
              <a:spcBef>
                <a:spcPts val="0"/>
              </a:spcBef>
              <a:spcAft>
                <a:spcPts val="0"/>
              </a:spcAft>
              <a:buSzPts val="1200"/>
              <a:buFont typeface="Arial"/>
              <a:buChar char="•"/>
            </a:pPr>
            <a:r>
              <a:rPr lang="en-US" sz="2000"/>
              <a:t>Recommendation Systems</a:t>
            </a:r>
            <a:endParaRPr/>
          </a:p>
          <a:p>
            <a:pPr indent="-304800" lvl="0" marL="457200" rtl="0" algn="l">
              <a:lnSpc>
                <a:spcPct val="100000"/>
              </a:lnSpc>
              <a:spcBef>
                <a:spcPts val="0"/>
              </a:spcBef>
              <a:spcAft>
                <a:spcPts val="0"/>
              </a:spcAft>
              <a:buSzPts val="1200"/>
              <a:buFont typeface="Arial"/>
              <a:buChar char="•"/>
            </a:pPr>
            <a:r>
              <a:rPr lang="en-US" sz="2000"/>
              <a:t>Internet of Things (IoT) and Big Data Management</a:t>
            </a:r>
            <a:endParaRPr/>
          </a:p>
          <a:p>
            <a:pPr indent="-304800" lvl="0" marL="457200" rtl="0" algn="l">
              <a:lnSpc>
                <a:spcPct val="100000"/>
              </a:lnSpc>
              <a:spcBef>
                <a:spcPts val="0"/>
              </a:spcBef>
              <a:spcAft>
                <a:spcPts val="0"/>
              </a:spcAft>
              <a:buSzPts val="1200"/>
              <a:buFont typeface="Arial"/>
              <a:buChar char="•"/>
            </a:pPr>
            <a:r>
              <a:rPr lang="en-US" sz="2000"/>
              <a:t>Social Media and Content Management</a:t>
            </a:r>
            <a:endParaRPr/>
          </a:p>
        </p:txBody>
      </p:sp>
      <p:sp>
        <p:nvSpPr>
          <p:cNvPr id="1139" name="Google Shape;1139;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6"/>
          <p:cNvSpPr txBox="1"/>
          <p:nvPr>
            <p:ph type="title"/>
          </p:nvPr>
        </p:nvSpPr>
        <p:spPr>
          <a:xfrm>
            <a:off x="2085024" y="1564950"/>
            <a:ext cx="4883581" cy="151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4000"/>
              <a:t>Demo</a:t>
            </a:r>
            <a:endParaRPr/>
          </a:p>
        </p:txBody>
      </p:sp>
      <p:sp>
        <p:nvSpPr>
          <p:cNvPr id="1145" name="Google Shape;1145;p16"/>
          <p:cNvSpPr txBox="1"/>
          <p:nvPr>
            <p:ph idx="2" type="title"/>
          </p:nvPr>
        </p:nvSpPr>
        <p:spPr>
          <a:xfrm>
            <a:off x="1050075" y="1564950"/>
            <a:ext cx="969000" cy="151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US"/>
              <a:t>4.</a:t>
            </a:r>
            <a:endParaRPr b="1"/>
          </a:p>
        </p:txBody>
      </p:sp>
      <p:grpSp>
        <p:nvGrpSpPr>
          <p:cNvPr id="1146" name="Google Shape;1146;p16"/>
          <p:cNvGrpSpPr/>
          <p:nvPr/>
        </p:nvGrpSpPr>
        <p:grpSpPr>
          <a:xfrm flipH="1">
            <a:off x="6775879" y="3868746"/>
            <a:ext cx="3599787" cy="1044103"/>
            <a:chOff x="-1431671" y="656496"/>
            <a:chExt cx="3599787" cy="1044103"/>
          </a:xfrm>
        </p:grpSpPr>
        <p:grpSp>
          <p:nvGrpSpPr>
            <p:cNvPr id="1147" name="Google Shape;1147;p16"/>
            <p:cNvGrpSpPr/>
            <p:nvPr/>
          </p:nvGrpSpPr>
          <p:grpSpPr>
            <a:xfrm>
              <a:off x="-368508" y="1432892"/>
              <a:ext cx="1567047" cy="45661"/>
              <a:chOff x="1754675" y="2661275"/>
              <a:chExt cx="1945675" cy="56700"/>
            </a:xfrm>
          </p:grpSpPr>
          <p:cxnSp>
            <p:nvCxnSpPr>
              <p:cNvPr id="1148" name="Google Shape;1148;p16"/>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149" name="Google Shape;1149;p1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0" name="Google Shape;1150;p16"/>
            <p:cNvGrpSpPr/>
            <p:nvPr/>
          </p:nvGrpSpPr>
          <p:grpSpPr>
            <a:xfrm>
              <a:off x="-766480" y="1564412"/>
              <a:ext cx="1561280" cy="136187"/>
              <a:chOff x="1754675" y="2824000"/>
              <a:chExt cx="4728285" cy="412439"/>
            </a:xfrm>
          </p:grpSpPr>
          <p:sp>
            <p:nvSpPr>
              <p:cNvPr id="1151" name="Google Shape;1151;p1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2" name="Google Shape;1152;p1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3" name="Google Shape;1153;p16"/>
            <p:cNvGrpSpPr/>
            <p:nvPr/>
          </p:nvGrpSpPr>
          <p:grpSpPr>
            <a:xfrm>
              <a:off x="-1431671" y="1201087"/>
              <a:ext cx="3070084" cy="102363"/>
              <a:chOff x="1779150" y="2604263"/>
              <a:chExt cx="3811875" cy="127112"/>
            </a:xfrm>
          </p:grpSpPr>
          <p:sp>
            <p:nvSpPr>
              <p:cNvPr id="1154" name="Google Shape;1154;p1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5" name="Google Shape;1155;p1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6" name="Google Shape;1156;p16"/>
            <p:cNvGrpSpPr/>
            <p:nvPr/>
          </p:nvGrpSpPr>
          <p:grpSpPr>
            <a:xfrm>
              <a:off x="-856941" y="773805"/>
              <a:ext cx="2877996" cy="223763"/>
              <a:chOff x="1748550" y="2064750"/>
              <a:chExt cx="3573375" cy="277863"/>
            </a:xfrm>
          </p:grpSpPr>
          <p:sp>
            <p:nvSpPr>
              <p:cNvPr id="1157" name="Google Shape;1157;p16"/>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8" name="Google Shape;1158;p16"/>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9" name="Google Shape;1159;p16"/>
            <p:cNvGrpSpPr/>
            <p:nvPr/>
          </p:nvGrpSpPr>
          <p:grpSpPr>
            <a:xfrm>
              <a:off x="-856882" y="656496"/>
              <a:ext cx="2430997" cy="185534"/>
              <a:chOff x="1748547" y="1392116"/>
              <a:chExt cx="5911958" cy="451312"/>
            </a:xfrm>
          </p:grpSpPr>
          <p:sp>
            <p:nvSpPr>
              <p:cNvPr id="1160" name="Google Shape;1160;p1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1" name="Google Shape;1161;p1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2" name="Google Shape;1162;p16"/>
            <p:cNvGrpSpPr/>
            <p:nvPr/>
          </p:nvGrpSpPr>
          <p:grpSpPr>
            <a:xfrm>
              <a:off x="-842187" y="1064790"/>
              <a:ext cx="3010303" cy="45661"/>
              <a:chOff x="1766900" y="2869225"/>
              <a:chExt cx="3737650" cy="56700"/>
            </a:xfrm>
          </p:grpSpPr>
          <p:cxnSp>
            <p:nvCxnSpPr>
              <p:cNvPr id="1163" name="Google Shape;1163;p16"/>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164" name="Google Shape;1164;p1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65" name="Google Shape;116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7"/>
          <p:cNvSpPr txBox="1"/>
          <p:nvPr>
            <p:ph type="title"/>
          </p:nvPr>
        </p:nvSpPr>
        <p:spPr>
          <a:xfrm>
            <a:off x="3634353" y="569264"/>
            <a:ext cx="1875294"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4. Demo</a:t>
            </a:r>
            <a:endParaRPr/>
          </a:p>
        </p:txBody>
      </p:sp>
      <p:sp>
        <p:nvSpPr>
          <p:cNvPr id="1171" name="Google Shape;1171;p17"/>
          <p:cNvSpPr txBox="1"/>
          <p:nvPr>
            <p:ph idx="1" type="subTitle"/>
          </p:nvPr>
        </p:nvSpPr>
        <p:spPr>
          <a:xfrm>
            <a:off x="937625" y="2822021"/>
            <a:ext cx="2052600" cy="35513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500"/>
              <a:t>Installation Orient DB</a:t>
            </a:r>
            <a:endParaRPr sz="1500"/>
          </a:p>
          <a:p>
            <a:pPr indent="0" lvl="0" marL="0" rtl="0" algn="ctr">
              <a:lnSpc>
                <a:spcPct val="100000"/>
              </a:lnSpc>
              <a:spcBef>
                <a:spcPts val="0"/>
              </a:spcBef>
              <a:spcAft>
                <a:spcPts val="0"/>
              </a:spcAft>
              <a:buSzPts val="1400"/>
              <a:buNone/>
            </a:pPr>
            <a:r>
              <a:rPr lang="en-US" sz="1500"/>
              <a:t>CRUD</a:t>
            </a:r>
            <a:endParaRPr sz="1500"/>
          </a:p>
          <a:p>
            <a:pPr indent="0" lvl="0" marL="0" rtl="0" algn="ctr">
              <a:lnSpc>
                <a:spcPct val="100000"/>
              </a:lnSpc>
              <a:spcBef>
                <a:spcPts val="0"/>
              </a:spcBef>
              <a:spcAft>
                <a:spcPts val="0"/>
              </a:spcAft>
              <a:buSzPts val="1400"/>
              <a:buNone/>
            </a:pPr>
            <a:r>
              <a:rPr lang="en-US" sz="1500"/>
              <a:t>Graph view</a:t>
            </a:r>
            <a:endParaRPr sz="1500"/>
          </a:p>
        </p:txBody>
      </p:sp>
      <p:sp>
        <p:nvSpPr>
          <p:cNvPr id="1172" name="Google Shape;1172;p17"/>
          <p:cNvSpPr txBox="1"/>
          <p:nvPr>
            <p:ph idx="2" type="subTitle"/>
          </p:nvPr>
        </p:nvSpPr>
        <p:spPr>
          <a:xfrm>
            <a:off x="3545700" y="2822021"/>
            <a:ext cx="2052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500"/>
              <a:t>SB-Tree algorithm of nonunique index for OrientDB – NoSQL Database</a:t>
            </a:r>
            <a:endParaRPr sz="1500"/>
          </a:p>
        </p:txBody>
      </p:sp>
      <p:sp>
        <p:nvSpPr>
          <p:cNvPr id="1173" name="Google Shape;1173;p17"/>
          <p:cNvSpPr txBox="1"/>
          <p:nvPr>
            <p:ph idx="3" type="subTitle"/>
          </p:nvPr>
        </p:nvSpPr>
        <p:spPr>
          <a:xfrm>
            <a:off x="6205621" y="2822021"/>
            <a:ext cx="2052600" cy="46943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500"/>
              <a:t>Transaction in Orient DB</a:t>
            </a:r>
            <a:endParaRPr sz="1500"/>
          </a:p>
        </p:txBody>
      </p:sp>
      <p:sp>
        <p:nvSpPr>
          <p:cNvPr id="1174" name="Google Shape;1174;p17"/>
          <p:cNvSpPr txBox="1"/>
          <p:nvPr>
            <p:ph idx="4" type="subTitle"/>
          </p:nvPr>
        </p:nvSpPr>
        <p:spPr>
          <a:xfrm>
            <a:off x="843687" y="2116843"/>
            <a:ext cx="2240476" cy="52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INTRODUCTION</a:t>
            </a:r>
            <a:endParaRPr/>
          </a:p>
        </p:txBody>
      </p:sp>
      <p:sp>
        <p:nvSpPr>
          <p:cNvPr id="1175" name="Google Shape;1175;p17"/>
          <p:cNvSpPr txBox="1"/>
          <p:nvPr>
            <p:ph idx="5" type="subTitle"/>
          </p:nvPr>
        </p:nvSpPr>
        <p:spPr>
          <a:xfrm>
            <a:off x="4047936" y="2116843"/>
            <a:ext cx="1106500" cy="52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INDEX</a:t>
            </a:r>
            <a:endParaRPr/>
          </a:p>
        </p:txBody>
      </p:sp>
      <p:sp>
        <p:nvSpPr>
          <p:cNvPr id="1176" name="Google Shape;1176;p17"/>
          <p:cNvSpPr txBox="1"/>
          <p:nvPr>
            <p:ph idx="6" type="subTitle"/>
          </p:nvPr>
        </p:nvSpPr>
        <p:spPr>
          <a:xfrm>
            <a:off x="6118199" y="2116843"/>
            <a:ext cx="2227438" cy="52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TRANSACTION</a:t>
            </a:r>
            <a:endParaRPr/>
          </a:p>
        </p:txBody>
      </p:sp>
      <p:grpSp>
        <p:nvGrpSpPr>
          <p:cNvPr id="1177" name="Google Shape;1177;p17"/>
          <p:cNvGrpSpPr/>
          <p:nvPr/>
        </p:nvGrpSpPr>
        <p:grpSpPr>
          <a:xfrm>
            <a:off x="1714621" y="1549843"/>
            <a:ext cx="567000" cy="567000"/>
            <a:chOff x="1714621" y="1220539"/>
            <a:chExt cx="567000" cy="567000"/>
          </a:xfrm>
        </p:grpSpPr>
        <p:sp>
          <p:nvSpPr>
            <p:cNvPr id="1178" name="Google Shape;1178;p17"/>
            <p:cNvSpPr/>
            <p:nvPr/>
          </p:nvSpPr>
          <p:spPr>
            <a:xfrm>
              <a:off x="1714621" y="1220539"/>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7"/>
            <p:cNvSpPr/>
            <p:nvPr/>
          </p:nvSpPr>
          <p:spPr>
            <a:xfrm>
              <a:off x="1827313" y="1334514"/>
              <a:ext cx="341625" cy="339050"/>
            </a:xfrm>
            <a:custGeom>
              <a:rect b="b" l="l" r="r" t="t"/>
              <a:pathLst>
                <a:path extrusionOk="0" h="13562" w="13665">
                  <a:moveTo>
                    <a:pt x="4579" y="6518"/>
                  </a:moveTo>
                  <a:lnTo>
                    <a:pt x="4579" y="11650"/>
                  </a:lnTo>
                  <a:lnTo>
                    <a:pt x="3526" y="11650"/>
                  </a:lnTo>
                  <a:lnTo>
                    <a:pt x="3526" y="6518"/>
                  </a:lnTo>
                  <a:close/>
                  <a:moveTo>
                    <a:pt x="4316" y="2163"/>
                  </a:moveTo>
                  <a:cubicBezTo>
                    <a:pt x="5422" y="2631"/>
                    <a:pt x="5561" y="5024"/>
                    <a:pt x="6956" y="5273"/>
                  </a:cubicBezTo>
                  <a:lnTo>
                    <a:pt x="6956" y="9160"/>
                  </a:lnTo>
                  <a:lnTo>
                    <a:pt x="6431" y="9160"/>
                  </a:lnTo>
                  <a:cubicBezTo>
                    <a:pt x="6292" y="9160"/>
                    <a:pt x="6169" y="9286"/>
                    <a:pt x="6169" y="9422"/>
                  </a:cubicBezTo>
                  <a:lnTo>
                    <a:pt x="6169" y="11650"/>
                  </a:lnTo>
                  <a:lnTo>
                    <a:pt x="5103" y="11650"/>
                  </a:lnTo>
                  <a:lnTo>
                    <a:pt x="5103" y="6242"/>
                  </a:lnTo>
                  <a:cubicBezTo>
                    <a:pt x="5103" y="6103"/>
                    <a:pt x="4994" y="5980"/>
                    <a:pt x="4841" y="5980"/>
                  </a:cubicBezTo>
                  <a:lnTo>
                    <a:pt x="4316" y="5980"/>
                  </a:lnTo>
                  <a:lnTo>
                    <a:pt x="4316" y="2163"/>
                  </a:lnTo>
                  <a:close/>
                  <a:moveTo>
                    <a:pt x="7759" y="9685"/>
                  </a:moveTo>
                  <a:lnTo>
                    <a:pt x="7759" y="11650"/>
                  </a:lnTo>
                  <a:lnTo>
                    <a:pt x="6693" y="11650"/>
                  </a:lnTo>
                  <a:lnTo>
                    <a:pt x="6693" y="9685"/>
                  </a:lnTo>
                  <a:close/>
                  <a:moveTo>
                    <a:pt x="10139" y="586"/>
                  </a:moveTo>
                  <a:lnTo>
                    <a:pt x="10139" y="4390"/>
                  </a:lnTo>
                  <a:lnTo>
                    <a:pt x="9611" y="4390"/>
                  </a:lnTo>
                  <a:cubicBezTo>
                    <a:pt x="9462" y="4390"/>
                    <a:pt x="9349" y="4513"/>
                    <a:pt x="9349" y="4665"/>
                  </a:cubicBezTo>
                  <a:lnTo>
                    <a:pt x="9349" y="11650"/>
                  </a:lnTo>
                  <a:lnTo>
                    <a:pt x="8283" y="11650"/>
                  </a:lnTo>
                  <a:lnTo>
                    <a:pt x="8283" y="9422"/>
                  </a:lnTo>
                  <a:cubicBezTo>
                    <a:pt x="8283" y="9286"/>
                    <a:pt x="8174" y="9160"/>
                    <a:pt x="8021" y="9160"/>
                  </a:cubicBezTo>
                  <a:lnTo>
                    <a:pt x="7497" y="9160"/>
                  </a:lnTo>
                  <a:lnTo>
                    <a:pt x="7497" y="5260"/>
                  </a:lnTo>
                  <a:cubicBezTo>
                    <a:pt x="7829" y="5177"/>
                    <a:pt x="8104" y="4914"/>
                    <a:pt x="8340" y="4456"/>
                  </a:cubicBezTo>
                  <a:cubicBezTo>
                    <a:pt x="8921" y="3460"/>
                    <a:pt x="9170" y="1014"/>
                    <a:pt x="10139" y="586"/>
                  </a:cubicBezTo>
                  <a:close/>
                  <a:moveTo>
                    <a:pt x="10939" y="4928"/>
                  </a:moveTo>
                  <a:lnTo>
                    <a:pt x="10939" y="11650"/>
                  </a:lnTo>
                  <a:lnTo>
                    <a:pt x="9877" y="11650"/>
                  </a:lnTo>
                  <a:lnTo>
                    <a:pt x="9877" y="4928"/>
                  </a:lnTo>
                  <a:close/>
                  <a:moveTo>
                    <a:pt x="1652" y="0"/>
                  </a:moveTo>
                  <a:cubicBezTo>
                    <a:pt x="1508" y="0"/>
                    <a:pt x="1395" y="118"/>
                    <a:pt x="1395" y="267"/>
                  </a:cubicBezTo>
                  <a:lnTo>
                    <a:pt x="1395" y="1220"/>
                  </a:lnTo>
                  <a:lnTo>
                    <a:pt x="303" y="1220"/>
                  </a:lnTo>
                  <a:cubicBezTo>
                    <a:pt x="167" y="1220"/>
                    <a:pt x="41" y="1303"/>
                    <a:pt x="28" y="1442"/>
                  </a:cubicBezTo>
                  <a:cubicBezTo>
                    <a:pt x="1" y="1608"/>
                    <a:pt x="124" y="1748"/>
                    <a:pt x="290" y="1748"/>
                  </a:cubicBezTo>
                  <a:lnTo>
                    <a:pt x="1395" y="1748"/>
                  </a:lnTo>
                  <a:lnTo>
                    <a:pt x="1395" y="2813"/>
                  </a:lnTo>
                  <a:lnTo>
                    <a:pt x="927" y="2813"/>
                  </a:lnTo>
                  <a:cubicBezTo>
                    <a:pt x="788" y="2813"/>
                    <a:pt x="665" y="2896"/>
                    <a:pt x="648" y="3032"/>
                  </a:cubicBezTo>
                  <a:cubicBezTo>
                    <a:pt x="622" y="3198"/>
                    <a:pt x="748" y="3338"/>
                    <a:pt x="914" y="3338"/>
                  </a:cubicBezTo>
                  <a:lnTo>
                    <a:pt x="1395" y="3338"/>
                  </a:lnTo>
                  <a:lnTo>
                    <a:pt x="1395" y="4390"/>
                  </a:lnTo>
                  <a:lnTo>
                    <a:pt x="927" y="4390"/>
                  </a:lnTo>
                  <a:cubicBezTo>
                    <a:pt x="788" y="4390"/>
                    <a:pt x="665" y="4486"/>
                    <a:pt x="648" y="4622"/>
                  </a:cubicBezTo>
                  <a:cubicBezTo>
                    <a:pt x="622" y="4788"/>
                    <a:pt x="748" y="4928"/>
                    <a:pt x="914" y="4928"/>
                  </a:cubicBezTo>
                  <a:lnTo>
                    <a:pt x="1395" y="4928"/>
                  </a:lnTo>
                  <a:lnTo>
                    <a:pt x="1395" y="5980"/>
                  </a:lnTo>
                  <a:lnTo>
                    <a:pt x="303" y="5980"/>
                  </a:lnTo>
                  <a:cubicBezTo>
                    <a:pt x="167" y="5980"/>
                    <a:pt x="41" y="6076"/>
                    <a:pt x="28" y="6216"/>
                  </a:cubicBezTo>
                  <a:cubicBezTo>
                    <a:pt x="1" y="6365"/>
                    <a:pt x="124" y="6518"/>
                    <a:pt x="290" y="6518"/>
                  </a:cubicBezTo>
                  <a:lnTo>
                    <a:pt x="1395" y="6518"/>
                  </a:lnTo>
                  <a:lnTo>
                    <a:pt x="1395" y="7570"/>
                  </a:lnTo>
                  <a:lnTo>
                    <a:pt x="927" y="7570"/>
                  </a:lnTo>
                  <a:cubicBezTo>
                    <a:pt x="788" y="7570"/>
                    <a:pt x="665" y="7666"/>
                    <a:pt x="648" y="7806"/>
                  </a:cubicBezTo>
                  <a:cubicBezTo>
                    <a:pt x="622" y="7959"/>
                    <a:pt x="748" y="8108"/>
                    <a:pt x="914" y="8108"/>
                  </a:cubicBezTo>
                  <a:lnTo>
                    <a:pt x="1395" y="8108"/>
                  </a:lnTo>
                  <a:lnTo>
                    <a:pt x="1395" y="9160"/>
                  </a:lnTo>
                  <a:lnTo>
                    <a:pt x="927" y="9160"/>
                  </a:lnTo>
                  <a:cubicBezTo>
                    <a:pt x="788" y="9160"/>
                    <a:pt x="665" y="9256"/>
                    <a:pt x="648" y="9383"/>
                  </a:cubicBezTo>
                  <a:cubicBezTo>
                    <a:pt x="622" y="9549"/>
                    <a:pt x="748" y="9685"/>
                    <a:pt x="914" y="9685"/>
                  </a:cubicBezTo>
                  <a:lnTo>
                    <a:pt x="1395" y="9685"/>
                  </a:lnTo>
                  <a:lnTo>
                    <a:pt x="1395" y="10750"/>
                  </a:lnTo>
                  <a:lnTo>
                    <a:pt x="303" y="10750"/>
                  </a:lnTo>
                  <a:cubicBezTo>
                    <a:pt x="167" y="10750"/>
                    <a:pt x="41" y="10847"/>
                    <a:pt x="28" y="10973"/>
                  </a:cubicBezTo>
                  <a:cubicBezTo>
                    <a:pt x="1" y="11139"/>
                    <a:pt x="124" y="11278"/>
                    <a:pt x="290" y="11278"/>
                  </a:cubicBezTo>
                  <a:lnTo>
                    <a:pt x="1395" y="11278"/>
                  </a:lnTo>
                  <a:lnTo>
                    <a:pt x="1395" y="11912"/>
                  </a:lnTo>
                  <a:cubicBezTo>
                    <a:pt x="1395" y="12065"/>
                    <a:pt x="1521" y="12174"/>
                    <a:pt x="1661" y="12174"/>
                  </a:cubicBezTo>
                  <a:lnTo>
                    <a:pt x="2989" y="12174"/>
                  </a:lnTo>
                  <a:lnTo>
                    <a:pt x="2989" y="13283"/>
                  </a:lnTo>
                  <a:cubicBezTo>
                    <a:pt x="2989" y="13419"/>
                    <a:pt x="3085" y="13532"/>
                    <a:pt x="3221" y="13559"/>
                  </a:cubicBezTo>
                  <a:cubicBezTo>
                    <a:pt x="3234" y="13561"/>
                    <a:pt x="3247" y="13562"/>
                    <a:pt x="3260" y="13562"/>
                  </a:cubicBezTo>
                  <a:cubicBezTo>
                    <a:pt x="3399" y="13562"/>
                    <a:pt x="3526" y="13436"/>
                    <a:pt x="3526" y="13296"/>
                  </a:cubicBezTo>
                  <a:lnTo>
                    <a:pt x="3526" y="12174"/>
                  </a:lnTo>
                  <a:lnTo>
                    <a:pt x="4579" y="12174"/>
                  </a:lnTo>
                  <a:lnTo>
                    <a:pt x="4579" y="12659"/>
                  </a:lnTo>
                  <a:cubicBezTo>
                    <a:pt x="4579" y="12798"/>
                    <a:pt x="4675" y="12908"/>
                    <a:pt x="4798" y="12938"/>
                  </a:cubicBezTo>
                  <a:cubicBezTo>
                    <a:pt x="4812" y="12940"/>
                    <a:pt x="4825" y="12941"/>
                    <a:pt x="4839" y="12941"/>
                  </a:cubicBezTo>
                  <a:cubicBezTo>
                    <a:pt x="4986" y="12941"/>
                    <a:pt x="5103" y="12812"/>
                    <a:pt x="5103" y="12672"/>
                  </a:cubicBezTo>
                  <a:lnTo>
                    <a:pt x="5103" y="12174"/>
                  </a:lnTo>
                  <a:lnTo>
                    <a:pt x="6169" y="12174"/>
                  </a:lnTo>
                  <a:lnTo>
                    <a:pt x="6169" y="12659"/>
                  </a:lnTo>
                  <a:cubicBezTo>
                    <a:pt x="6169" y="12798"/>
                    <a:pt x="6265" y="12908"/>
                    <a:pt x="6391" y="12938"/>
                  </a:cubicBezTo>
                  <a:cubicBezTo>
                    <a:pt x="6405" y="12940"/>
                    <a:pt x="6419" y="12941"/>
                    <a:pt x="6432" y="12941"/>
                  </a:cubicBezTo>
                  <a:cubicBezTo>
                    <a:pt x="6579" y="12941"/>
                    <a:pt x="6693" y="12812"/>
                    <a:pt x="6693" y="12672"/>
                  </a:cubicBezTo>
                  <a:lnTo>
                    <a:pt x="6693" y="12174"/>
                  </a:lnTo>
                  <a:lnTo>
                    <a:pt x="7759" y="12174"/>
                  </a:lnTo>
                  <a:lnTo>
                    <a:pt x="7759" y="13283"/>
                  </a:lnTo>
                  <a:cubicBezTo>
                    <a:pt x="7759" y="13419"/>
                    <a:pt x="7855" y="13532"/>
                    <a:pt x="7981" y="13559"/>
                  </a:cubicBezTo>
                  <a:cubicBezTo>
                    <a:pt x="7995" y="13561"/>
                    <a:pt x="8009" y="13562"/>
                    <a:pt x="8023" y="13562"/>
                  </a:cubicBezTo>
                  <a:cubicBezTo>
                    <a:pt x="8169" y="13562"/>
                    <a:pt x="8283" y="13436"/>
                    <a:pt x="8283" y="13296"/>
                  </a:cubicBezTo>
                  <a:lnTo>
                    <a:pt x="8283" y="12174"/>
                  </a:lnTo>
                  <a:lnTo>
                    <a:pt x="9349" y="12174"/>
                  </a:lnTo>
                  <a:lnTo>
                    <a:pt x="9349" y="12659"/>
                  </a:lnTo>
                  <a:cubicBezTo>
                    <a:pt x="9349" y="12798"/>
                    <a:pt x="9445" y="12908"/>
                    <a:pt x="9571" y="12938"/>
                  </a:cubicBezTo>
                  <a:cubicBezTo>
                    <a:pt x="9585" y="12940"/>
                    <a:pt x="9599" y="12941"/>
                    <a:pt x="9612" y="12941"/>
                  </a:cubicBezTo>
                  <a:cubicBezTo>
                    <a:pt x="9760" y="12941"/>
                    <a:pt x="9877" y="12812"/>
                    <a:pt x="9877" y="12672"/>
                  </a:cubicBezTo>
                  <a:lnTo>
                    <a:pt x="9877" y="12174"/>
                  </a:lnTo>
                  <a:lnTo>
                    <a:pt x="10939" y="12174"/>
                  </a:lnTo>
                  <a:lnTo>
                    <a:pt x="10939" y="12659"/>
                  </a:lnTo>
                  <a:cubicBezTo>
                    <a:pt x="10939" y="12798"/>
                    <a:pt x="11039" y="12908"/>
                    <a:pt x="11161" y="12938"/>
                  </a:cubicBezTo>
                  <a:cubicBezTo>
                    <a:pt x="11175" y="12940"/>
                    <a:pt x="11189" y="12941"/>
                    <a:pt x="11202" y="12941"/>
                  </a:cubicBezTo>
                  <a:cubicBezTo>
                    <a:pt x="11350" y="12941"/>
                    <a:pt x="11467" y="12812"/>
                    <a:pt x="11467" y="12672"/>
                  </a:cubicBezTo>
                  <a:lnTo>
                    <a:pt x="11467" y="12174"/>
                  </a:lnTo>
                  <a:lnTo>
                    <a:pt x="12532" y="12174"/>
                  </a:lnTo>
                  <a:lnTo>
                    <a:pt x="12532" y="13283"/>
                  </a:lnTo>
                  <a:cubicBezTo>
                    <a:pt x="12532" y="13419"/>
                    <a:pt x="12615" y="13532"/>
                    <a:pt x="12752" y="13559"/>
                  </a:cubicBezTo>
                  <a:cubicBezTo>
                    <a:pt x="12766" y="13561"/>
                    <a:pt x="12780" y="13562"/>
                    <a:pt x="12793" y="13562"/>
                  </a:cubicBezTo>
                  <a:cubicBezTo>
                    <a:pt x="12940" y="13562"/>
                    <a:pt x="13057" y="13436"/>
                    <a:pt x="13057" y="13296"/>
                  </a:cubicBezTo>
                  <a:lnTo>
                    <a:pt x="13057" y="12174"/>
                  </a:lnTo>
                  <a:lnTo>
                    <a:pt x="13319" y="12174"/>
                  </a:lnTo>
                  <a:cubicBezTo>
                    <a:pt x="13664" y="12174"/>
                    <a:pt x="13664" y="11663"/>
                    <a:pt x="13319" y="11650"/>
                  </a:cubicBezTo>
                  <a:lnTo>
                    <a:pt x="11467" y="11650"/>
                  </a:lnTo>
                  <a:lnTo>
                    <a:pt x="11467" y="4665"/>
                  </a:lnTo>
                  <a:cubicBezTo>
                    <a:pt x="11467" y="4513"/>
                    <a:pt x="11341" y="4390"/>
                    <a:pt x="11205" y="4390"/>
                  </a:cubicBezTo>
                  <a:lnTo>
                    <a:pt x="10677" y="4390"/>
                  </a:lnTo>
                  <a:lnTo>
                    <a:pt x="10677" y="529"/>
                  </a:lnTo>
                  <a:lnTo>
                    <a:pt x="11205" y="529"/>
                  </a:lnTo>
                  <a:cubicBezTo>
                    <a:pt x="11550" y="516"/>
                    <a:pt x="11550" y="18"/>
                    <a:pt x="11205" y="5"/>
                  </a:cubicBezTo>
                  <a:lnTo>
                    <a:pt x="10401" y="5"/>
                  </a:lnTo>
                  <a:cubicBezTo>
                    <a:pt x="10395" y="5"/>
                    <a:pt x="10388" y="5"/>
                    <a:pt x="10381" y="5"/>
                  </a:cubicBezTo>
                  <a:cubicBezTo>
                    <a:pt x="8328" y="5"/>
                    <a:pt x="8584" y="4596"/>
                    <a:pt x="7234" y="4762"/>
                  </a:cubicBezTo>
                  <a:cubicBezTo>
                    <a:pt x="5830" y="4692"/>
                    <a:pt x="5824" y="1581"/>
                    <a:pt x="4076" y="1581"/>
                  </a:cubicBezTo>
                  <a:cubicBezTo>
                    <a:pt x="4068" y="1581"/>
                    <a:pt x="4059" y="1581"/>
                    <a:pt x="4051" y="1582"/>
                  </a:cubicBezTo>
                  <a:lnTo>
                    <a:pt x="3251" y="1582"/>
                  </a:lnTo>
                  <a:cubicBezTo>
                    <a:pt x="2906" y="1595"/>
                    <a:pt x="2906" y="2106"/>
                    <a:pt x="3251" y="2119"/>
                  </a:cubicBezTo>
                  <a:lnTo>
                    <a:pt x="3789" y="2119"/>
                  </a:lnTo>
                  <a:lnTo>
                    <a:pt x="3789" y="5980"/>
                  </a:lnTo>
                  <a:lnTo>
                    <a:pt x="3251" y="5980"/>
                  </a:lnTo>
                  <a:cubicBezTo>
                    <a:pt x="3111" y="5980"/>
                    <a:pt x="2989" y="6103"/>
                    <a:pt x="2989" y="6242"/>
                  </a:cubicBezTo>
                  <a:lnTo>
                    <a:pt x="2989" y="11650"/>
                  </a:lnTo>
                  <a:lnTo>
                    <a:pt x="1936" y="11650"/>
                  </a:lnTo>
                  <a:lnTo>
                    <a:pt x="1936" y="267"/>
                  </a:lnTo>
                  <a:cubicBezTo>
                    <a:pt x="1936" y="141"/>
                    <a:pt x="1840" y="18"/>
                    <a:pt x="1701" y="5"/>
                  </a:cubicBezTo>
                  <a:cubicBezTo>
                    <a:pt x="1684" y="2"/>
                    <a:pt x="1668" y="0"/>
                    <a:pt x="16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0" name="Google Shape;1180;p17"/>
          <p:cNvGrpSpPr/>
          <p:nvPr/>
        </p:nvGrpSpPr>
        <p:grpSpPr>
          <a:xfrm>
            <a:off x="6948424" y="1549843"/>
            <a:ext cx="567000" cy="567000"/>
            <a:chOff x="6487308" y="1220539"/>
            <a:chExt cx="567000" cy="567000"/>
          </a:xfrm>
        </p:grpSpPr>
        <p:sp>
          <p:nvSpPr>
            <p:cNvPr id="1181" name="Google Shape;1181;p17"/>
            <p:cNvSpPr/>
            <p:nvPr/>
          </p:nvSpPr>
          <p:spPr>
            <a:xfrm>
              <a:off x="6487308" y="1220539"/>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2" name="Google Shape;1182;p17"/>
            <p:cNvGrpSpPr/>
            <p:nvPr/>
          </p:nvGrpSpPr>
          <p:grpSpPr>
            <a:xfrm>
              <a:off x="6601200" y="1351702"/>
              <a:ext cx="339200" cy="304675"/>
              <a:chOff x="5553875" y="2135725"/>
              <a:chExt cx="339200" cy="304675"/>
            </a:xfrm>
          </p:grpSpPr>
          <p:sp>
            <p:nvSpPr>
              <p:cNvPr id="1183" name="Google Shape;1183;p17"/>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7"/>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85" name="Google Shape;1185;p17"/>
          <p:cNvGrpSpPr/>
          <p:nvPr/>
        </p:nvGrpSpPr>
        <p:grpSpPr>
          <a:xfrm>
            <a:off x="4317681" y="1549843"/>
            <a:ext cx="567000" cy="567000"/>
            <a:chOff x="4083858" y="1220539"/>
            <a:chExt cx="567000" cy="567000"/>
          </a:xfrm>
        </p:grpSpPr>
        <p:sp>
          <p:nvSpPr>
            <p:cNvPr id="1186" name="Google Shape;1186;p17"/>
            <p:cNvSpPr/>
            <p:nvPr/>
          </p:nvSpPr>
          <p:spPr>
            <a:xfrm>
              <a:off x="4083858" y="1220539"/>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7" name="Google Shape;1187;p17"/>
            <p:cNvGrpSpPr/>
            <p:nvPr/>
          </p:nvGrpSpPr>
          <p:grpSpPr>
            <a:xfrm>
              <a:off x="4196525" y="1334514"/>
              <a:ext cx="341675" cy="339075"/>
              <a:chOff x="4026125" y="2118350"/>
              <a:chExt cx="341675" cy="339075"/>
            </a:xfrm>
          </p:grpSpPr>
          <p:sp>
            <p:nvSpPr>
              <p:cNvPr id="1188" name="Google Shape;1188;p17"/>
              <p:cNvSpPr/>
              <p:nvPr/>
            </p:nvSpPr>
            <p:spPr>
              <a:xfrm>
                <a:off x="4026125" y="2118350"/>
                <a:ext cx="341675" cy="339075"/>
              </a:xfrm>
              <a:custGeom>
                <a:rect b="b" l="l" r="r" t="t"/>
                <a:pathLst>
                  <a:path extrusionOk="0" h="13563" w="13667">
                    <a:moveTo>
                      <a:pt x="1655" y="0"/>
                    </a:moveTo>
                    <a:cubicBezTo>
                      <a:pt x="1511" y="0"/>
                      <a:pt x="1398" y="117"/>
                      <a:pt x="1398" y="267"/>
                    </a:cubicBezTo>
                    <a:lnTo>
                      <a:pt x="1398" y="1220"/>
                    </a:lnTo>
                    <a:lnTo>
                      <a:pt x="292" y="1220"/>
                    </a:lnTo>
                    <a:cubicBezTo>
                      <a:pt x="166" y="1220"/>
                      <a:pt x="43" y="1319"/>
                      <a:pt x="30" y="1442"/>
                    </a:cubicBezTo>
                    <a:cubicBezTo>
                      <a:pt x="0" y="1608"/>
                      <a:pt x="126" y="1747"/>
                      <a:pt x="292" y="1747"/>
                    </a:cubicBezTo>
                    <a:lnTo>
                      <a:pt x="1398" y="1747"/>
                    </a:lnTo>
                    <a:lnTo>
                      <a:pt x="1398" y="2813"/>
                    </a:lnTo>
                    <a:lnTo>
                      <a:pt x="913" y="2813"/>
                    </a:lnTo>
                    <a:cubicBezTo>
                      <a:pt x="790" y="2813"/>
                      <a:pt x="664" y="2909"/>
                      <a:pt x="651" y="3032"/>
                    </a:cubicBezTo>
                    <a:cubicBezTo>
                      <a:pt x="624" y="3198"/>
                      <a:pt x="747" y="3338"/>
                      <a:pt x="913" y="3338"/>
                    </a:cubicBezTo>
                    <a:lnTo>
                      <a:pt x="1398" y="3338"/>
                    </a:lnTo>
                    <a:lnTo>
                      <a:pt x="1398" y="4403"/>
                    </a:lnTo>
                    <a:lnTo>
                      <a:pt x="913" y="4403"/>
                    </a:lnTo>
                    <a:cubicBezTo>
                      <a:pt x="790" y="4403"/>
                      <a:pt x="664" y="4499"/>
                      <a:pt x="651" y="4622"/>
                    </a:cubicBezTo>
                    <a:cubicBezTo>
                      <a:pt x="624" y="4788"/>
                      <a:pt x="747" y="4928"/>
                      <a:pt x="913" y="4928"/>
                    </a:cubicBezTo>
                    <a:lnTo>
                      <a:pt x="1398" y="4928"/>
                    </a:lnTo>
                    <a:lnTo>
                      <a:pt x="1398" y="5993"/>
                    </a:lnTo>
                    <a:lnTo>
                      <a:pt x="292" y="5993"/>
                    </a:lnTo>
                    <a:cubicBezTo>
                      <a:pt x="166" y="5993"/>
                      <a:pt x="43" y="6076"/>
                      <a:pt x="30" y="6216"/>
                    </a:cubicBezTo>
                    <a:cubicBezTo>
                      <a:pt x="0" y="6382"/>
                      <a:pt x="126" y="6518"/>
                      <a:pt x="292" y="6518"/>
                    </a:cubicBezTo>
                    <a:lnTo>
                      <a:pt x="1398" y="6518"/>
                    </a:lnTo>
                    <a:lnTo>
                      <a:pt x="1398" y="7583"/>
                    </a:lnTo>
                    <a:lnTo>
                      <a:pt x="913" y="7583"/>
                    </a:lnTo>
                    <a:cubicBezTo>
                      <a:pt x="790" y="7583"/>
                      <a:pt x="664" y="7666"/>
                      <a:pt x="651" y="7806"/>
                    </a:cubicBezTo>
                    <a:cubicBezTo>
                      <a:pt x="624" y="7972"/>
                      <a:pt x="747" y="8108"/>
                      <a:pt x="913" y="8108"/>
                    </a:cubicBezTo>
                    <a:lnTo>
                      <a:pt x="1398" y="8108"/>
                    </a:lnTo>
                    <a:lnTo>
                      <a:pt x="1398" y="9160"/>
                    </a:lnTo>
                    <a:lnTo>
                      <a:pt x="913" y="9160"/>
                    </a:lnTo>
                    <a:cubicBezTo>
                      <a:pt x="790" y="9160"/>
                      <a:pt x="664" y="9256"/>
                      <a:pt x="651" y="9396"/>
                    </a:cubicBezTo>
                    <a:cubicBezTo>
                      <a:pt x="624" y="9562"/>
                      <a:pt x="747" y="9701"/>
                      <a:pt x="913" y="9701"/>
                    </a:cubicBezTo>
                    <a:lnTo>
                      <a:pt x="1398" y="9701"/>
                    </a:lnTo>
                    <a:lnTo>
                      <a:pt x="1398" y="10750"/>
                    </a:lnTo>
                    <a:lnTo>
                      <a:pt x="292" y="10750"/>
                    </a:lnTo>
                    <a:cubicBezTo>
                      <a:pt x="166" y="10750"/>
                      <a:pt x="43" y="10846"/>
                      <a:pt x="30" y="10986"/>
                    </a:cubicBezTo>
                    <a:cubicBezTo>
                      <a:pt x="0" y="11139"/>
                      <a:pt x="126" y="11291"/>
                      <a:pt x="292" y="11291"/>
                    </a:cubicBezTo>
                    <a:lnTo>
                      <a:pt x="1398" y="11291"/>
                    </a:lnTo>
                    <a:lnTo>
                      <a:pt x="1398" y="11925"/>
                    </a:lnTo>
                    <a:cubicBezTo>
                      <a:pt x="1398" y="12065"/>
                      <a:pt x="1524" y="12191"/>
                      <a:pt x="1660" y="12191"/>
                    </a:cubicBezTo>
                    <a:lnTo>
                      <a:pt x="2988" y="12191"/>
                    </a:lnTo>
                    <a:lnTo>
                      <a:pt x="2988" y="13296"/>
                    </a:lnTo>
                    <a:cubicBezTo>
                      <a:pt x="2988" y="13419"/>
                      <a:pt x="3084" y="13545"/>
                      <a:pt x="3210" y="13559"/>
                    </a:cubicBezTo>
                    <a:cubicBezTo>
                      <a:pt x="3226" y="13561"/>
                      <a:pt x="3241" y="13562"/>
                      <a:pt x="3255" y="13562"/>
                    </a:cubicBezTo>
                    <a:cubicBezTo>
                      <a:pt x="3401" y="13562"/>
                      <a:pt x="3516" y="13447"/>
                      <a:pt x="3516" y="13296"/>
                    </a:cubicBezTo>
                    <a:lnTo>
                      <a:pt x="3516" y="12191"/>
                    </a:lnTo>
                    <a:lnTo>
                      <a:pt x="4578" y="12191"/>
                    </a:lnTo>
                    <a:lnTo>
                      <a:pt x="4578" y="12672"/>
                    </a:lnTo>
                    <a:cubicBezTo>
                      <a:pt x="4578" y="12798"/>
                      <a:pt x="4678" y="12921"/>
                      <a:pt x="4800" y="12938"/>
                    </a:cubicBezTo>
                    <a:cubicBezTo>
                      <a:pt x="4815" y="12940"/>
                      <a:pt x="4830" y="12941"/>
                      <a:pt x="4844" y="12941"/>
                    </a:cubicBezTo>
                    <a:cubicBezTo>
                      <a:pt x="4990" y="12941"/>
                      <a:pt x="5106" y="12823"/>
                      <a:pt x="5106" y="12672"/>
                    </a:cubicBezTo>
                    <a:lnTo>
                      <a:pt x="5106" y="12191"/>
                    </a:lnTo>
                    <a:lnTo>
                      <a:pt x="6171" y="12191"/>
                    </a:lnTo>
                    <a:lnTo>
                      <a:pt x="6171" y="12672"/>
                    </a:lnTo>
                    <a:cubicBezTo>
                      <a:pt x="6171" y="12798"/>
                      <a:pt x="6268" y="12921"/>
                      <a:pt x="6390" y="12938"/>
                    </a:cubicBezTo>
                    <a:cubicBezTo>
                      <a:pt x="6405" y="12940"/>
                      <a:pt x="6420" y="12941"/>
                      <a:pt x="6434" y="12941"/>
                    </a:cubicBezTo>
                    <a:cubicBezTo>
                      <a:pt x="6580" y="12941"/>
                      <a:pt x="6696" y="12823"/>
                      <a:pt x="6696" y="12672"/>
                    </a:cubicBezTo>
                    <a:lnTo>
                      <a:pt x="6696" y="12191"/>
                    </a:lnTo>
                    <a:lnTo>
                      <a:pt x="7761" y="12191"/>
                    </a:lnTo>
                    <a:lnTo>
                      <a:pt x="7761" y="13296"/>
                    </a:lnTo>
                    <a:cubicBezTo>
                      <a:pt x="7761" y="13419"/>
                      <a:pt x="7844" y="13545"/>
                      <a:pt x="7980" y="13559"/>
                    </a:cubicBezTo>
                    <a:cubicBezTo>
                      <a:pt x="7996" y="13561"/>
                      <a:pt x="8011" y="13562"/>
                      <a:pt x="8025" y="13562"/>
                    </a:cubicBezTo>
                    <a:cubicBezTo>
                      <a:pt x="8171" y="13562"/>
                      <a:pt x="8286" y="13447"/>
                      <a:pt x="8286" y="13296"/>
                    </a:cubicBezTo>
                    <a:lnTo>
                      <a:pt x="8286" y="12191"/>
                    </a:lnTo>
                    <a:lnTo>
                      <a:pt x="9351" y="12191"/>
                    </a:lnTo>
                    <a:lnTo>
                      <a:pt x="9351" y="12672"/>
                    </a:lnTo>
                    <a:cubicBezTo>
                      <a:pt x="9351" y="12798"/>
                      <a:pt x="9434" y="12921"/>
                      <a:pt x="9574" y="12938"/>
                    </a:cubicBezTo>
                    <a:cubicBezTo>
                      <a:pt x="9589" y="12940"/>
                      <a:pt x="9604" y="12941"/>
                      <a:pt x="9618" y="12941"/>
                    </a:cubicBezTo>
                    <a:cubicBezTo>
                      <a:pt x="9763" y="12941"/>
                      <a:pt x="9876" y="12823"/>
                      <a:pt x="9876" y="12672"/>
                    </a:cubicBezTo>
                    <a:lnTo>
                      <a:pt x="9876" y="12191"/>
                    </a:lnTo>
                    <a:lnTo>
                      <a:pt x="10928" y="12191"/>
                    </a:lnTo>
                    <a:lnTo>
                      <a:pt x="10928" y="12672"/>
                    </a:lnTo>
                    <a:cubicBezTo>
                      <a:pt x="10928" y="12798"/>
                      <a:pt x="11025" y="12921"/>
                      <a:pt x="11164" y="12938"/>
                    </a:cubicBezTo>
                    <a:cubicBezTo>
                      <a:pt x="11179" y="12940"/>
                      <a:pt x="11194" y="12941"/>
                      <a:pt x="11208" y="12941"/>
                    </a:cubicBezTo>
                    <a:cubicBezTo>
                      <a:pt x="11353" y="12941"/>
                      <a:pt x="11466" y="12823"/>
                      <a:pt x="11466" y="12672"/>
                    </a:cubicBezTo>
                    <a:lnTo>
                      <a:pt x="11466" y="12191"/>
                    </a:lnTo>
                    <a:lnTo>
                      <a:pt x="12518" y="12191"/>
                    </a:lnTo>
                    <a:lnTo>
                      <a:pt x="12518" y="13296"/>
                    </a:lnTo>
                    <a:cubicBezTo>
                      <a:pt x="12518" y="13419"/>
                      <a:pt x="12615" y="13545"/>
                      <a:pt x="12754" y="13559"/>
                    </a:cubicBezTo>
                    <a:cubicBezTo>
                      <a:pt x="12769" y="13561"/>
                      <a:pt x="12784" y="13562"/>
                      <a:pt x="12799" y="13562"/>
                    </a:cubicBezTo>
                    <a:cubicBezTo>
                      <a:pt x="12944" y="13562"/>
                      <a:pt x="13059" y="13447"/>
                      <a:pt x="13059" y="13296"/>
                    </a:cubicBezTo>
                    <a:lnTo>
                      <a:pt x="13059" y="12191"/>
                    </a:lnTo>
                    <a:lnTo>
                      <a:pt x="13322" y="12191"/>
                    </a:lnTo>
                    <a:cubicBezTo>
                      <a:pt x="13667" y="12174"/>
                      <a:pt x="13667" y="11663"/>
                      <a:pt x="13322" y="11650"/>
                    </a:cubicBezTo>
                    <a:lnTo>
                      <a:pt x="1922" y="11650"/>
                    </a:lnTo>
                    <a:lnTo>
                      <a:pt x="1922" y="280"/>
                    </a:lnTo>
                    <a:cubicBezTo>
                      <a:pt x="1922" y="141"/>
                      <a:pt x="1839" y="18"/>
                      <a:pt x="1703" y="5"/>
                    </a:cubicBezTo>
                    <a:cubicBezTo>
                      <a:pt x="1687" y="2"/>
                      <a:pt x="1670" y="0"/>
                      <a:pt x="16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7"/>
              <p:cNvSpPr/>
              <p:nvPr/>
            </p:nvSpPr>
            <p:spPr>
              <a:xfrm>
                <a:off x="4120550" y="2148750"/>
                <a:ext cx="53225" cy="212175"/>
              </a:xfrm>
              <a:custGeom>
                <a:rect b="b" l="l" r="r" t="t"/>
                <a:pathLst>
                  <a:path extrusionOk="0" h="8487" w="2129">
                    <a:moveTo>
                      <a:pt x="1591" y="2122"/>
                    </a:moveTo>
                    <a:lnTo>
                      <a:pt x="1591" y="6367"/>
                    </a:lnTo>
                    <a:lnTo>
                      <a:pt x="539" y="6367"/>
                    </a:lnTo>
                    <a:lnTo>
                      <a:pt x="539" y="2122"/>
                    </a:lnTo>
                    <a:close/>
                    <a:moveTo>
                      <a:pt x="1066" y="0"/>
                    </a:moveTo>
                    <a:cubicBezTo>
                      <a:pt x="918" y="0"/>
                      <a:pt x="801" y="129"/>
                      <a:pt x="801" y="269"/>
                    </a:cubicBezTo>
                    <a:lnTo>
                      <a:pt x="801" y="1597"/>
                    </a:lnTo>
                    <a:lnTo>
                      <a:pt x="276" y="1597"/>
                    </a:lnTo>
                    <a:cubicBezTo>
                      <a:pt x="124" y="1597"/>
                      <a:pt x="1" y="1707"/>
                      <a:pt x="1" y="1859"/>
                    </a:cubicBezTo>
                    <a:lnTo>
                      <a:pt x="1" y="6630"/>
                    </a:lnTo>
                    <a:cubicBezTo>
                      <a:pt x="1" y="6769"/>
                      <a:pt x="124" y="6892"/>
                      <a:pt x="276" y="6892"/>
                    </a:cubicBezTo>
                    <a:lnTo>
                      <a:pt x="801" y="6892"/>
                    </a:lnTo>
                    <a:lnTo>
                      <a:pt x="801" y="8206"/>
                    </a:lnTo>
                    <a:cubicBezTo>
                      <a:pt x="801" y="8346"/>
                      <a:pt x="901" y="8455"/>
                      <a:pt x="1023" y="8485"/>
                    </a:cubicBezTo>
                    <a:cubicBezTo>
                      <a:pt x="1031" y="8486"/>
                      <a:pt x="1039" y="8486"/>
                      <a:pt x="1047" y="8486"/>
                    </a:cubicBezTo>
                    <a:cubicBezTo>
                      <a:pt x="1203" y="8486"/>
                      <a:pt x="1329" y="8365"/>
                      <a:pt x="1329" y="8220"/>
                    </a:cubicBezTo>
                    <a:lnTo>
                      <a:pt x="1329" y="6892"/>
                    </a:lnTo>
                    <a:lnTo>
                      <a:pt x="1853" y="6892"/>
                    </a:lnTo>
                    <a:cubicBezTo>
                      <a:pt x="2006" y="6892"/>
                      <a:pt x="2129" y="6769"/>
                      <a:pt x="2129" y="6630"/>
                    </a:cubicBezTo>
                    <a:lnTo>
                      <a:pt x="2129" y="1859"/>
                    </a:lnTo>
                    <a:cubicBezTo>
                      <a:pt x="2129" y="1707"/>
                      <a:pt x="2006" y="1597"/>
                      <a:pt x="1853" y="1597"/>
                    </a:cubicBezTo>
                    <a:lnTo>
                      <a:pt x="1329" y="1597"/>
                    </a:lnTo>
                    <a:lnTo>
                      <a:pt x="1329" y="282"/>
                    </a:lnTo>
                    <a:cubicBezTo>
                      <a:pt x="1329" y="143"/>
                      <a:pt x="1232" y="34"/>
                      <a:pt x="1106" y="4"/>
                    </a:cubicBezTo>
                    <a:cubicBezTo>
                      <a:pt x="1093" y="1"/>
                      <a:pt x="107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7"/>
              <p:cNvSpPr/>
              <p:nvPr/>
            </p:nvSpPr>
            <p:spPr>
              <a:xfrm>
                <a:off x="4200075" y="2188550"/>
                <a:ext cx="52950" cy="211850"/>
              </a:xfrm>
              <a:custGeom>
                <a:rect b="b" l="l" r="r" t="t"/>
                <a:pathLst>
                  <a:path extrusionOk="0" h="8474" w="2118">
                    <a:moveTo>
                      <a:pt x="1590" y="2120"/>
                    </a:moveTo>
                    <a:lnTo>
                      <a:pt x="1590" y="6352"/>
                    </a:lnTo>
                    <a:lnTo>
                      <a:pt x="541" y="6352"/>
                    </a:lnTo>
                    <a:lnTo>
                      <a:pt x="541" y="2120"/>
                    </a:lnTo>
                    <a:close/>
                    <a:moveTo>
                      <a:pt x="1057" y="1"/>
                    </a:moveTo>
                    <a:cubicBezTo>
                      <a:pt x="914" y="1"/>
                      <a:pt x="803" y="118"/>
                      <a:pt x="803" y="267"/>
                    </a:cubicBezTo>
                    <a:lnTo>
                      <a:pt x="803" y="1595"/>
                    </a:lnTo>
                    <a:lnTo>
                      <a:pt x="262" y="1595"/>
                    </a:lnTo>
                    <a:cubicBezTo>
                      <a:pt x="126" y="1595"/>
                      <a:pt x="0" y="1705"/>
                      <a:pt x="0" y="1857"/>
                    </a:cubicBezTo>
                    <a:lnTo>
                      <a:pt x="0" y="6628"/>
                    </a:lnTo>
                    <a:cubicBezTo>
                      <a:pt x="0" y="6767"/>
                      <a:pt x="126" y="6893"/>
                      <a:pt x="262" y="6893"/>
                    </a:cubicBezTo>
                    <a:lnTo>
                      <a:pt x="803" y="6893"/>
                    </a:lnTo>
                    <a:lnTo>
                      <a:pt x="803" y="8204"/>
                    </a:lnTo>
                    <a:cubicBezTo>
                      <a:pt x="803" y="8331"/>
                      <a:pt x="886" y="8453"/>
                      <a:pt x="1022" y="8470"/>
                    </a:cubicBezTo>
                    <a:cubicBezTo>
                      <a:pt x="1037" y="8472"/>
                      <a:pt x="1052" y="8473"/>
                      <a:pt x="1067" y="8473"/>
                    </a:cubicBezTo>
                    <a:cubicBezTo>
                      <a:pt x="1212" y="8473"/>
                      <a:pt x="1328" y="8355"/>
                      <a:pt x="1328" y="8204"/>
                    </a:cubicBezTo>
                    <a:lnTo>
                      <a:pt x="1328" y="6893"/>
                    </a:lnTo>
                    <a:lnTo>
                      <a:pt x="1852" y="6893"/>
                    </a:lnTo>
                    <a:cubicBezTo>
                      <a:pt x="2005" y="6893"/>
                      <a:pt x="2118" y="6767"/>
                      <a:pt x="2118" y="6628"/>
                    </a:cubicBezTo>
                    <a:lnTo>
                      <a:pt x="2118" y="1857"/>
                    </a:lnTo>
                    <a:cubicBezTo>
                      <a:pt x="2118" y="1705"/>
                      <a:pt x="2005" y="1595"/>
                      <a:pt x="1852" y="1595"/>
                    </a:cubicBezTo>
                    <a:lnTo>
                      <a:pt x="1328" y="1595"/>
                    </a:lnTo>
                    <a:lnTo>
                      <a:pt x="1328" y="281"/>
                    </a:lnTo>
                    <a:cubicBezTo>
                      <a:pt x="1328" y="141"/>
                      <a:pt x="1232" y="18"/>
                      <a:pt x="1105" y="5"/>
                    </a:cubicBezTo>
                    <a:cubicBezTo>
                      <a:pt x="1089" y="2"/>
                      <a:pt x="1073"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7"/>
              <p:cNvSpPr/>
              <p:nvPr/>
            </p:nvSpPr>
            <p:spPr>
              <a:xfrm>
                <a:off x="4279575" y="2148750"/>
                <a:ext cx="52975" cy="172350"/>
              </a:xfrm>
              <a:custGeom>
                <a:rect b="b" l="l" r="r" t="t"/>
                <a:pathLst>
                  <a:path extrusionOk="0" h="6894" w="2119">
                    <a:moveTo>
                      <a:pt x="1594" y="2122"/>
                    </a:moveTo>
                    <a:lnTo>
                      <a:pt x="1594" y="4777"/>
                    </a:lnTo>
                    <a:lnTo>
                      <a:pt x="528" y="4777"/>
                    </a:lnTo>
                    <a:lnTo>
                      <a:pt x="528" y="2122"/>
                    </a:lnTo>
                    <a:close/>
                    <a:moveTo>
                      <a:pt x="1058" y="0"/>
                    </a:moveTo>
                    <a:cubicBezTo>
                      <a:pt x="919" y="0"/>
                      <a:pt x="790" y="129"/>
                      <a:pt x="790" y="269"/>
                    </a:cubicBezTo>
                    <a:lnTo>
                      <a:pt x="790" y="1597"/>
                    </a:lnTo>
                    <a:lnTo>
                      <a:pt x="266" y="1597"/>
                    </a:lnTo>
                    <a:cubicBezTo>
                      <a:pt x="126" y="1597"/>
                      <a:pt x="0" y="1707"/>
                      <a:pt x="0" y="1859"/>
                    </a:cubicBezTo>
                    <a:lnTo>
                      <a:pt x="0" y="5039"/>
                    </a:lnTo>
                    <a:cubicBezTo>
                      <a:pt x="0" y="5179"/>
                      <a:pt x="126" y="5302"/>
                      <a:pt x="266" y="5302"/>
                    </a:cubicBezTo>
                    <a:lnTo>
                      <a:pt x="790" y="5302"/>
                    </a:lnTo>
                    <a:lnTo>
                      <a:pt x="790" y="6616"/>
                    </a:lnTo>
                    <a:cubicBezTo>
                      <a:pt x="790" y="6756"/>
                      <a:pt x="887" y="6865"/>
                      <a:pt x="1026" y="6892"/>
                    </a:cubicBezTo>
                    <a:cubicBezTo>
                      <a:pt x="1036" y="6893"/>
                      <a:pt x="1046" y="6893"/>
                      <a:pt x="1055" y="6893"/>
                    </a:cubicBezTo>
                    <a:cubicBezTo>
                      <a:pt x="1208" y="6893"/>
                      <a:pt x="1328" y="6773"/>
                      <a:pt x="1328" y="6630"/>
                    </a:cubicBezTo>
                    <a:lnTo>
                      <a:pt x="1328" y="5302"/>
                    </a:lnTo>
                    <a:lnTo>
                      <a:pt x="1856" y="5302"/>
                    </a:lnTo>
                    <a:cubicBezTo>
                      <a:pt x="2009" y="5302"/>
                      <a:pt x="2118" y="5179"/>
                      <a:pt x="2118" y="5039"/>
                    </a:cubicBezTo>
                    <a:lnTo>
                      <a:pt x="2118" y="1859"/>
                    </a:lnTo>
                    <a:cubicBezTo>
                      <a:pt x="2118" y="1707"/>
                      <a:pt x="2009" y="1597"/>
                      <a:pt x="1856" y="1597"/>
                    </a:cubicBezTo>
                    <a:lnTo>
                      <a:pt x="1328" y="1597"/>
                    </a:lnTo>
                    <a:lnTo>
                      <a:pt x="1328" y="282"/>
                    </a:lnTo>
                    <a:cubicBezTo>
                      <a:pt x="1328" y="143"/>
                      <a:pt x="1232" y="34"/>
                      <a:pt x="1096" y="4"/>
                    </a:cubicBezTo>
                    <a:cubicBezTo>
                      <a:pt x="1083" y="1"/>
                      <a:pt x="1070" y="0"/>
                      <a:pt x="10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92" name="Google Shape;1192;p17"/>
          <p:cNvSpPr txBox="1"/>
          <p:nvPr/>
        </p:nvSpPr>
        <p:spPr>
          <a:xfrm>
            <a:off x="3270467" y="4375300"/>
            <a:ext cx="2603065" cy="521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Poppins ExtraBold"/>
              <a:buNone/>
            </a:pPr>
            <a:r>
              <a:rPr b="0" i="0" lang="en-US" sz="1400" u="sng" cap="none" strike="noStrike">
                <a:solidFill>
                  <a:schemeClr val="accent1"/>
                </a:solidFill>
                <a:latin typeface="Poppins ExtraBold"/>
                <a:ea typeface="Poppins ExtraBold"/>
                <a:cs typeface="Poppins ExtraBold"/>
                <a:sym typeface="Poppins ExtraBold"/>
                <a:hlinkClick r:id="rId3">
                  <a:extLst>
                    <a:ext uri="{A12FA001-AC4F-418D-AE19-62706E023703}">
                      <ahyp:hlinkClr val="tx"/>
                    </a:ext>
                  </a:extLst>
                </a:hlinkClick>
              </a:rPr>
              <a:t>LINK VIDEO DEMO</a:t>
            </a:r>
            <a:endParaRPr b="0" i="0" sz="1400" u="none" cap="none" strike="noStrike">
              <a:solidFill>
                <a:schemeClr val="accent1"/>
              </a:solidFill>
              <a:latin typeface="Poppins ExtraBold"/>
              <a:ea typeface="Poppins ExtraBold"/>
              <a:cs typeface="Poppins ExtraBold"/>
              <a:sym typeface="Poppins ExtraBold"/>
            </a:endParaRPr>
          </a:p>
        </p:txBody>
      </p:sp>
      <p:sp>
        <p:nvSpPr>
          <p:cNvPr id="1193" name="Google Shape;119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18"/>
          <p:cNvSpPr txBox="1"/>
          <p:nvPr>
            <p:ph type="title"/>
          </p:nvPr>
        </p:nvSpPr>
        <p:spPr>
          <a:xfrm>
            <a:off x="2085024" y="1564950"/>
            <a:ext cx="4883581" cy="151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4000"/>
              <a:t>Comparison</a:t>
            </a:r>
            <a:endParaRPr/>
          </a:p>
        </p:txBody>
      </p:sp>
      <p:sp>
        <p:nvSpPr>
          <p:cNvPr id="1199" name="Google Shape;1199;p18"/>
          <p:cNvSpPr txBox="1"/>
          <p:nvPr>
            <p:ph idx="2" type="title"/>
          </p:nvPr>
        </p:nvSpPr>
        <p:spPr>
          <a:xfrm>
            <a:off x="1050075" y="1564950"/>
            <a:ext cx="969000" cy="151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US"/>
              <a:t>5.</a:t>
            </a:r>
            <a:endParaRPr b="1"/>
          </a:p>
        </p:txBody>
      </p:sp>
      <p:grpSp>
        <p:nvGrpSpPr>
          <p:cNvPr id="1200" name="Google Shape;1200;p18"/>
          <p:cNvGrpSpPr/>
          <p:nvPr/>
        </p:nvGrpSpPr>
        <p:grpSpPr>
          <a:xfrm flipH="1">
            <a:off x="6775879" y="3868746"/>
            <a:ext cx="3599787" cy="1044103"/>
            <a:chOff x="-1431671" y="656496"/>
            <a:chExt cx="3599787" cy="1044103"/>
          </a:xfrm>
        </p:grpSpPr>
        <p:grpSp>
          <p:nvGrpSpPr>
            <p:cNvPr id="1201" name="Google Shape;1201;p18"/>
            <p:cNvGrpSpPr/>
            <p:nvPr/>
          </p:nvGrpSpPr>
          <p:grpSpPr>
            <a:xfrm>
              <a:off x="-368508" y="1432892"/>
              <a:ext cx="1567047" cy="45661"/>
              <a:chOff x="1754675" y="2661275"/>
              <a:chExt cx="1945675" cy="56700"/>
            </a:xfrm>
          </p:grpSpPr>
          <p:cxnSp>
            <p:nvCxnSpPr>
              <p:cNvPr id="1202" name="Google Shape;1202;p18"/>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203" name="Google Shape;1203;p1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4" name="Google Shape;1204;p18"/>
            <p:cNvGrpSpPr/>
            <p:nvPr/>
          </p:nvGrpSpPr>
          <p:grpSpPr>
            <a:xfrm>
              <a:off x="-766480" y="1564412"/>
              <a:ext cx="1561280" cy="136187"/>
              <a:chOff x="1754675" y="2824000"/>
              <a:chExt cx="4728285" cy="412439"/>
            </a:xfrm>
          </p:grpSpPr>
          <p:sp>
            <p:nvSpPr>
              <p:cNvPr id="1205" name="Google Shape;1205;p1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6" name="Google Shape;1206;p1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18"/>
            <p:cNvGrpSpPr/>
            <p:nvPr/>
          </p:nvGrpSpPr>
          <p:grpSpPr>
            <a:xfrm>
              <a:off x="-1431671" y="1201087"/>
              <a:ext cx="3070084" cy="102363"/>
              <a:chOff x="1779150" y="2604263"/>
              <a:chExt cx="3811875" cy="127112"/>
            </a:xfrm>
          </p:grpSpPr>
          <p:sp>
            <p:nvSpPr>
              <p:cNvPr id="1208" name="Google Shape;1208;p1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9" name="Google Shape;1209;p1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0" name="Google Shape;1210;p18"/>
            <p:cNvGrpSpPr/>
            <p:nvPr/>
          </p:nvGrpSpPr>
          <p:grpSpPr>
            <a:xfrm>
              <a:off x="-856941" y="773805"/>
              <a:ext cx="2877996" cy="223763"/>
              <a:chOff x="1748550" y="2064750"/>
              <a:chExt cx="3573375" cy="277863"/>
            </a:xfrm>
          </p:grpSpPr>
          <p:sp>
            <p:nvSpPr>
              <p:cNvPr id="1211" name="Google Shape;1211;p1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2" name="Google Shape;1212;p1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3" name="Google Shape;1213;p18"/>
            <p:cNvGrpSpPr/>
            <p:nvPr/>
          </p:nvGrpSpPr>
          <p:grpSpPr>
            <a:xfrm>
              <a:off x="-856882" y="656496"/>
              <a:ext cx="2430997" cy="185534"/>
              <a:chOff x="1748547" y="1392116"/>
              <a:chExt cx="5911958" cy="451312"/>
            </a:xfrm>
          </p:grpSpPr>
          <p:sp>
            <p:nvSpPr>
              <p:cNvPr id="1214" name="Google Shape;1214;p1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5" name="Google Shape;1215;p1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6" name="Google Shape;1216;p18"/>
            <p:cNvGrpSpPr/>
            <p:nvPr/>
          </p:nvGrpSpPr>
          <p:grpSpPr>
            <a:xfrm>
              <a:off x="-842187" y="1064790"/>
              <a:ext cx="3010303" cy="45661"/>
              <a:chOff x="1766900" y="2869225"/>
              <a:chExt cx="3737650" cy="56700"/>
            </a:xfrm>
          </p:grpSpPr>
          <p:cxnSp>
            <p:nvCxnSpPr>
              <p:cNvPr id="1217" name="Google Shape;1217;p1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218" name="Google Shape;1218;p1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19" name="Google Shape;121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9"/>
          <p:cNvSpPr txBox="1"/>
          <p:nvPr>
            <p:ph type="title"/>
          </p:nvPr>
        </p:nvSpPr>
        <p:spPr>
          <a:xfrm>
            <a:off x="3037668" y="174600"/>
            <a:ext cx="3068664"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2600"/>
              <a:buNone/>
            </a:pPr>
            <a:r>
              <a:rPr lang="en-US"/>
              <a:t>5. Comparison</a:t>
            </a:r>
            <a:endParaRPr/>
          </a:p>
        </p:txBody>
      </p:sp>
      <p:graphicFrame>
        <p:nvGraphicFramePr>
          <p:cNvPr id="1225" name="Google Shape;1225;p19"/>
          <p:cNvGraphicFramePr/>
          <p:nvPr/>
        </p:nvGraphicFramePr>
        <p:xfrm>
          <a:off x="719963" y="747299"/>
          <a:ext cx="3000000" cy="3000000"/>
        </p:xfrm>
        <a:graphic>
          <a:graphicData uri="http://schemas.openxmlformats.org/drawingml/2006/table">
            <a:tbl>
              <a:tblPr>
                <a:noFill/>
                <a:tableStyleId>{3450D928-B647-4690-AB67-0CF0647F28CA}</a:tableStyleId>
              </a:tblPr>
              <a:tblGrid>
                <a:gridCol w="1077850"/>
                <a:gridCol w="1085150"/>
                <a:gridCol w="1083000"/>
                <a:gridCol w="1114475"/>
                <a:gridCol w="1114475"/>
                <a:gridCol w="1114475"/>
                <a:gridCol w="1114475"/>
              </a:tblGrid>
              <a:tr h="72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Feature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OrientDB</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ArangoDB</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Cosmos DB</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Couchbase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MarkLogic</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Neo4j</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97157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Data Model</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Multi-model (Document, Graph, Object)</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Multi-model (Document, Graph)</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Multi-model (Document, Key-Value, Graph)</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Document</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Document</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Graph</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72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Schema Flexibility</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Schema - </a:t>
                      </a:r>
                      <a:endParaRPr sz="1500" u="none" cap="none" strike="noStrike"/>
                    </a:p>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flexible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Schema - </a:t>
                      </a:r>
                      <a:endParaRPr sz="1500" u="none" cap="none" strike="noStrike"/>
                    </a:p>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flexible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Schema - flexible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Schema - flexible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Schema - flexible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Schema - flexible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72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ACID Transactions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72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SQL-like Query Language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 (SQL++)</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 (AQL)</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 (XQuery)</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bl>
          </a:graphicData>
        </a:graphic>
      </p:graphicFrame>
      <p:sp>
        <p:nvSpPr>
          <p:cNvPr id="1226" name="Google Shape;122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Team member</a:t>
            </a:r>
            <a:endParaRPr/>
          </a:p>
        </p:txBody>
      </p:sp>
      <p:graphicFrame>
        <p:nvGraphicFramePr>
          <p:cNvPr id="804" name="Google Shape;804;p2"/>
          <p:cNvGraphicFramePr/>
          <p:nvPr/>
        </p:nvGraphicFramePr>
        <p:xfrm>
          <a:off x="1751635" y="1254353"/>
          <a:ext cx="3000000" cy="3000000"/>
        </p:xfrm>
        <a:graphic>
          <a:graphicData uri="http://schemas.openxmlformats.org/drawingml/2006/table">
            <a:tbl>
              <a:tblPr>
                <a:noFill/>
                <a:tableStyleId>{DD435649-3B6C-465F-BD88-7B27FFB5CB1A}</a:tableStyleId>
              </a:tblPr>
              <a:tblGrid>
                <a:gridCol w="1622325"/>
                <a:gridCol w="3476550"/>
              </a:tblGrid>
              <a:tr h="552325">
                <a:tc>
                  <a:txBody>
                    <a:bodyPr/>
                    <a:lstStyle/>
                    <a:p>
                      <a:pPr indent="0" lvl="0" marL="0" marR="0" rtl="0" algn="l">
                        <a:lnSpc>
                          <a:spcPct val="100000"/>
                        </a:lnSpc>
                        <a:spcBef>
                          <a:spcPts val="0"/>
                        </a:spcBef>
                        <a:spcAft>
                          <a:spcPts val="0"/>
                        </a:spcAft>
                        <a:buClr>
                          <a:srgbClr val="000000"/>
                        </a:buClr>
                        <a:buSzPts val="1000"/>
                        <a:buFont typeface="Arial"/>
                        <a:buNone/>
                      </a:pPr>
                      <a:r>
                        <a:rPr b="1" lang="en-US" sz="1000" u="none" cap="none" strike="noStrike">
                          <a:solidFill>
                            <a:schemeClr val="hlink"/>
                          </a:solidFill>
                          <a:latin typeface="Poppins ExtraBold"/>
                          <a:ea typeface="Poppins ExtraBold"/>
                          <a:cs typeface="Poppins ExtraBold"/>
                          <a:sym typeface="Poppins ExtraBold"/>
                        </a:rPr>
                        <a:t>Student ID</a:t>
                      </a:r>
                      <a:endParaRPr b="1" sz="1000" u="none" cap="none" strike="noStrike">
                        <a:solidFill>
                          <a:schemeClr val="dk1"/>
                        </a:solidFill>
                        <a:latin typeface="Poppins ExtraBold"/>
                        <a:ea typeface="Poppins ExtraBold"/>
                        <a:cs typeface="Poppins ExtraBold"/>
                        <a:sym typeface="Poppins Extra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US" sz="1000" u="none" cap="none" strike="noStrike">
                          <a:solidFill>
                            <a:schemeClr val="dk1"/>
                          </a:solidFill>
                          <a:latin typeface="Barlow"/>
                          <a:ea typeface="Barlow"/>
                          <a:cs typeface="Barlow"/>
                          <a:sym typeface="Barlow"/>
                        </a:rPr>
                        <a:t>Name</a:t>
                      </a:r>
                      <a:endParaRPr b="1" sz="1000" u="none" cap="none" strike="noStrike">
                        <a:solidFill>
                          <a:schemeClr val="dk1"/>
                        </a:solidFill>
                        <a:latin typeface="Barlow"/>
                        <a:ea typeface="Barlow"/>
                        <a:cs typeface="Barlow"/>
                        <a:sym typeface="Barlow"/>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554525">
                <a:tc>
                  <a:txBody>
                    <a:bodyPr/>
                    <a:lstStyle/>
                    <a:p>
                      <a:pPr indent="0" lvl="0" marL="0" marR="0" rtl="0" algn="l">
                        <a:lnSpc>
                          <a:spcPct val="100000"/>
                        </a:lnSpc>
                        <a:spcBef>
                          <a:spcPts val="0"/>
                        </a:spcBef>
                        <a:spcAft>
                          <a:spcPts val="0"/>
                        </a:spcAft>
                        <a:buClr>
                          <a:srgbClr val="000000"/>
                        </a:buClr>
                        <a:buSzPts val="1000"/>
                        <a:buFont typeface="Arial"/>
                        <a:buNone/>
                      </a:pPr>
                      <a:r>
                        <a:rPr b="0" lang="en-US" sz="1000" u="none" cap="none" strike="noStrike">
                          <a:solidFill>
                            <a:schemeClr val="dk1"/>
                          </a:solidFill>
                          <a:latin typeface="Barlow"/>
                          <a:ea typeface="Barlow"/>
                          <a:cs typeface="Barlow"/>
                          <a:sym typeface="Barlow"/>
                        </a:rPr>
                        <a:t>21127456</a:t>
                      </a:r>
                      <a:endParaRPr b="0" sz="1000" u="none" cap="none" strike="noStrike">
                        <a:solidFill>
                          <a:schemeClr val="dk1"/>
                        </a:solidFill>
                        <a:latin typeface="Barlow"/>
                        <a:ea typeface="Barlow"/>
                        <a:cs typeface="Barlow"/>
                        <a:sym typeface="Barlow"/>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chemeClr val="dk1"/>
                          </a:solidFill>
                          <a:latin typeface="Barlow"/>
                          <a:ea typeface="Barlow"/>
                          <a:cs typeface="Barlow"/>
                          <a:sym typeface="Barlow"/>
                        </a:rPr>
                        <a:t>Võ Cao Trí</a:t>
                      </a:r>
                      <a:endParaRPr sz="1000" u="none" cap="none" strike="noStrike">
                        <a:solidFill>
                          <a:schemeClr val="dk1"/>
                        </a:solidFill>
                        <a:latin typeface="Barlow"/>
                        <a:ea typeface="Barlow"/>
                        <a:cs typeface="Barlow"/>
                        <a:sym typeface="Barlow"/>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554525">
                <a:tc>
                  <a:txBody>
                    <a:bodyPr/>
                    <a:lstStyle/>
                    <a:p>
                      <a:pPr indent="0" lvl="0" marL="0" marR="0" rtl="0" algn="l">
                        <a:lnSpc>
                          <a:spcPct val="100000"/>
                        </a:lnSpc>
                        <a:spcBef>
                          <a:spcPts val="0"/>
                        </a:spcBef>
                        <a:spcAft>
                          <a:spcPts val="0"/>
                        </a:spcAft>
                        <a:buClr>
                          <a:srgbClr val="000000"/>
                        </a:buClr>
                        <a:buSzPts val="1000"/>
                        <a:buFont typeface="Arial"/>
                        <a:buNone/>
                      </a:pPr>
                      <a:r>
                        <a:rPr b="0" lang="en-US" sz="1000" u="none" cap="none" strike="noStrike">
                          <a:solidFill>
                            <a:schemeClr val="dk1"/>
                          </a:solidFill>
                          <a:latin typeface="Barlow"/>
                          <a:ea typeface="Barlow"/>
                          <a:cs typeface="Barlow"/>
                          <a:sym typeface="Barlow"/>
                        </a:rPr>
                        <a:t>21127608</a:t>
                      </a:r>
                      <a:endParaRPr b="0" sz="1000" u="none" cap="none" strike="noStrike">
                        <a:solidFill>
                          <a:schemeClr val="dk1"/>
                        </a:solidFill>
                        <a:latin typeface="Barlow"/>
                        <a:ea typeface="Barlow"/>
                        <a:cs typeface="Barlow"/>
                        <a:sym typeface="Barlow"/>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chemeClr val="dk1"/>
                          </a:solidFill>
                          <a:latin typeface="Barlow"/>
                          <a:ea typeface="Barlow"/>
                          <a:cs typeface="Barlow"/>
                          <a:sym typeface="Barlow"/>
                        </a:rPr>
                        <a:t>Trần Trung Hiếu</a:t>
                      </a:r>
                      <a:endParaRPr sz="1000" u="none" cap="none" strike="noStrike">
                        <a:solidFill>
                          <a:schemeClr val="dk1"/>
                        </a:solidFill>
                        <a:latin typeface="Barlow"/>
                        <a:ea typeface="Barlow"/>
                        <a:cs typeface="Barlow"/>
                        <a:sym typeface="Barlow"/>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554525">
                <a:tc>
                  <a:txBody>
                    <a:bodyPr/>
                    <a:lstStyle/>
                    <a:p>
                      <a:pPr indent="0" lvl="0" marL="0" marR="0" rtl="0" algn="l">
                        <a:lnSpc>
                          <a:spcPct val="100000"/>
                        </a:lnSpc>
                        <a:spcBef>
                          <a:spcPts val="0"/>
                        </a:spcBef>
                        <a:spcAft>
                          <a:spcPts val="0"/>
                        </a:spcAft>
                        <a:buClr>
                          <a:srgbClr val="000000"/>
                        </a:buClr>
                        <a:buSzPts val="1000"/>
                        <a:buFont typeface="Arial"/>
                        <a:buNone/>
                      </a:pPr>
                      <a:r>
                        <a:rPr b="0" lang="en-US" sz="1000" u="none" cap="none" strike="noStrike">
                          <a:solidFill>
                            <a:schemeClr val="dk1"/>
                          </a:solidFill>
                          <a:latin typeface="Barlow"/>
                          <a:ea typeface="Barlow"/>
                          <a:cs typeface="Barlow"/>
                          <a:sym typeface="Barlow"/>
                        </a:rPr>
                        <a:t>21127668</a:t>
                      </a:r>
                      <a:endParaRPr b="0" sz="1000" u="none" cap="none" strike="noStrike">
                        <a:solidFill>
                          <a:schemeClr val="dk1"/>
                        </a:solidFill>
                        <a:latin typeface="Barlow"/>
                        <a:ea typeface="Barlow"/>
                        <a:cs typeface="Barlow"/>
                        <a:sym typeface="Barlow"/>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chemeClr val="dk1"/>
                          </a:solidFill>
                          <a:latin typeface="Barlow"/>
                          <a:ea typeface="Barlow"/>
                          <a:cs typeface="Barlow"/>
                          <a:sym typeface="Barlow"/>
                        </a:rPr>
                        <a:t>Đinh Quang Phong</a:t>
                      </a:r>
                      <a:endParaRPr sz="1000" u="none" cap="none" strike="noStrike">
                        <a:solidFill>
                          <a:schemeClr val="dk1"/>
                        </a:solidFill>
                        <a:latin typeface="Barlow"/>
                        <a:ea typeface="Barlow"/>
                        <a:cs typeface="Barlow"/>
                        <a:sym typeface="Barlow"/>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bl>
          </a:graphicData>
        </a:graphic>
      </p:graphicFrame>
      <p:sp>
        <p:nvSpPr>
          <p:cNvPr id="805" name="Google Shape;80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20"/>
          <p:cNvSpPr txBox="1"/>
          <p:nvPr>
            <p:ph type="title"/>
          </p:nvPr>
        </p:nvSpPr>
        <p:spPr>
          <a:xfrm>
            <a:off x="3037668" y="174600"/>
            <a:ext cx="3068664"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2600"/>
              <a:buNone/>
            </a:pPr>
            <a:r>
              <a:rPr lang="en-US"/>
              <a:t>5. Comparison</a:t>
            </a:r>
            <a:endParaRPr/>
          </a:p>
        </p:txBody>
      </p:sp>
      <p:graphicFrame>
        <p:nvGraphicFramePr>
          <p:cNvPr id="1232" name="Google Shape;1232;p20"/>
          <p:cNvGraphicFramePr/>
          <p:nvPr/>
        </p:nvGraphicFramePr>
        <p:xfrm>
          <a:off x="719963" y="747300"/>
          <a:ext cx="3000000" cy="3000000"/>
        </p:xfrm>
        <a:graphic>
          <a:graphicData uri="http://schemas.openxmlformats.org/drawingml/2006/table">
            <a:tbl>
              <a:tblPr>
                <a:noFill/>
                <a:tableStyleId>{3450D928-B647-4690-AB67-0CF0647F28CA}</a:tableStyleId>
              </a:tblPr>
              <a:tblGrid>
                <a:gridCol w="1017050"/>
                <a:gridCol w="1114475"/>
                <a:gridCol w="1114475"/>
                <a:gridCol w="1114475"/>
                <a:gridCol w="1114475"/>
                <a:gridCol w="1114475"/>
                <a:gridCol w="1114475"/>
              </a:tblGrid>
              <a:tr h="67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Feature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OrientDB</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ArangoDB</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Cosmos DB</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Couchbase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MarkLogic</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Neo4j</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67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Full-text Search</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67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Sharding</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67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Clustering</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67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Geolocation Support</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671025">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Open Source</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 (Community Edition)</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Yes (Community Edition)</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Cambria"/>
                          <a:ea typeface="Cambria"/>
                          <a:cs typeface="Cambria"/>
                          <a:sym typeface="Cambria"/>
                        </a:rPr>
                        <a:t>No</a:t>
                      </a:r>
                      <a:endParaRPr sz="1500" u="none" cap="none" strike="noStrike"/>
                    </a:p>
                  </a:txBody>
                  <a:tcPr marT="25400" marB="25400" marR="25400" marL="254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bl>
          </a:graphicData>
        </a:graphic>
      </p:graphicFrame>
      <p:sp>
        <p:nvSpPr>
          <p:cNvPr id="1233" name="Google Shape;123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21"/>
          <p:cNvSpPr txBox="1"/>
          <p:nvPr>
            <p:ph type="title"/>
          </p:nvPr>
        </p:nvSpPr>
        <p:spPr>
          <a:xfrm>
            <a:off x="2085024" y="1564950"/>
            <a:ext cx="4883581" cy="151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4000"/>
              <a:t>Conclusion</a:t>
            </a:r>
            <a:endParaRPr/>
          </a:p>
        </p:txBody>
      </p:sp>
      <p:sp>
        <p:nvSpPr>
          <p:cNvPr id="1239" name="Google Shape;1239;p21"/>
          <p:cNvSpPr txBox="1"/>
          <p:nvPr>
            <p:ph idx="2" type="title"/>
          </p:nvPr>
        </p:nvSpPr>
        <p:spPr>
          <a:xfrm>
            <a:off x="1050075" y="1564950"/>
            <a:ext cx="969000" cy="151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US"/>
              <a:t>6.</a:t>
            </a:r>
            <a:endParaRPr b="1"/>
          </a:p>
        </p:txBody>
      </p:sp>
      <p:grpSp>
        <p:nvGrpSpPr>
          <p:cNvPr id="1240" name="Google Shape;1240;p21"/>
          <p:cNvGrpSpPr/>
          <p:nvPr/>
        </p:nvGrpSpPr>
        <p:grpSpPr>
          <a:xfrm flipH="1">
            <a:off x="6775879" y="3868746"/>
            <a:ext cx="3599787" cy="1044103"/>
            <a:chOff x="-1431671" y="656496"/>
            <a:chExt cx="3599787" cy="1044103"/>
          </a:xfrm>
        </p:grpSpPr>
        <p:grpSp>
          <p:nvGrpSpPr>
            <p:cNvPr id="1241" name="Google Shape;1241;p21"/>
            <p:cNvGrpSpPr/>
            <p:nvPr/>
          </p:nvGrpSpPr>
          <p:grpSpPr>
            <a:xfrm>
              <a:off x="-368508" y="1432892"/>
              <a:ext cx="1567047" cy="45661"/>
              <a:chOff x="1754675" y="2661275"/>
              <a:chExt cx="1945675" cy="56700"/>
            </a:xfrm>
          </p:grpSpPr>
          <p:cxnSp>
            <p:nvCxnSpPr>
              <p:cNvPr id="1242" name="Google Shape;1242;p21"/>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243" name="Google Shape;1243;p2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4" name="Google Shape;1244;p21"/>
            <p:cNvGrpSpPr/>
            <p:nvPr/>
          </p:nvGrpSpPr>
          <p:grpSpPr>
            <a:xfrm>
              <a:off x="-766480" y="1564412"/>
              <a:ext cx="1561280" cy="136187"/>
              <a:chOff x="1754675" y="2824000"/>
              <a:chExt cx="4728285" cy="412439"/>
            </a:xfrm>
          </p:grpSpPr>
          <p:sp>
            <p:nvSpPr>
              <p:cNvPr id="1245" name="Google Shape;1245;p2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6" name="Google Shape;1246;p2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7" name="Google Shape;1247;p21"/>
            <p:cNvGrpSpPr/>
            <p:nvPr/>
          </p:nvGrpSpPr>
          <p:grpSpPr>
            <a:xfrm>
              <a:off x="-1431671" y="1201087"/>
              <a:ext cx="3070084" cy="102363"/>
              <a:chOff x="1779150" y="2604263"/>
              <a:chExt cx="3811875" cy="127112"/>
            </a:xfrm>
          </p:grpSpPr>
          <p:sp>
            <p:nvSpPr>
              <p:cNvPr id="1248" name="Google Shape;1248;p2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9" name="Google Shape;1249;p2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0" name="Google Shape;1250;p21"/>
            <p:cNvGrpSpPr/>
            <p:nvPr/>
          </p:nvGrpSpPr>
          <p:grpSpPr>
            <a:xfrm>
              <a:off x="-856941" y="773805"/>
              <a:ext cx="2877996" cy="223763"/>
              <a:chOff x="1748550" y="2064750"/>
              <a:chExt cx="3573375" cy="277863"/>
            </a:xfrm>
          </p:grpSpPr>
          <p:sp>
            <p:nvSpPr>
              <p:cNvPr id="1251" name="Google Shape;1251;p21"/>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2" name="Google Shape;1252;p21"/>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21"/>
            <p:cNvGrpSpPr/>
            <p:nvPr/>
          </p:nvGrpSpPr>
          <p:grpSpPr>
            <a:xfrm>
              <a:off x="-856882" y="656496"/>
              <a:ext cx="2430997" cy="185534"/>
              <a:chOff x="1748547" y="1392116"/>
              <a:chExt cx="5911958" cy="451312"/>
            </a:xfrm>
          </p:grpSpPr>
          <p:sp>
            <p:nvSpPr>
              <p:cNvPr id="1254" name="Google Shape;1254;p2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5" name="Google Shape;1255;p2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6" name="Google Shape;1256;p21"/>
            <p:cNvGrpSpPr/>
            <p:nvPr/>
          </p:nvGrpSpPr>
          <p:grpSpPr>
            <a:xfrm>
              <a:off x="-842187" y="1064790"/>
              <a:ext cx="3010303" cy="45661"/>
              <a:chOff x="1766900" y="2869225"/>
              <a:chExt cx="3737650" cy="56700"/>
            </a:xfrm>
          </p:grpSpPr>
          <p:cxnSp>
            <p:nvCxnSpPr>
              <p:cNvPr id="1257" name="Google Shape;1257;p21"/>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258" name="Google Shape;1258;p2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9" name="Google Shape;125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22"/>
          <p:cNvSpPr txBox="1"/>
          <p:nvPr>
            <p:ph type="title"/>
          </p:nvPr>
        </p:nvSpPr>
        <p:spPr>
          <a:xfrm>
            <a:off x="3192651" y="312609"/>
            <a:ext cx="2758698"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6. Conclusion</a:t>
            </a:r>
            <a:endParaRPr/>
          </a:p>
        </p:txBody>
      </p:sp>
      <p:sp>
        <p:nvSpPr>
          <p:cNvPr id="1265" name="Google Shape;1265;p22"/>
          <p:cNvSpPr txBox="1"/>
          <p:nvPr>
            <p:ph idx="1" type="subTitle"/>
          </p:nvPr>
        </p:nvSpPr>
        <p:spPr>
          <a:xfrm>
            <a:off x="812204" y="745673"/>
            <a:ext cx="7519496" cy="346591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400">
                <a:solidFill>
                  <a:srgbClr val="111111"/>
                </a:solidFill>
              </a:rPr>
              <a:t>In conclusion: </a:t>
            </a:r>
            <a:endParaRPr sz="1400">
              <a:solidFill>
                <a:srgbClr val="202331"/>
              </a:solidFill>
            </a:endParaRPr>
          </a:p>
          <a:p>
            <a:pPr indent="0" lvl="0" marL="0" rtl="0" algn="l">
              <a:lnSpc>
                <a:spcPct val="100000"/>
              </a:lnSpc>
              <a:spcBef>
                <a:spcPts val="0"/>
              </a:spcBef>
              <a:spcAft>
                <a:spcPts val="0"/>
              </a:spcAft>
              <a:buSzPts val="1400"/>
              <a:buNone/>
            </a:pPr>
            <a:r>
              <a:t/>
            </a:r>
            <a:endParaRPr sz="1400">
              <a:solidFill>
                <a:srgbClr val="111111"/>
              </a:solidFill>
            </a:endParaRPr>
          </a:p>
          <a:p>
            <a:pPr indent="-285750" lvl="0" marL="285750" rtl="0" algn="l">
              <a:lnSpc>
                <a:spcPct val="100000"/>
              </a:lnSpc>
              <a:spcBef>
                <a:spcPts val="0"/>
              </a:spcBef>
              <a:spcAft>
                <a:spcPts val="0"/>
              </a:spcAft>
              <a:buSzPts val="1400"/>
              <a:buFont typeface="Arial"/>
              <a:buChar char="•"/>
            </a:pPr>
            <a:r>
              <a:rPr lang="en-US" sz="1400">
                <a:solidFill>
                  <a:srgbClr val="111111"/>
                </a:solidFill>
              </a:rPr>
              <a:t>OrientDB is a powerful open-source multi-model NoSQL database technology that combines features from Document Databases and Object Orientation. </a:t>
            </a:r>
            <a:endParaRPr/>
          </a:p>
          <a:p>
            <a:pPr indent="-196850" lvl="0" marL="285750" rtl="0" algn="l">
              <a:lnSpc>
                <a:spcPct val="100000"/>
              </a:lnSpc>
              <a:spcBef>
                <a:spcPts val="0"/>
              </a:spcBef>
              <a:spcAft>
                <a:spcPts val="0"/>
              </a:spcAft>
              <a:buSzPts val="1400"/>
              <a:buFont typeface="Arial"/>
              <a:buNone/>
            </a:pPr>
            <a:r>
              <a:t/>
            </a:r>
            <a:endParaRPr sz="1400">
              <a:solidFill>
                <a:srgbClr val="111111"/>
              </a:solidFill>
            </a:endParaRPr>
          </a:p>
          <a:p>
            <a:pPr indent="-285750" lvl="0" marL="285750" rtl="0" algn="l">
              <a:lnSpc>
                <a:spcPct val="100000"/>
              </a:lnSpc>
              <a:spcBef>
                <a:spcPts val="0"/>
              </a:spcBef>
              <a:spcAft>
                <a:spcPts val="0"/>
              </a:spcAft>
              <a:buSzPts val="1400"/>
              <a:buFont typeface="Arial"/>
              <a:buChar char="•"/>
            </a:pPr>
            <a:r>
              <a:rPr lang="en-US" sz="1400">
                <a:solidFill>
                  <a:srgbClr val="111111"/>
                </a:solidFill>
              </a:rPr>
              <a:t>OrientDB’s zero-config multi-master architecture makes it perfect for the Cloud, allowing hundreds of servers to share the workload and scale horizontally across distributed modern data centers.</a:t>
            </a:r>
            <a:endParaRPr/>
          </a:p>
          <a:p>
            <a:pPr indent="-196850" lvl="0" marL="285750" rtl="0" algn="l">
              <a:lnSpc>
                <a:spcPct val="100000"/>
              </a:lnSpc>
              <a:spcBef>
                <a:spcPts val="0"/>
              </a:spcBef>
              <a:spcAft>
                <a:spcPts val="0"/>
              </a:spcAft>
              <a:buSzPts val="1400"/>
              <a:buFont typeface="Arial"/>
              <a:buNone/>
            </a:pPr>
            <a:r>
              <a:t/>
            </a:r>
            <a:endParaRPr sz="1400">
              <a:solidFill>
                <a:srgbClr val="111111"/>
              </a:solidFill>
            </a:endParaRPr>
          </a:p>
          <a:p>
            <a:pPr indent="-285750" lvl="0" marL="285750" rtl="0" algn="l">
              <a:lnSpc>
                <a:spcPct val="100000"/>
              </a:lnSpc>
              <a:spcBef>
                <a:spcPts val="0"/>
              </a:spcBef>
              <a:spcAft>
                <a:spcPts val="0"/>
              </a:spcAft>
              <a:buSzPts val="1400"/>
              <a:buFont typeface="Arial"/>
              <a:buChar char="•"/>
            </a:pPr>
            <a:r>
              <a:rPr lang="en-US" sz="1400">
                <a:solidFill>
                  <a:srgbClr val="111111"/>
                </a:solidFill>
              </a:rPr>
              <a:t>OrientDB’s support for polyglot queries allows it to interact with different types of data managers and even combine the results of queries between these different types. This makes OrientDB a versatile tool in the increasingly complex world of data processing. </a:t>
            </a:r>
            <a:endParaRPr sz="1400">
              <a:solidFill>
                <a:srgbClr val="202331"/>
              </a:solidFill>
            </a:endParaRPr>
          </a:p>
          <a:p>
            <a:pPr indent="-196850" lvl="0" marL="285750" rtl="0" algn="l">
              <a:lnSpc>
                <a:spcPct val="100000"/>
              </a:lnSpc>
              <a:spcBef>
                <a:spcPts val="0"/>
              </a:spcBef>
              <a:spcAft>
                <a:spcPts val="0"/>
              </a:spcAft>
              <a:buSzPts val="1400"/>
              <a:buFont typeface="Arial"/>
              <a:buNone/>
            </a:pPr>
            <a:r>
              <a:t/>
            </a:r>
            <a:endParaRPr sz="1400">
              <a:solidFill>
                <a:srgbClr val="111111"/>
              </a:solidFill>
            </a:endParaRPr>
          </a:p>
          <a:p>
            <a:pPr indent="-285750" lvl="0" marL="285750" rtl="0" algn="l">
              <a:lnSpc>
                <a:spcPct val="100000"/>
              </a:lnSpc>
              <a:spcBef>
                <a:spcPts val="0"/>
              </a:spcBef>
              <a:spcAft>
                <a:spcPts val="0"/>
              </a:spcAft>
              <a:buSzPts val="1400"/>
              <a:buFont typeface="Arial"/>
              <a:buChar char="•"/>
            </a:pPr>
            <a:r>
              <a:rPr lang="en-US" sz="1400">
                <a:solidFill>
                  <a:srgbClr val="111111"/>
                </a:solidFill>
              </a:rPr>
              <a:t>OrientDB holds the promise of a flexible schema from its Document DB roots, along with relationships as first-class citizens, like a graph database. This unique combination of features positions OrientDB as a compelling choice in the landscape of NoSQL databases.</a:t>
            </a:r>
            <a:endParaRPr sz="1400"/>
          </a:p>
        </p:txBody>
      </p:sp>
      <p:sp>
        <p:nvSpPr>
          <p:cNvPr id="1266" name="Google Shape;126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grpSp>
        <p:nvGrpSpPr>
          <p:cNvPr id="1271" name="Google Shape;1271;p23"/>
          <p:cNvGrpSpPr/>
          <p:nvPr/>
        </p:nvGrpSpPr>
        <p:grpSpPr>
          <a:xfrm>
            <a:off x="1044739" y="1646388"/>
            <a:ext cx="1850724" cy="1850724"/>
            <a:chOff x="1698900" y="1918400"/>
            <a:chExt cx="768900" cy="768900"/>
          </a:xfrm>
        </p:grpSpPr>
        <p:sp>
          <p:nvSpPr>
            <p:cNvPr id="1272" name="Google Shape;1272;p23"/>
            <p:cNvSpPr/>
            <p:nvPr/>
          </p:nvSpPr>
          <p:spPr>
            <a:xfrm>
              <a:off x="1698900" y="1918400"/>
              <a:ext cx="768900" cy="768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3" name="Google Shape;1273;p23"/>
            <p:cNvGrpSpPr/>
            <p:nvPr/>
          </p:nvGrpSpPr>
          <p:grpSpPr>
            <a:xfrm>
              <a:off x="1846061" y="2065667"/>
              <a:ext cx="474578" cy="474367"/>
              <a:chOff x="1731125" y="1574650"/>
              <a:chExt cx="339275" cy="339100"/>
            </a:xfrm>
          </p:grpSpPr>
          <p:sp>
            <p:nvSpPr>
              <p:cNvPr id="1274" name="Google Shape;1274;p23"/>
              <p:cNvSpPr/>
              <p:nvPr/>
            </p:nvSpPr>
            <p:spPr>
              <a:xfrm>
                <a:off x="1861175" y="1704825"/>
                <a:ext cx="69475" cy="59875"/>
              </a:xfrm>
              <a:custGeom>
                <a:rect b="b" l="l" r="r" t="t"/>
                <a:pathLst>
                  <a:path extrusionOk="0" h="2395" w="2779">
                    <a:moveTo>
                      <a:pt x="1582" y="541"/>
                    </a:moveTo>
                    <a:cubicBezTo>
                      <a:pt x="1904" y="541"/>
                      <a:pt x="2226" y="763"/>
                      <a:pt x="2241" y="1206"/>
                    </a:cubicBezTo>
                    <a:cubicBezTo>
                      <a:pt x="2241" y="1564"/>
                      <a:pt x="1949" y="1857"/>
                      <a:pt x="1590" y="1857"/>
                    </a:cubicBezTo>
                    <a:cubicBezTo>
                      <a:pt x="1215" y="1857"/>
                      <a:pt x="926" y="1564"/>
                      <a:pt x="926" y="1206"/>
                    </a:cubicBezTo>
                    <a:cubicBezTo>
                      <a:pt x="940" y="763"/>
                      <a:pt x="1261" y="541"/>
                      <a:pt x="1582" y="541"/>
                    </a:cubicBezTo>
                    <a:close/>
                    <a:moveTo>
                      <a:pt x="1590" y="1"/>
                    </a:moveTo>
                    <a:cubicBezTo>
                      <a:pt x="0" y="71"/>
                      <a:pt x="0" y="2325"/>
                      <a:pt x="1590" y="2394"/>
                    </a:cubicBezTo>
                    <a:cubicBezTo>
                      <a:pt x="2241" y="2394"/>
                      <a:pt x="2779" y="1857"/>
                      <a:pt x="2779" y="1206"/>
                    </a:cubicBezTo>
                    <a:cubicBezTo>
                      <a:pt x="2779" y="542"/>
                      <a:pt x="2241"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3"/>
              <p:cNvSpPr/>
              <p:nvPr/>
            </p:nvSpPr>
            <p:spPr>
              <a:xfrm>
                <a:off x="1731125" y="1574650"/>
                <a:ext cx="339275" cy="339100"/>
              </a:xfrm>
              <a:custGeom>
                <a:rect b="b" l="l" r="r" t="t"/>
                <a:pathLst>
                  <a:path extrusionOk="0" h="13564" w="13571">
                    <a:moveTo>
                      <a:pt x="5853" y="521"/>
                    </a:moveTo>
                    <a:cubicBezTo>
                      <a:pt x="6875" y="521"/>
                      <a:pt x="7845" y="975"/>
                      <a:pt x="8479" y="1779"/>
                    </a:cubicBezTo>
                    <a:cubicBezTo>
                      <a:pt x="8531" y="1841"/>
                      <a:pt x="8606" y="1872"/>
                      <a:pt x="8688" y="1872"/>
                    </a:cubicBezTo>
                    <a:cubicBezTo>
                      <a:pt x="8715" y="1872"/>
                      <a:pt x="8743" y="1868"/>
                      <a:pt x="8771" y="1862"/>
                    </a:cubicBezTo>
                    <a:cubicBezTo>
                      <a:pt x="8923" y="1805"/>
                      <a:pt x="9089" y="1779"/>
                      <a:pt x="9239" y="1779"/>
                    </a:cubicBezTo>
                    <a:cubicBezTo>
                      <a:pt x="10125" y="1779"/>
                      <a:pt x="10832" y="2499"/>
                      <a:pt x="10832" y="3369"/>
                    </a:cubicBezTo>
                    <a:cubicBezTo>
                      <a:pt x="10832" y="3522"/>
                      <a:pt x="10955" y="3631"/>
                      <a:pt x="11094" y="3631"/>
                    </a:cubicBezTo>
                    <a:cubicBezTo>
                      <a:pt x="12754" y="3701"/>
                      <a:pt x="12754" y="6081"/>
                      <a:pt x="11094" y="6137"/>
                    </a:cubicBezTo>
                    <a:lnTo>
                      <a:pt x="9697" y="6137"/>
                    </a:lnTo>
                    <a:lnTo>
                      <a:pt x="9697" y="5859"/>
                    </a:lnTo>
                    <a:cubicBezTo>
                      <a:pt x="9697" y="5706"/>
                      <a:pt x="9587" y="5596"/>
                      <a:pt x="9448" y="5583"/>
                    </a:cubicBezTo>
                    <a:lnTo>
                      <a:pt x="9116" y="5570"/>
                    </a:lnTo>
                    <a:cubicBezTo>
                      <a:pt x="9089" y="5500"/>
                      <a:pt x="9060" y="5417"/>
                      <a:pt x="9020" y="5347"/>
                    </a:cubicBezTo>
                    <a:lnTo>
                      <a:pt x="9239" y="5098"/>
                    </a:lnTo>
                    <a:cubicBezTo>
                      <a:pt x="9338" y="5002"/>
                      <a:pt x="9338" y="4836"/>
                      <a:pt x="9239" y="4740"/>
                    </a:cubicBezTo>
                    <a:lnTo>
                      <a:pt x="8452" y="3950"/>
                    </a:lnTo>
                    <a:cubicBezTo>
                      <a:pt x="8404" y="3902"/>
                      <a:pt x="8338" y="3878"/>
                      <a:pt x="8273" y="3878"/>
                    </a:cubicBezTo>
                    <a:cubicBezTo>
                      <a:pt x="8207" y="3878"/>
                      <a:pt x="8142" y="3902"/>
                      <a:pt x="8094" y="3950"/>
                    </a:cubicBezTo>
                    <a:lnTo>
                      <a:pt x="7845" y="4172"/>
                    </a:lnTo>
                    <a:cubicBezTo>
                      <a:pt x="7775" y="4129"/>
                      <a:pt x="7692" y="4102"/>
                      <a:pt x="7622" y="4076"/>
                    </a:cubicBezTo>
                    <a:lnTo>
                      <a:pt x="7609" y="3744"/>
                    </a:lnTo>
                    <a:cubicBezTo>
                      <a:pt x="7596" y="3605"/>
                      <a:pt x="7483" y="3495"/>
                      <a:pt x="7330" y="3495"/>
                    </a:cubicBezTo>
                    <a:lnTo>
                      <a:pt x="6238" y="3495"/>
                    </a:lnTo>
                    <a:cubicBezTo>
                      <a:pt x="6085" y="3495"/>
                      <a:pt x="5976" y="3605"/>
                      <a:pt x="5976" y="3744"/>
                    </a:cubicBezTo>
                    <a:lnTo>
                      <a:pt x="5962" y="4076"/>
                    </a:lnTo>
                    <a:cubicBezTo>
                      <a:pt x="5879" y="4102"/>
                      <a:pt x="5796" y="4129"/>
                      <a:pt x="5727" y="4172"/>
                    </a:cubicBezTo>
                    <a:lnTo>
                      <a:pt x="5478" y="3950"/>
                    </a:lnTo>
                    <a:cubicBezTo>
                      <a:pt x="5430" y="3902"/>
                      <a:pt x="5364" y="3878"/>
                      <a:pt x="5298" y="3878"/>
                    </a:cubicBezTo>
                    <a:cubicBezTo>
                      <a:pt x="5233" y="3878"/>
                      <a:pt x="5167" y="3902"/>
                      <a:pt x="5119" y="3950"/>
                    </a:cubicBezTo>
                    <a:lnTo>
                      <a:pt x="4329" y="4740"/>
                    </a:lnTo>
                    <a:cubicBezTo>
                      <a:pt x="4233" y="4836"/>
                      <a:pt x="4233" y="5002"/>
                      <a:pt x="4329" y="5098"/>
                    </a:cubicBezTo>
                    <a:lnTo>
                      <a:pt x="4552" y="5347"/>
                    </a:lnTo>
                    <a:cubicBezTo>
                      <a:pt x="4508" y="5417"/>
                      <a:pt x="4482" y="5500"/>
                      <a:pt x="4455" y="5570"/>
                    </a:cubicBezTo>
                    <a:lnTo>
                      <a:pt x="4123" y="5583"/>
                    </a:lnTo>
                    <a:cubicBezTo>
                      <a:pt x="3984" y="5596"/>
                      <a:pt x="3874" y="5706"/>
                      <a:pt x="3874" y="5859"/>
                    </a:cubicBezTo>
                    <a:lnTo>
                      <a:pt x="3874" y="6137"/>
                    </a:lnTo>
                    <a:lnTo>
                      <a:pt x="2477" y="6137"/>
                    </a:lnTo>
                    <a:cubicBezTo>
                      <a:pt x="940" y="6094"/>
                      <a:pt x="774" y="3936"/>
                      <a:pt x="2284" y="3648"/>
                    </a:cubicBezTo>
                    <a:cubicBezTo>
                      <a:pt x="2394" y="3631"/>
                      <a:pt x="2490" y="3548"/>
                      <a:pt x="2503" y="3425"/>
                    </a:cubicBezTo>
                    <a:cubicBezTo>
                      <a:pt x="2739" y="1779"/>
                      <a:pt x="4176" y="521"/>
                      <a:pt x="5853" y="521"/>
                    </a:cubicBezTo>
                    <a:close/>
                    <a:moveTo>
                      <a:pt x="7081" y="4019"/>
                    </a:moveTo>
                    <a:lnTo>
                      <a:pt x="7098" y="4282"/>
                    </a:lnTo>
                    <a:cubicBezTo>
                      <a:pt x="7098" y="4408"/>
                      <a:pt x="7181" y="4504"/>
                      <a:pt x="7290" y="4531"/>
                    </a:cubicBezTo>
                    <a:cubicBezTo>
                      <a:pt x="7456" y="4574"/>
                      <a:pt x="7609" y="4644"/>
                      <a:pt x="7762" y="4727"/>
                    </a:cubicBezTo>
                    <a:cubicBezTo>
                      <a:pt x="7800" y="4748"/>
                      <a:pt x="7842" y="4758"/>
                      <a:pt x="7884" y="4758"/>
                    </a:cubicBezTo>
                    <a:cubicBezTo>
                      <a:pt x="7949" y="4758"/>
                      <a:pt x="8014" y="4734"/>
                      <a:pt x="8064" y="4683"/>
                    </a:cubicBezTo>
                    <a:lnTo>
                      <a:pt x="8259" y="4504"/>
                    </a:lnTo>
                    <a:lnTo>
                      <a:pt x="8688" y="4932"/>
                    </a:lnTo>
                    <a:lnTo>
                      <a:pt x="8508" y="5125"/>
                    </a:lnTo>
                    <a:cubicBezTo>
                      <a:pt x="8425" y="5208"/>
                      <a:pt x="8409" y="5334"/>
                      <a:pt x="8465" y="5430"/>
                    </a:cubicBezTo>
                    <a:cubicBezTo>
                      <a:pt x="8548" y="5583"/>
                      <a:pt x="8618" y="5736"/>
                      <a:pt x="8658" y="5902"/>
                    </a:cubicBezTo>
                    <a:cubicBezTo>
                      <a:pt x="8688" y="6011"/>
                      <a:pt x="8797" y="6094"/>
                      <a:pt x="8907" y="6094"/>
                    </a:cubicBezTo>
                    <a:lnTo>
                      <a:pt x="9172" y="6108"/>
                    </a:lnTo>
                    <a:lnTo>
                      <a:pt x="9172" y="6702"/>
                    </a:lnTo>
                    <a:lnTo>
                      <a:pt x="8907" y="6718"/>
                    </a:lnTo>
                    <a:cubicBezTo>
                      <a:pt x="8797" y="6718"/>
                      <a:pt x="8688" y="6801"/>
                      <a:pt x="8658" y="6911"/>
                    </a:cubicBezTo>
                    <a:cubicBezTo>
                      <a:pt x="8618" y="7077"/>
                      <a:pt x="8548" y="7230"/>
                      <a:pt x="8465" y="7382"/>
                    </a:cubicBezTo>
                    <a:cubicBezTo>
                      <a:pt x="8409" y="7478"/>
                      <a:pt x="8425" y="7601"/>
                      <a:pt x="8508" y="7684"/>
                    </a:cubicBezTo>
                    <a:lnTo>
                      <a:pt x="8688" y="7880"/>
                    </a:lnTo>
                    <a:lnTo>
                      <a:pt x="8259" y="8308"/>
                    </a:lnTo>
                    <a:lnTo>
                      <a:pt x="8064" y="8129"/>
                    </a:lnTo>
                    <a:cubicBezTo>
                      <a:pt x="8013" y="8079"/>
                      <a:pt x="7948" y="8053"/>
                      <a:pt x="7883" y="8053"/>
                    </a:cubicBezTo>
                    <a:cubicBezTo>
                      <a:pt x="7841" y="8053"/>
                      <a:pt x="7799" y="8064"/>
                      <a:pt x="7762" y="8086"/>
                    </a:cubicBezTo>
                    <a:cubicBezTo>
                      <a:pt x="7609" y="8169"/>
                      <a:pt x="7456" y="8239"/>
                      <a:pt x="7290" y="8279"/>
                    </a:cubicBezTo>
                    <a:cubicBezTo>
                      <a:pt x="7181" y="8308"/>
                      <a:pt x="7098" y="8405"/>
                      <a:pt x="7098" y="8527"/>
                    </a:cubicBezTo>
                    <a:lnTo>
                      <a:pt x="7081" y="8793"/>
                    </a:lnTo>
                    <a:lnTo>
                      <a:pt x="6487" y="8793"/>
                    </a:lnTo>
                    <a:lnTo>
                      <a:pt x="6474" y="8527"/>
                    </a:lnTo>
                    <a:cubicBezTo>
                      <a:pt x="6474" y="8405"/>
                      <a:pt x="6391" y="8308"/>
                      <a:pt x="6281" y="8279"/>
                    </a:cubicBezTo>
                    <a:cubicBezTo>
                      <a:pt x="6115" y="8239"/>
                      <a:pt x="5962" y="8169"/>
                      <a:pt x="5810" y="8086"/>
                    </a:cubicBezTo>
                    <a:cubicBezTo>
                      <a:pt x="5772" y="8064"/>
                      <a:pt x="5729" y="8053"/>
                      <a:pt x="5687" y="8053"/>
                    </a:cubicBezTo>
                    <a:cubicBezTo>
                      <a:pt x="5621" y="8053"/>
                      <a:pt x="5555" y="8079"/>
                      <a:pt x="5504" y="8129"/>
                    </a:cubicBezTo>
                    <a:lnTo>
                      <a:pt x="5312" y="8308"/>
                    </a:lnTo>
                    <a:lnTo>
                      <a:pt x="4883" y="7880"/>
                    </a:lnTo>
                    <a:lnTo>
                      <a:pt x="5063" y="7684"/>
                    </a:lnTo>
                    <a:cubicBezTo>
                      <a:pt x="5146" y="7601"/>
                      <a:pt x="5159" y="7478"/>
                      <a:pt x="5106" y="7382"/>
                    </a:cubicBezTo>
                    <a:cubicBezTo>
                      <a:pt x="5023" y="7230"/>
                      <a:pt x="4953" y="7077"/>
                      <a:pt x="4910" y="6911"/>
                    </a:cubicBezTo>
                    <a:cubicBezTo>
                      <a:pt x="4883" y="6801"/>
                      <a:pt x="4787" y="6718"/>
                      <a:pt x="4661" y="6718"/>
                    </a:cubicBezTo>
                    <a:lnTo>
                      <a:pt x="4399" y="6702"/>
                    </a:lnTo>
                    <a:lnTo>
                      <a:pt x="4399" y="6108"/>
                    </a:lnTo>
                    <a:lnTo>
                      <a:pt x="4661" y="6094"/>
                    </a:lnTo>
                    <a:cubicBezTo>
                      <a:pt x="4787" y="6094"/>
                      <a:pt x="4883" y="6011"/>
                      <a:pt x="4910" y="5902"/>
                    </a:cubicBezTo>
                    <a:cubicBezTo>
                      <a:pt x="4953" y="5736"/>
                      <a:pt x="5023" y="5583"/>
                      <a:pt x="5106" y="5430"/>
                    </a:cubicBezTo>
                    <a:cubicBezTo>
                      <a:pt x="5159" y="5334"/>
                      <a:pt x="5146" y="5208"/>
                      <a:pt x="5063" y="5125"/>
                    </a:cubicBezTo>
                    <a:lnTo>
                      <a:pt x="4883" y="4932"/>
                    </a:lnTo>
                    <a:lnTo>
                      <a:pt x="5312" y="4504"/>
                    </a:lnTo>
                    <a:lnTo>
                      <a:pt x="5504" y="4683"/>
                    </a:lnTo>
                    <a:cubicBezTo>
                      <a:pt x="5554" y="4734"/>
                      <a:pt x="5620" y="4758"/>
                      <a:pt x="5686" y="4758"/>
                    </a:cubicBezTo>
                    <a:cubicBezTo>
                      <a:pt x="5729" y="4758"/>
                      <a:pt x="5772" y="4748"/>
                      <a:pt x="5810" y="4727"/>
                    </a:cubicBezTo>
                    <a:cubicBezTo>
                      <a:pt x="5962" y="4644"/>
                      <a:pt x="6115" y="4574"/>
                      <a:pt x="6281" y="4531"/>
                    </a:cubicBezTo>
                    <a:cubicBezTo>
                      <a:pt x="6391" y="4504"/>
                      <a:pt x="6474" y="4408"/>
                      <a:pt x="6474" y="4282"/>
                    </a:cubicBezTo>
                    <a:lnTo>
                      <a:pt x="6487" y="4019"/>
                    </a:lnTo>
                    <a:close/>
                    <a:moveTo>
                      <a:pt x="2035" y="9842"/>
                    </a:moveTo>
                    <a:cubicBezTo>
                      <a:pt x="2062" y="9842"/>
                      <a:pt x="2088" y="9842"/>
                      <a:pt x="2118" y="9938"/>
                    </a:cubicBezTo>
                    <a:lnTo>
                      <a:pt x="2254" y="10340"/>
                    </a:lnTo>
                    <a:cubicBezTo>
                      <a:pt x="2284" y="10453"/>
                      <a:pt x="2381" y="10519"/>
                      <a:pt x="2503" y="10519"/>
                    </a:cubicBezTo>
                    <a:lnTo>
                      <a:pt x="4883" y="10519"/>
                    </a:lnTo>
                    <a:lnTo>
                      <a:pt x="4883" y="13025"/>
                    </a:lnTo>
                    <a:cubicBezTo>
                      <a:pt x="4883" y="13030"/>
                      <a:pt x="4401" y="13031"/>
                      <a:pt x="3758" y="13031"/>
                    </a:cubicBezTo>
                    <a:cubicBezTo>
                      <a:pt x="2471" y="13031"/>
                      <a:pt x="541" y="13025"/>
                      <a:pt x="541" y="13025"/>
                    </a:cubicBezTo>
                    <a:cubicBezTo>
                      <a:pt x="525" y="13025"/>
                      <a:pt x="525" y="9855"/>
                      <a:pt x="541" y="9842"/>
                    </a:cubicBezTo>
                    <a:close/>
                    <a:moveTo>
                      <a:pt x="10195" y="9842"/>
                    </a:moveTo>
                    <a:cubicBezTo>
                      <a:pt x="10208" y="9842"/>
                      <a:pt x="10235" y="9842"/>
                      <a:pt x="10265" y="9938"/>
                    </a:cubicBezTo>
                    <a:lnTo>
                      <a:pt x="10401" y="10340"/>
                    </a:lnTo>
                    <a:cubicBezTo>
                      <a:pt x="10444" y="10453"/>
                      <a:pt x="10540" y="10519"/>
                      <a:pt x="10650" y="10519"/>
                    </a:cubicBezTo>
                    <a:lnTo>
                      <a:pt x="13043" y="10519"/>
                    </a:lnTo>
                    <a:lnTo>
                      <a:pt x="13043" y="13025"/>
                    </a:lnTo>
                    <a:cubicBezTo>
                      <a:pt x="13043" y="13030"/>
                      <a:pt x="12561" y="13031"/>
                      <a:pt x="11917" y="13031"/>
                    </a:cubicBezTo>
                    <a:cubicBezTo>
                      <a:pt x="10629" y="13031"/>
                      <a:pt x="8697" y="13025"/>
                      <a:pt x="8688" y="13025"/>
                    </a:cubicBezTo>
                    <a:lnTo>
                      <a:pt x="8688" y="9842"/>
                    </a:lnTo>
                    <a:close/>
                    <a:moveTo>
                      <a:pt x="5900" y="0"/>
                    </a:moveTo>
                    <a:cubicBezTo>
                      <a:pt x="4131" y="0"/>
                      <a:pt x="2390" y="1183"/>
                      <a:pt x="2005" y="3176"/>
                    </a:cubicBezTo>
                    <a:cubicBezTo>
                      <a:pt x="27" y="3757"/>
                      <a:pt x="402" y="6619"/>
                      <a:pt x="2477" y="6675"/>
                    </a:cubicBezTo>
                    <a:lnTo>
                      <a:pt x="3874" y="6675"/>
                    </a:lnTo>
                    <a:lnTo>
                      <a:pt x="3874" y="6951"/>
                    </a:lnTo>
                    <a:cubicBezTo>
                      <a:pt x="3874" y="7103"/>
                      <a:pt x="3984" y="7216"/>
                      <a:pt x="4123" y="7230"/>
                    </a:cubicBezTo>
                    <a:lnTo>
                      <a:pt x="4455" y="7243"/>
                    </a:lnTo>
                    <a:cubicBezTo>
                      <a:pt x="4482" y="7313"/>
                      <a:pt x="4508" y="7395"/>
                      <a:pt x="4552" y="7465"/>
                    </a:cubicBezTo>
                    <a:lnTo>
                      <a:pt x="4329" y="7714"/>
                    </a:lnTo>
                    <a:cubicBezTo>
                      <a:pt x="4233" y="7810"/>
                      <a:pt x="4233" y="7976"/>
                      <a:pt x="4329" y="8073"/>
                    </a:cubicBezTo>
                    <a:lnTo>
                      <a:pt x="5119" y="8859"/>
                    </a:lnTo>
                    <a:cubicBezTo>
                      <a:pt x="5167" y="8909"/>
                      <a:pt x="5233" y="8934"/>
                      <a:pt x="5298" y="8934"/>
                    </a:cubicBezTo>
                    <a:cubicBezTo>
                      <a:pt x="5364" y="8934"/>
                      <a:pt x="5430" y="8909"/>
                      <a:pt x="5478" y="8859"/>
                    </a:cubicBezTo>
                    <a:lnTo>
                      <a:pt x="5727" y="8640"/>
                    </a:lnTo>
                    <a:cubicBezTo>
                      <a:pt x="5796" y="8680"/>
                      <a:pt x="5879" y="8710"/>
                      <a:pt x="5962" y="8737"/>
                    </a:cubicBezTo>
                    <a:lnTo>
                      <a:pt x="5976" y="9069"/>
                    </a:lnTo>
                    <a:cubicBezTo>
                      <a:pt x="5976" y="9208"/>
                      <a:pt x="6085" y="9318"/>
                      <a:pt x="6238" y="9318"/>
                    </a:cubicBezTo>
                    <a:lnTo>
                      <a:pt x="6517" y="9318"/>
                    </a:lnTo>
                    <a:lnTo>
                      <a:pt x="6517" y="11170"/>
                    </a:lnTo>
                    <a:lnTo>
                      <a:pt x="5408" y="11170"/>
                    </a:lnTo>
                    <a:lnTo>
                      <a:pt x="5408" y="10519"/>
                    </a:lnTo>
                    <a:cubicBezTo>
                      <a:pt x="5408" y="10230"/>
                      <a:pt x="5172" y="9995"/>
                      <a:pt x="4883" y="9995"/>
                    </a:cubicBezTo>
                    <a:lnTo>
                      <a:pt x="2683" y="9995"/>
                    </a:lnTo>
                    <a:lnTo>
                      <a:pt x="2616" y="9772"/>
                    </a:lnTo>
                    <a:cubicBezTo>
                      <a:pt x="2517" y="9484"/>
                      <a:pt x="2311" y="9318"/>
                      <a:pt x="2035" y="9318"/>
                    </a:cubicBezTo>
                    <a:lnTo>
                      <a:pt x="541" y="9318"/>
                    </a:lnTo>
                    <a:cubicBezTo>
                      <a:pt x="249" y="9318"/>
                      <a:pt x="0" y="9566"/>
                      <a:pt x="0" y="9855"/>
                    </a:cubicBezTo>
                    <a:lnTo>
                      <a:pt x="0" y="13025"/>
                    </a:lnTo>
                    <a:cubicBezTo>
                      <a:pt x="0" y="13314"/>
                      <a:pt x="249" y="13563"/>
                      <a:pt x="541" y="13563"/>
                    </a:cubicBezTo>
                    <a:lnTo>
                      <a:pt x="4883" y="13563"/>
                    </a:lnTo>
                    <a:cubicBezTo>
                      <a:pt x="5172" y="13563"/>
                      <a:pt x="5408" y="13314"/>
                      <a:pt x="5408" y="13025"/>
                    </a:cubicBezTo>
                    <a:lnTo>
                      <a:pt x="5408" y="11711"/>
                    </a:lnTo>
                    <a:lnTo>
                      <a:pt x="8160" y="11711"/>
                    </a:lnTo>
                    <a:lnTo>
                      <a:pt x="8160" y="13025"/>
                    </a:lnTo>
                    <a:cubicBezTo>
                      <a:pt x="8160" y="13314"/>
                      <a:pt x="8396" y="13563"/>
                      <a:pt x="8688" y="13563"/>
                    </a:cubicBezTo>
                    <a:lnTo>
                      <a:pt x="13030" y="13563"/>
                    </a:lnTo>
                    <a:cubicBezTo>
                      <a:pt x="13322" y="13563"/>
                      <a:pt x="13571" y="13314"/>
                      <a:pt x="13571" y="13025"/>
                    </a:cubicBezTo>
                    <a:lnTo>
                      <a:pt x="13571" y="10519"/>
                    </a:lnTo>
                    <a:cubicBezTo>
                      <a:pt x="13571" y="10230"/>
                      <a:pt x="13322" y="9995"/>
                      <a:pt x="13030" y="9995"/>
                    </a:cubicBezTo>
                    <a:lnTo>
                      <a:pt x="10845" y="9995"/>
                    </a:lnTo>
                    <a:lnTo>
                      <a:pt x="10776" y="9772"/>
                    </a:lnTo>
                    <a:cubicBezTo>
                      <a:pt x="10679" y="9484"/>
                      <a:pt x="10457" y="9318"/>
                      <a:pt x="10195" y="9318"/>
                    </a:cubicBezTo>
                    <a:lnTo>
                      <a:pt x="8688" y="9318"/>
                    </a:lnTo>
                    <a:cubicBezTo>
                      <a:pt x="8396" y="9318"/>
                      <a:pt x="8160" y="9566"/>
                      <a:pt x="8160" y="9855"/>
                    </a:cubicBezTo>
                    <a:lnTo>
                      <a:pt x="8160" y="11170"/>
                    </a:lnTo>
                    <a:lnTo>
                      <a:pt x="7054" y="11170"/>
                    </a:lnTo>
                    <a:lnTo>
                      <a:pt x="7054" y="9318"/>
                    </a:lnTo>
                    <a:lnTo>
                      <a:pt x="7330" y="9318"/>
                    </a:lnTo>
                    <a:cubicBezTo>
                      <a:pt x="7483" y="9318"/>
                      <a:pt x="7596" y="9208"/>
                      <a:pt x="7609" y="9069"/>
                    </a:cubicBezTo>
                    <a:lnTo>
                      <a:pt x="7622" y="8737"/>
                    </a:lnTo>
                    <a:cubicBezTo>
                      <a:pt x="7692" y="8710"/>
                      <a:pt x="7775" y="8680"/>
                      <a:pt x="7845" y="8640"/>
                    </a:cubicBezTo>
                    <a:lnTo>
                      <a:pt x="8094" y="8859"/>
                    </a:lnTo>
                    <a:cubicBezTo>
                      <a:pt x="8142" y="8909"/>
                      <a:pt x="8207" y="8934"/>
                      <a:pt x="8273" y="8934"/>
                    </a:cubicBezTo>
                    <a:cubicBezTo>
                      <a:pt x="8338" y="8934"/>
                      <a:pt x="8404" y="8909"/>
                      <a:pt x="8452" y="8859"/>
                    </a:cubicBezTo>
                    <a:lnTo>
                      <a:pt x="9239" y="8073"/>
                    </a:lnTo>
                    <a:cubicBezTo>
                      <a:pt x="9338" y="7976"/>
                      <a:pt x="9338" y="7810"/>
                      <a:pt x="9239" y="7714"/>
                    </a:cubicBezTo>
                    <a:lnTo>
                      <a:pt x="9020" y="7465"/>
                    </a:lnTo>
                    <a:cubicBezTo>
                      <a:pt x="9060" y="7395"/>
                      <a:pt x="9089" y="7313"/>
                      <a:pt x="9116" y="7243"/>
                    </a:cubicBezTo>
                    <a:lnTo>
                      <a:pt x="9448" y="7230"/>
                    </a:lnTo>
                    <a:cubicBezTo>
                      <a:pt x="9587" y="7216"/>
                      <a:pt x="9697" y="7103"/>
                      <a:pt x="9697" y="6951"/>
                    </a:cubicBezTo>
                    <a:lnTo>
                      <a:pt x="9697" y="6675"/>
                    </a:lnTo>
                    <a:lnTo>
                      <a:pt x="11094" y="6675"/>
                    </a:lnTo>
                    <a:cubicBezTo>
                      <a:pt x="13305" y="6605"/>
                      <a:pt x="13514" y="3495"/>
                      <a:pt x="11343" y="3120"/>
                    </a:cubicBezTo>
                    <a:cubicBezTo>
                      <a:pt x="11233" y="2072"/>
                      <a:pt x="10282" y="1253"/>
                      <a:pt x="9243" y="1253"/>
                    </a:cubicBezTo>
                    <a:cubicBezTo>
                      <a:pt x="9091" y="1253"/>
                      <a:pt x="8937" y="1271"/>
                      <a:pt x="8784" y="1307"/>
                    </a:cubicBezTo>
                    <a:cubicBezTo>
                      <a:pt x="7994" y="410"/>
                      <a:pt x="6942" y="0"/>
                      <a:pt x="59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76" name="Google Shape;1276;p23"/>
          <p:cNvGrpSpPr/>
          <p:nvPr/>
        </p:nvGrpSpPr>
        <p:grpSpPr>
          <a:xfrm rot="10800000">
            <a:off x="-2463504" y="913065"/>
            <a:ext cx="3257300" cy="703084"/>
            <a:chOff x="7541550" y="1393665"/>
            <a:chExt cx="3257300" cy="703084"/>
          </a:xfrm>
        </p:grpSpPr>
        <p:grpSp>
          <p:nvGrpSpPr>
            <p:cNvPr id="1277" name="Google Shape;1277;p23"/>
            <p:cNvGrpSpPr/>
            <p:nvPr/>
          </p:nvGrpSpPr>
          <p:grpSpPr>
            <a:xfrm flipH="1">
              <a:off x="7788550" y="1761767"/>
              <a:ext cx="1567047" cy="45661"/>
              <a:chOff x="1754675" y="2661275"/>
              <a:chExt cx="1945675" cy="56700"/>
            </a:xfrm>
          </p:grpSpPr>
          <p:cxnSp>
            <p:nvCxnSpPr>
              <p:cNvPr id="1278" name="Google Shape;1278;p23"/>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279" name="Google Shape;1279;p2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0" name="Google Shape;1280;p23"/>
            <p:cNvGrpSpPr/>
            <p:nvPr/>
          </p:nvGrpSpPr>
          <p:grpSpPr>
            <a:xfrm flipH="1">
              <a:off x="7662539" y="1960562"/>
              <a:ext cx="1561280" cy="136187"/>
              <a:chOff x="1754675" y="2824000"/>
              <a:chExt cx="4728285" cy="412439"/>
            </a:xfrm>
          </p:grpSpPr>
          <p:sp>
            <p:nvSpPr>
              <p:cNvPr id="1281" name="Google Shape;1281;p2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2" name="Google Shape;1282;p2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3" name="Google Shape;1283;p23"/>
            <p:cNvGrpSpPr/>
            <p:nvPr/>
          </p:nvGrpSpPr>
          <p:grpSpPr>
            <a:xfrm flipH="1">
              <a:off x="7541550" y="1529962"/>
              <a:ext cx="3070084" cy="102363"/>
              <a:chOff x="1779150" y="2604263"/>
              <a:chExt cx="3811875" cy="127112"/>
            </a:xfrm>
          </p:grpSpPr>
          <p:sp>
            <p:nvSpPr>
              <p:cNvPr id="1284" name="Google Shape;1284;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5" name="Google Shape;1285;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23"/>
            <p:cNvGrpSpPr/>
            <p:nvPr/>
          </p:nvGrpSpPr>
          <p:grpSpPr>
            <a:xfrm flipH="1">
              <a:off x="7788547" y="1393665"/>
              <a:ext cx="3010303" cy="45661"/>
              <a:chOff x="1766900" y="2869225"/>
              <a:chExt cx="3737650" cy="56700"/>
            </a:xfrm>
          </p:grpSpPr>
          <p:cxnSp>
            <p:nvCxnSpPr>
              <p:cNvPr id="1287" name="Google Shape;1287;p23"/>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288" name="Google Shape;1288;p2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89" name="Google Shape;1289;p23"/>
          <p:cNvGrpSpPr/>
          <p:nvPr/>
        </p:nvGrpSpPr>
        <p:grpSpPr>
          <a:xfrm flipH="1">
            <a:off x="7706621" y="3103639"/>
            <a:ext cx="3094729" cy="1111283"/>
            <a:chOff x="1748550" y="1613039"/>
            <a:chExt cx="3842475" cy="1379962"/>
          </a:xfrm>
        </p:grpSpPr>
        <p:grpSp>
          <p:nvGrpSpPr>
            <p:cNvPr id="1290" name="Google Shape;1290;p23"/>
            <p:cNvGrpSpPr/>
            <p:nvPr/>
          </p:nvGrpSpPr>
          <p:grpSpPr>
            <a:xfrm>
              <a:off x="2606177" y="2577138"/>
              <a:ext cx="1945675" cy="56700"/>
              <a:chOff x="2606177" y="2661275"/>
              <a:chExt cx="1945675" cy="56700"/>
            </a:xfrm>
          </p:grpSpPr>
          <p:cxnSp>
            <p:nvCxnSpPr>
              <p:cNvPr id="1291" name="Google Shape;1291;p23"/>
              <p:cNvCxnSpPr/>
              <p:nvPr/>
            </p:nvCxnSpPr>
            <p:spPr>
              <a:xfrm>
                <a:off x="2606177"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292" name="Google Shape;1292;p23"/>
              <p:cNvSpPr/>
              <p:nvPr/>
            </p:nvSpPr>
            <p:spPr>
              <a:xfrm>
                <a:off x="4495152"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23"/>
            <p:cNvGrpSpPr/>
            <p:nvPr/>
          </p:nvGrpSpPr>
          <p:grpSpPr>
            <a:xfrm>
              <a:off x="2322284" y="2823901"/>
              <a:ext cx="1938597" cy="169100"/>
              <a:chOff x="3139232" y="2824000"/>
              <a:chExt cx="4728285" cy="412439"/>
            </a:xfrm>
          </p:grpSpPr>
          <p:sp>
            <p:nvSpPr>
              <p:cNvPr id="1294" name="Google Shape;1294;p23"/>
              <p:cNvSpPr/>
              <p:nvPr/>
            </p:nvSpPr>
            <p:spPr>
              <a:xfrm>
                <a:off x="3139232"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5" name="Google Shape;1295;p23"/>
              <p:cNvSpPr/>
              <p:nvPr/>
            </p:nvSpPr>
            <p:spPr>
              <a:xfrm>
                <a:off x="7733117"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6" name="Google Shape;1296;p23"/>
            <p:cNvGrpSpPr/>
            <p:nvPr/>
          </p:nvGrpSpPr>
          <p:grpSpPr>
            <a:xfrm>
              <a:off x="1779150" y="2289288"/>
              <a:ext cx="3811875" cy="127112"/>
              <a:chOff x="1779150" y="2604263"/>
              <a:chExt cx="3811875" cy="127112"/>
            </a:xfrm>
          </p:grpSpPr>
          <p:sp>
            <p:nvSpPr>
              <p:cNvPr id="1297" name="Google Shape;1297;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8" name="Google Shape;1298;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9" name="Google Shape;1299;p23"/>
            <p:cNvGrpSpPr/>
            <p:nvPr/>
          </p:nvGrpSpPr>
          <p:grpSpPr>
            <a:xfrm>
              <a:off x="1748550" y="1758700"/>
              <a:ext cx="3573375" cy="277863"/>
              <a:chOff x="1748550" y="2064750"/>
              <a:chExt cx="3573375" cy="277863"/>
            </a:xfrm>
          </p:grpSpPr>
          <p:sp>
            <p:nvSpPr>
              <p:cNvPr id="1300" name="Google Shape;1300;p23"/>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1" name="Google Shape;1301;p23"/>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2" name="Google Shape;1302;p23"/>
            <p:cNvGrpSpPr/>
            <p:nvPr/>
          </p:nvGrpSpPr>
          <p:grpSpPr>
            <a:xfrm>
              <a:off x="1748560" y="1613039"/>
              <a:ext cx="3018055" cy="230395"/>
              <a:chOff x="1748547" y="1392116"/>
              <a:chExt cx="5911958" cy="451312"/>
            </a:xfrm>
          </p:grpSpPr>
          <p:sp>
            <p:nvSpPr>
              <p:cNvPr id="1303" name="Google Shape;1303;p2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4" name="Google Shape;1304;p2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5" name="Google Shape;1305;p23"/>
            <p:cNvGrpSpPr/>
            <p:nvPr/>
          </p:nvGrpSpPr>
          <p:grpSpPr>
            <a:xfrm>
              <a:off x="1766900" y="2120038"/>
              <a:ext cx="3737650" cy="56700"/>
              <a:chOff x="1766900" y="2869225"/>
              <a:chExt cx="3737650" cy="56700"/>
            </a:xfrm>
          </p:grpSpPr>
          <p:cxnSp>
            <p:nvCxnSpPr>
              <p:cNvPr id="1306" name="Google Shape;1306;p23"/>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307" name="Google Shape;1307;p2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08" name="Google Shape;1308;p23"/>
          <p:cNvSpPr txBox="1"/>
          <p:nvPr>
            <p:ph type="title"/>
          </p:nvPr>
        </p:nvSpPr>
        <p:spPr>
          <a:xfrm>
            <a:off x="3100218" y="1480868"/>
            <a:ext cx="4358682" cy="217403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600"/>
              <a:buNone/>
            </a:pPr>
            <a:r>
              <a:rPr b="1" lang="en-US" sz="13800"/>
              <a:t>Q&amp;A</a:t>
            </a:r>
            <a:endParaRPr b="1" sz="13800"/>
          </a:p>
        </p:txBody>
      </p:sp>
      <p:sp>
        <p:nvSpPr>
          <p:cNvPr id="1309" name="Google Shape;130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grpSp>
        <p:nvGrpSpPr>
          <p:cNvPr id="1314" name="Google Shape;1314;p24"/>
          <p:cNvGrpSpPr/>
          <p:nvPr/>
        </p:nvGrpSpPr>
        <p:grpSpPr>
          <a:xfrm>
            <a:off x="-1555691" y="3874548"/>
            <a:ext cx="3140396" cy="541907"/>
            <a:chOff x="-528216" y="3116173"/>
            <a:chExt cx="3140396" cy="541907"/>
          </a:xfrm>
        </p:grpSpPr>
        <p:grpSp>
          <p:nvGrpSpPr>
            <p:cNvPr id="1315" name="Google Shape;1315;p24"/>
            <p:cNvGrpSpPr/>
            <p:nvPr/>
          </p:nvGrpSpPr>
          <p:grpSpPr>
            <a:xfrm>
              <a:off x="-528216" y="3434317"/>
              <a:ext cx="2877996" cy="223763"/>
              <a:chOff x="1748550" y="2064750"/>
              <a:chExt cx="3573375" cy="277863"/>
            </a:xfrm>
          </p:grpSpPr>
          <p:sp>
            <p:nvSpPr>
              <p:cNvPr id="1316" name="Google Shape;1316;p24"/>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7" name="Google Shape;1317;p24"/>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8" name="Google Shape;1318;p24"/>
            <p:cNvGrpSpPr/>
            <p:nvPr/>
          </p:nvGrpSpPr>
          <p:grpSpPr>
            <a:xfrm>
              <a:off x="-528208" y="3317016"/>
              <a:ext cx="2430741" cy="185537"/>
              <a:chOff x="1748547" y="1392116"/>
              <a:chExt cx="5911958" cy="451312"/>
            </a:xfrm>
          </p:grpSpPr>
          <p:sp>
            <p:nvSpPr>
              <p:cNvPr id="1319" name="Google Shape;1319;p2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0" name="Google Shape;1320;p2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1" name="Google Shape;1321;p24"/>
            <p:cNvGrpSpPr/>
            <p:nvPr/>
          </p:nvGrpSpPr>
          <p:grpSpPr>
            <a:xfrm>
              <a:off x="-528216" y="3116173"/>
              <a:ext cx="3140396" cy="45661"/>
              <a:chOff x="1748550" y="1449263"/>
              <a:chExt cx="3899175" cy="56700"/>
            </a:xfrm>
          </p:grpSpPr>
          <p:cxnSp>
            <p:nvCxnSpPr>
              <p:cNvPr id="1322" name="Google Shape;1322;p24"/>
              <p:cNvCxnSpPr/>
              <p:nvPr/>
            </p:nvCxnSpPr>
            <p:spPr>
              <a:xfrm>
                <a:off x="1748550" y="1477625"/>
                <a:ext cx="3846900" cy="0"/>
              </a:xfrm>
              <a:prstGeom prst="straightConnector1">
                <a:avLst/>
              </a:prstGeom>
              <a:noFill/>
              <a:ln cap="flat" cmpd="sng" w="9525">
                <a:solidFill>
                  <a:schemeClr val="dk1"/>
                </a:solidFill>
                <a:prstDash val="solid"/>
                <a:round/>
                <a:headEnd len="sm" w="sm" type="none"/>
                <a:tailEnd len="sm" w="sm" type="none"/>
              </a:ln>
            </p:spPr>
          </p:cxnSp>
          <p:sp>
            <p:nvSpPr>
              <p:cNvPr id="1323" name="Google Shape;1323;p24"/>
              <p:cNvSpPr/>
              <p:nvPr/>
            </p:nvSpPr>
            <p:spPr>
              <a:xfrm>
                <a:off x="5591025"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24" name="Google Shape;1324;p24"/>
          <p:cNvGrpSpPr/>
          <p:nvPr/>
        </p:nvGrpSpPr>
        <p:grpSpPr>
          <a:xfrm flipH="1">
            <a:off x="7199635" y="854425"/>
            <a:ext cx="3094729" cy="1111283"/>
            <a:chOff x="1748550" y="1613039"/>
            <a:chExt cx="3842475" cy="1379962"/>
          </a:xfrm>
        </p:grpSpPr>
        <p:grpSp>
          <p:nvGrpSpPr>
            <p:cNvPr id="1325" name="Google Shape;1325;p24"/>
            <p:cNvGrpSpPr/>
            <p:nvPr/>
          </p:nvGrpSpPr>
          <p:grpSpPr>
            <a:xfrm>
              <a:off x="1754675" y="2577138"/>
              <a:ext cx="1945675" cy="56700"/>
              <a:chOff x="1754675" y="2661275"/>
              <a:chExt cx="1945675" cy="56700"/>
            </a:xfrm>
          </p:grpSpPr>
          <p:cxnSp>
            <p:nvCxnSpPr>
              <p:cNvPr id="1326" name="Google Shape;1326;p24"/>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327" name="Google Shape;1327;p2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8" name="Google Shape;1328;p24"/>
            <p:cNvGrpSpPr/>
            <p:nvPr/>
          </p:nvGrpSpPr>
          <p:grpSpPr>
            <a:xfrm>
              <a:off x="1754616" y="2823901"/>
              <a:ext cx="1938597" cy="169100"/>
              <a:chOff x="1754675" y="2824000"/>
              <a:chExt cx="4728285" cy="412439"/>
            </a:xfrm>
          </p:grpSpPr>
          <p:sp>
            <p:nvSpPr>
              <p:cNvPr id="1329" name="Google Shape;1329;p2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0" name="Google Shape;1330;p2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24"/>
            <p:cNvGrpSpPr/>
            <p:nvPr/>
          </p:nvGrpSpPr>
          <p:grpSpPr>
            <a:xfrm>
              <a:off x="1779150" y="2289288"/>
              <a:ext cx="3811875" cy="127112"/>
              <a:chOff x="1779150" y="2604263"/>
              <a:chExt cx="3811875" cy="127112"/>
            </a:xfrm>
          </p:grpSpPr>
          <p:sp>
            <p:nvSpPr>
              <p:cNvPr id="1332" name="Google Shape;1332;p2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3" name="Google Shape;1333;p2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4" name="Google Shape;1334;p24"/>
            <p:cNvGrpSpPr/>
            <p:nvPr/>
          </p:nvGrpSpPr>
          <p:grpSpPr>
            <a:xfrm>
              <a:off x="1748550" y="1758700"/>
              <a:ext cx="3573375" cy="277863"/>
              <a:chOff x="1748550" y="2064750"/>
              <a:chExt cx="3573375" cy="277863"/>
            </a:xfrm>
          </p:grpSpPr>
          <p:sp>
            <p:nvSpPr>
              <p:cNvPr id="1335" name="Google Shape;1335;p24"/>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6" name="Google Shape;1336;p24"/>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p24"/>
            <p:cNvGrpSpPr/>
            <p:nvPr/>
          </p:nvGrpSpPr>
          <p:grpSpPr>
            <a:xfrm>
              <a:off x="1748560" y="1613039"/>
              <a:ext cx="3018055" cy="230395"/>
              <a:chOff x="1748547" y="1392116"/>
              <a:chExt cx="5911958" cy="451312"/>
            </a:xfrm>
          </p:grpSpPr>
          <p:sp>
            <p:nvSpPr>
              <p:cNvPr id="1338" name="Google Shape;1338;p2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9" name="Google Shape;1339;p2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0" name="Google Shape;1340;p24"/>
            <p:cNvGrpSpPr/>
            <p:nvPr/>
          </p:nvGrpSpPr>
          <p:grpSpPr>
            <a:xfrm>
              <a:off x="1766900" y="2120038"/>
              <a:ext cx="3737650" cy="56700"/>
              <a:chOff x="1766900" y="2869225"/>
              <a:chExt cx="3737650" cy="56700"/>
            </a:xfrm>
          </p:grpSpPr>
          <p:cxnSp>
            <p:nvCxnSpPr>
              <p:cNvPr id="1341" name="Google Shape;1341;p24"/>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342" name="Google Shape;1342;p2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43" name="Google Shape;1343;p24"/>
          <p:cNvSpPr txBox="1"/>
          <p:nvPr>
            <p:ph type="title"/>
          </p:nvPr>
        </p:nvSpPr>
        <p:spPr>
          <a:xfrm>
            <a:off x="1429452" y="1432888"/>
            <a:ext cx="6032582" cy="24416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THANK YOU FOR YOUR ATTENTION!</a:t>
            </a:r>
            <a:endParaRPr/>
          </a:p>
        </p:txBody>
      </p:sp>
      <p:sp>
        <p:nvSpPr>
          <p:cNvPr id="1344" name="Google Shape;1344;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TABLE OF CONTENTS</a:t>
            </a:r>
            <a:endParaRPr/>
          </a:p>
        </p:txBody>
      </p:sp>
      <p:sp>
        <p:nvSpPr>
          <p:cNvPr id="811" name="Google Shape;811;p3"/>
          <p:cNvSpPr txBox="1"/>
          <p:nvPr>
            <p:ph idx="4" type="subTitle"/>
          </p:nvPr>
        </p:nvSpPr>
        <p:spPr>
          <a:xfrm>
            <a:off x="904830" y="1796162"/>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Introduction</a:t>
            </a:r>
            <a:endParaRPr/>
          </a:p>
        </p:txBody>
      </p:sp>
      <p:sp>
        <p:nvSpPr>
          <p:cNvPr id="812" name="Google Shape;812;p3"/>
          <p:cNvSpPr txBox="1"/>
          <p:nvPr>
            <p:ph idx="5" type="subTitle"/>
          </p:nvPr>
        </p:nvSpPr>
        <p:spPr>
          <a:xfrm>
            <a:off x="3224629" y="1796162"/>
            <a:ext cx="2724664"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Major components</a:t>
            </a:r>
            <a:endParaRPr/>
          </a:p>
        </p:txBody>
      </p:sp>
      <p:sp>
        <p:nvSpPr>
          <p:cNvPr id="813" name="Google Shape;813;p3"/>
          <p:cNvSpPr txBox="1"/>
          <p:nvPr>
            <p:ph idx="1" type="subTitle"/>
          </p:nvPr>
        </p:nvSpPr>
        <p:spPr>
          <a:xfrm>
            <a:off x="904830" y="3241688"/>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Demo</a:t>
            </a:r>
            <a:endParaRPr/>
          </a:p>
        </p:txBody>
      </p:sp>
      <p:sp>
        <p:nvSpPr>
          <p:cNvPr id="814" name="Google Shape;814;p3"/>
          <p:cNvSpPr txBox="1"/>
          <p:nvPr>
            <p:ph idx="2" type="subTitle"/>
          </p:nvPr>
        </p:nvSpPr>
        <p:spPr>
          <a:xfrm>
            <a:off x="3419224" y="3241688"/>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Comparison</a:t>
            </a:r>
            <a:endParaRPr/>
          </a:p>
        </p:txBody>
      </p:sp>
      <p:sp>
        <p:nvSpPr>
          <p:cNvPr id="815" name="Google Shape;815;p3"/>
          <p:cNvSpPr txBox="1"/>
          <p:nvPr>
            <p:ph idx="3" type="subTitle"/>
          </p:nvPr>
        </p:nvSpPr>
        <p:spPr>
          <a:xfrm>
            <a:off x="5926124" y="3241688"/>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Conclusion</a:t>
            </a:r>
            <a:endParaRPr/>
          </a:p>
        </p:txBody>
      </p:sp>
      <p:sp>
        <p:nvSpPr>
          <p:cNvPr id="816" name="Google Shape;816;p3"/>
          <p:cNvSpPr/>
          <p:nvPr/>
        </p:nvSpPr>
        <p:spPr>
          <a:xfrm>
            <a:off x="2202027" y="1229138"/>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7" name="Google Shape;817;p3"/>
          <p:cNvGrpSpPr/>
          <p:nvPr/>
        </p:nvGrpSpPr>
        <p:grpSpPr>
          <a:xfrm>
            <a:off x="2315927" y="1343200"/>
            <a:ext cx="339200" cy="338875"/>
            <a:chOff x="2489475" y="2118450"/>
            <a:chExt cx="339200" cy="338875"/>
          </a:xfrm>
        </p:grpSpPr>
        <p:sp>
          <p:nvSpPr>
            <p:cNvPr id="818" name="Google Shape;818;p3"/>
            <p:cNvSpPr/>
            <p:nvPr/>
          </p:nvSpPr>
          <p:spPr>
            <a:xfrm>
              <a:off x="2489475" y="2118450"/>
              <a:ext cx="339200" cy="338875"/>
            </a:xfrm>
            <a:custGeom>
              <a:rect b="b" l="l" r="r" t="t"/>
              <a:pathLst>
                <a:path extrusionOk="0" h="13555" w="13568">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2619450" y="2159900"/>
              <a:ext cx="79600" cy="79250"/>
            </a:xfrm>
            <a:custGeom>
              <a:rect b="b" l="l" r="r" t="t"/>
              <a:pathLst>
                <a:path extrusionOk="0" h="3170" w="3184">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2560025" y="2282350"/>
              <a:ext cx="198375" cy="92325"/>
            </a:xfrm>
            <a:custGeom>
              <a:rect b="b" l="l" r="r" t="t"/>
              <a:pathLst>
                <a:path extrusionOk="0" h="3693" w="7935">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1" name="Google Shape;821;p3"/>
          <p:cNvCxnSpPr>
            <a:stCxn id="822" idx="3"/>
            <a:endCxn id="816" idx="1"/>
          </p:cNvCxnSpPr>
          <p:nvPr/>
        </p:nvCxnSpPr>
        <p:spPr>
          <a:xfrm>
            <a:off x="1897230" y="1512650"/>
            <a:ext cx="304800" cy="0"/>
          </a:xfrm>
          <a:prstGeom prst="straightConnector1">
            <a:avLst/>
          </a:prstGeom>
          <a:noFill/>
          <a:ln cap="flat" cmpd="sng" w="9525">
            <a:solidFill>
              <a:schemeClr val="dk1"/>
            </a:solidFill>
            <a:prstDash val="solid"/>
            <a:round/>
            <a:headEnd len="sm" w="sm" type="none"/>
            <a:tailEnd len="med" w="med" type="diamond"/>
          </a:ln>
        </p:spPr>
      </p:cxnSp>
      <p:sp>
        <p:nvSpPr>
          <p:cNvPr id="823" name="Google Shape;823;p3"/>
          <p:cNvSpPr/>
          <p:nvPr/>
        </p:nvSpPr>
        <p:spPr>
          <a:xfrm>
            <a:off x="4716422" y="1229138"/>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4" name="Google Shape;824;p3"/>
          <p:cNvCxnSpPr>
            <a:stCxn id="825" idx="3"/>
            <a:endCxn id="823" idx="1"/>
          </p:cNvCxnSpPr>
          <p:nvPr/>
        </p:nvCxnSpPr>
        <p:spPr>
          <a:xfrm>
            <a:off x="4411625" y="1512651"/>
            <a:ext cx="304800" cy="0"/>
          </a:xfrm>
          <a:prstGeom prst="straightConnector1">
            <a:avLst/>
          </a:prstGeom>
          <a:noFill/>
          <a:ln cap="flat" cmpd="sng" w="9525">
            <a:solidFill>
              <a:schemeClr val="dk1"/>
            </a:solidFill>
            <a:prstDash val="solid"/>
            <a:round/>
            <a:headEnd len="sm" w="sm" type="none"/>
            <a:tailEnd len="med" w="med" type="diamond"/>
          </a:ln>
        </p:spPr>
      </p:cxnSp>
      <p:sp>
        <p:nvSpPr>
          <p:cNvPr id="826" name="Google Shape;826;p3"/>
          <p:cNvSpPr/>
          <p:nvPr/>
        </p:nvSpPr>
        <p:spPr>
          <a:xfrm>
            <a:off x="7223322" y="1229138"/>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2202027" y="2674688"/>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8" name="Google Shape;828;p3"/>
          <p:cNvCxnSpPr>
            <a:stCxn id="829" idx="3"/>
            <a:endCxn id="827" idx="1"/>
          </p:cNvCxnSpPr>
          <p:nvPr/>
        </p:nvCxnSpPr>
        <p:spPr>
          <a:xfrm>
            <a:off x="1897280" y="2958200"/>
            <a:ext cx="304800" cy="0"/>
          </a:xfrm>
          <a:prstGeom prst="straightConnector1">
            <a:avLst/>
          </a:prstGeom>
          <a:noFill/>
          <a:ln cap="flat" cmpd="sng" w="9525">
            <a:solidFill>
              <a:schemeClr val="dk1"/>
            </a:solidFill>
            <a:prstDash val="solid"/>
            <a:round/>
            <a:headEnd len="sm" w="sm" type="none"/>
            <a:tailEnd len="med" w="med" type="diamond"/>
          </a:ln>
        </p:spPr>
      </p:cxnSp>
      <p:sp>
        <p:nvSpPr>
          <p:cNvPr id="830" name="Google Shape;830;p3"/>
          <p:cNvSpPr/>
          <p:nvPr/>
        </p:nvSpPr>
        <p:spPr>
          <a:xfrm>
            <a:off x="4716422" y="2674688"/>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1" name="Google Shape;831;p3"/>
          <p:cNvCxnSpPr>
            <a:stCxn id="832" idx="3"/>
            <a:endCxn id="830" idx="1"/>
          </p:cNvCxnSpPr>
          <p:nvPr/>
        </p:nvCxnSpPr>
        <p:spPr>
          <a:xfrm>
            <a:off x="4411625" y="2958199"/>
            <a:ext cx="304800" cy="0"/>
          </a:xfrm>
          <a:prstGeom prst="straightConnector1">
            <a:avLst/>
          </a:prstGeom>
          <a:noFill/>
          <a:ln cap="flat" cmpd="sng" w="9525">
            <a:solidFill>
              <a:schemeClr val="dk1"/>
            </a:solidFill>
            <a:prstDash val="solid"/>
            <a:round/>
            <a:headEnd len="sm" w="sm" type="none"/>
            <a:tailEnd len="med" w="med" type="diamond"/>
          </a:ln>
        </p:spPr>
      </p:cxnSp>
      <p:sp>
        <p:nvSpPr>
          <p:cNvPr id="833" name="Google Shape;833;p3"/>
          <p:cNvSpPr/>
          <p:nvPr/>
        </p:nvSpPr>
        <p:spPr>
          <a:xfrm>
            <a:off x="7223322" y="2674688"/>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txBox="1"/>
          <p:nvPr>
            <p:ph idx="6" type="subTitle"/>
          </p:nvPr>
        </p:nvSpPr>
        <p:spPr>
          <a:xfrm>
            <a:off x="5926124" y="1796162"/>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Application</a:t>
            </a:r>
            <a:endParaRPr/>
          </a:p>
        </p:txBody>
      </p:sp>
      <p:grpSp>
        <p:nvGrpSpPr>
          <p:cNvPr id="835" name="Google Shape;835;p3"/>
          <p:cNvGrpSpPr/>
          <p:nvPr/>
        </p:nvGrpSpPr>
        <p:grpSpPr>
          <a:xfrm>
            <a:off x="7337235" y="2788763"/>
            <a:ext cx="339200" cy="338875"/>
            <a:chOff x="4016825" y="3801400"/>
            <a:chExt cx="339200" cy="338875"/>
          </a:xfrm>
        </p:grpSpPr>
        <p:sp>
          <p:nvSpPr>
            <p:cNvPr id="836" name="Google Shape;836;p3"/>
            <p:cNvSpPr/>
            <p:nvPr/>
          </p:nvSpPr>
          <p:spPr>
            <a:xfrm>
              <a:off x="4016825" y="3801400"/>
              <a:ext cx="339200" cy="338875"/>
            </a:xfrm>
            <a:custGeom>
              <a:rect b="b" l="l" r="r" t="t"/>
              <a:pathLst>
                <a:path extrusionOk="0" h="13555" w="13568">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4186625" y="3828025"/>
              <a:ext cx="67000" cy="66150"/>
            </a:xfrm>
            <a:custGeom>
              <a:rect b="b" l="l" r="r" t="t"/>
              <a:pathLst>
                <a:path extrusionOk="0" h="2646" w="268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4083225" y="3928100"/>
              <a:ext cx="119275" cy="126100"/>
            </a:xfrm>
            <a:custGeom>
              <a:rect b="b" l="l" r="r" t="t"/>
              <a:pathLst>
                <a:path extrusionOk="0" h="5044" w="4771">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4216325" y="4024400"/>
              <a:ext cx="67425" cy="13200"/>
            </a:xfrm>
            <a:custGeom>
              <a:rect b="b" l="l" r="r" t="t"/>
              <a:pathLst>
                <a:path extrusionOk="0" h="528" w="2697">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4216325" y="3998175"/>
              <a:ext cx="67425" cy="13125"/>
            </a:xfrm>
            <a:custGeom>
              <a:rect b="b" l="l" r="r" t="t"/>
              <a:pathLst>
                <a:path extrusionOk="0" h="525" w="2697">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4216325" y="3971525"/>
              <a:ext cx="67425" cy="13125"/>
            </a:xfrm>
            <a:custGeom>
              <a:rect b="b" l="l" r="r" t="t"/>
              <a:pathLst>
                <a:path extrusionOk="0" h="525" w="2697">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4216325" y="3944875"/>
              <a:ext cx="67425" cy="13575"/>
            </a:xfrm>
            <a:custGeom>
              <a:rect b="b" l="l" r="r" t="t"/>
              <a:pathLst>
                <a:path extrusionOk="0" h="543" w="2697">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3" name="Google Shape;843;p3"/>
          <p:cNvGrpSpPr/>
          <p:nvPr/>
        </p:nvGrpSpPr>
        <p:grpSpPr>
          <a:xfrm>
            <a:off x="4863535" y="2788538"/>
            <a:ext cx="272800" cy="339300"/>
            <a:chOff x="4108450" y="3256400"/>
            <a:chExt cx="272800" cy="339300"/>
          </a:xfrm>
        </p:grpSpPr>
        <p:sp>
          <p:nvSpPr>
            <p:cNvPr id="844" name="Google Shape;844;p3"/>
            <p:cNvSpPr/>
            <p:nvPr/>
          </p:nvSpPr>
          <p:spPr>
            <a:xfrm>
              <a:off x="4108450" y="3256400"/>
              <a:ext cx="272800" cy="339300"/>
            </a:xfrm>
            <a:custGeom>
              <a:rect b="b" l="l" r="r" t="t"/>
              <a:pathLst>
                <a:path extrusionOk="0" h="13572" w="10912">
                  <a:moveTo>
                    <a:pt x="8714" y="817"/>
                  </a:moveTo>
                  <a:lnTo>
                    <a:pt x="10069" y="2172"/>
                  </a:lnTo>
                  <a:lnTo>
                    <a:pt x="8714" y="2172"/>
                  </a:lnTo>
                  <a:lnTo>
                    <a:pt x="8714" y="817"/>
                  </a:lnTo>
                  <a:close/>
                  <a:moveTo>
                    <a:pt x="8190" y="1564"/>
                  </a:moveTo>
                  <a:lnTo>
                    <a:pt x="8190" y="2451"/>
                  </a:lnTo>
                  <a:cubicBezTo>
                    <a:pt x="8190" y="2587"/>
                    <a:pt x="8299" y="2713"/>
                    <a:pt x="8452" y="2713"/>
                  </a:cubicBezTo>
                  <a:lnTo>
                    <a:pt x="9322" y="2713"/>
                  </a:lnTo>
                  <a:lnTo>
                    <a:pt x="9322" y="10570"/>
                  </a:lnTo>
                  <a:lnTo>
                    <a:pt x="2961" y="10570"/>
                  </a:lnTo>
                  <a:lnTo>
                    <a:pt x="2961" y="1564"/>
                  </a:lnTo>
                  <a:close/>
                  <a:moveTo>
                    <a:pt x="8190" y="542"/>
                  </a:moveTo>
                  <a:lnTo>
                    <a:pt x="8190" y="1066"/>
                  </a:lnTo>
                  <a:lnTo>
                    <a:pt x="2696" y="1066"/>
                  </a:lnTo>
                  <a:cubicBezTo>
                    <a:pt x="2560" y="1066"/>
                    <a:pt x="2433" y="1192"/>
                    <a:pt x="2433" y="1329"/>
                  </a:cubicBezTo>
                  <a:lnTo>
                    <a:pt x="2433" y="10846"/>
                  </a:lnTo>
                  <a:cubicBezTo>
                    <a:pt x="2433" y="10985"/>
                    <a:pt x="2560" y="11108"/>
                    <a:pt x="2696" y="11108"/>
                  </a:cubicBezTo>
                  <a:lnTo>
                    <a:pt x="9584" y="11108"/>
                  </a:lnTo>
                  <a:cubicBezTo>
                    <a:pt x="9737" y="11108"/>
                    <a:pt x="9849" y="10985"/>
                    <a:pt x="9849" y="10846"/>
                  </a:cubicBezTo>
                  <a:lnTo>
                    <a:pt x="9849" y="2713"/>
                  </a:lnTo>
                  <a:lnTo>
                    <a:pt x="10387" y="2713"/>
                  </a:lnTo>
                  <a:lnTo>
                    <a:pt x="10387" y="11633"/>
                  </a:lnTo>
                  <a:lnTo>
                    <a:pt x="1909" y="11633"/>
                  </a:lnTo>
                  <a:lnTo>
                    <a:pt x="1909" y="542"/>
                  </a:lnTo>
                  <a:close/>
                  <a:moveTo>
                    <a:pt x="1368" y="1909"/>
                  </a:moveTo>
                  <a:lnTo>
                    <a:pt x="1368" y="11925"/>
                  </a:lnTo>
                  <a:cubicBezTo>
                    <a:pt x="1368" y="12077"/>
                    <a:pt x="1494" y="12187"/>
                    <a:pt x="1647" y="12187"/>
                  </a:cubicBezTo>
                  <a:lnTo>
                    <a:pt x="9003" y="12187"/>
                  </a:lnTo>
                  <a:lnTo>
                    <a:pt x="9003" y="13043"/>
                  </a:lnTo>
                  <a:lnTo>
                    <a:pt x="525" y="13043"/>
                  </a:lnTo>
                  <a:lnTo>
                    <a:pt x="525" y="1909"/>
                  </a:lnTo>
                  <a:close/>
                  <a:moveTo>
                    <a:pt x="1647" y="1"/>
                  </a:moveTo>
                  <a:cubicBezTo>
                    <a:pt x="1494" y="1"/>
                    <a:pt x="1368" y="127"/>
                    <a:pt x="1368" y="280"/>
                  </a:cubicBezTo>
                  <a:lnTo>
                    <a:pt x="1368" y="1385"/>
                  </a:lnTo>
                  <a:lnTo>
                    <a:pt x="262" y="1385"/>
                  </a:lnTo>
                  <a:cubicBezTo>
                    <a:pt x="110" y="1385"/>
                    <a:pt x="0" y="1508"/>
                    <a:pt x="0" y="1647"/>
                  </a:cubicBezTo>
                  <a:lnTo>
                    <a:pt x="0" y="13309"/>
                  </a:lnTo>
                  <a:cubicBezTo>
                    <a:pt x="0" y="13445"/>
                    <a:pt x="110" y="13571"/>
                    <a:pt x="262" y="13571"/>
                  </a:cubicBezTo>
                  <a:lnTo>
                    <a:pt x="9269" y="13571"/>
                  </a:lnTo>
                  <a:cubicBezTo>
                    <a:pt x="9418" y="13571"/>
                    <a:pt x="9531" y="13445"/>
                    <a:pt x="9531" y="13309"/>
                  </a:cubicBezTo>
                  <a:lnTo>
                    <a:pt x="9531" y="12187"/>
                  </a:lnTo>
                  <a:lnTo>
                    <a:pt x="10829" y="12187"/>
                  </a:lnTo>
                  <a:cubicBezTo>
                    <a:pt x="10872" y="12187"/>
                    <a:pt x="10912" y="12160"/>
                    <a:pt x="10912" y="12117"/>
                  </a:cubicBezTo>
                  <a:lnTo>
                    <a:pt x="10912" y="2228"/>
                  </a:lnTo>
                  <a:cubicBezTo>
                    <a:pt x="10912" y="2215"/>
                    <a:pt x="10898" y="2202"/>
                    <a:pt x="10885" y="2202"/>
                  </a:cubicBezTo>
                  <a:lnTo>
                    <a:pt x="10829" y="2202"/>
                  </a:lnTo>
                  <a:lnTo>
                    <a:pt x="8714" y="84"/>
                  </a:lnTo>
                  <a:cubicBezTo>
                    <a:pt x="8658" y="31"/>
                    <a:pt x="8605" y="1"/>
                    <a:pt x="85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4268525" y="3324075"/>
              <a:ext cx="59525" cy="59650"/>
            </a:xfrm>
            <a:custGeom>
              <a:rect b="b" l="l" r="r" t="t"/>
              <a:pathLst>
                <a:path extrusionOk="0" h="2386" w="2381">
                  <a:moveTo>
                    <a:pt x="542" y="560"/>
                  </a:moveTo>
                  <a:cubicBezTo>
                    <a:pt x="1189" y="670"/>
                    <a:pt x="1717" y="1194"/>
                    <a:pt x="1826" y="1858"/>
                  </a:cubicBezTo>
                  <a:lnTo>
                    <a:pt x="542" y="1858"/>
                  </a:lnTo>
                  <a:lnTo>
                    <a:pt x="542" y="560"/>
                  </a:lnTo>
                  <a:close/>
                  <a:moveTo>
                    <a:pt x="213" y="1"/>
                  </a:moveTo>
                  <a:cubicBezTo>
                    <a:pt x="97" y="1"/>
                    <a:pt x="1" y="81"/>
                    <a:pt x="1" y="212"/>
                  </a:cubicBezTo>
                  <a:lnTo>
                    <a:pt x="1" y="2120"/>
                  </a:lnTo>
                  <a:cubicBezTo>
                    <a:pt x="1" y="2260"/>
                    <a:pt x="127" y="2386"/>
                    <a:pt x="263" y="2386"/>
                  </a:cubicBezTo>
                  <a:lnTo>
                    <a:pt x="2119" y="2386"/>
                  </a:lnTo>
                  <a:cubicBezTo>
                    <a:pt x="2268" y="2386"/>
                    <a:pt x="2381" y="2260"/>
                    <a:pt x="2381" y="2120"/>
                  </a:cubicBezTo>
                  <a:cubicBezTo>
                    <a:pt x="2381" y="959"/>
                    <a:pt x="1438" y="6"/>
                    <a:pt x="263" y="6"/>
                  </a:cubicBezTo>
                  <a:cubicBezTo>
                    <a:pt x="246" y="3"/>
                    <a:pt x="229"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4178650" y="3350850"/>
              <a:ext cx="123100" cy="105500"/>
            </a:xfrm>
            <a:custGeom>
              <a:rect b="b" l="l" r="r" t="t"/>
              <a:pathLst>
                <a:path extrusionOk="0" h="4220" w="4924">
                  <a:moveTo>
                    <a:pt x="2543" y="551"/>
                  </a:moveTo>
                  <a:lnTo>
                    <a:pt x="2543" y="1962"/>
                  </a:lnTo>
                  <a:lnTo>
                    <a:pt x="1328" y="2669"/>
                  </a:lnTo>
                  <a:cubicBezTo>
                    <a:pt x="967" y="1756"/>
                    <a:pt x="1591" y="704"/>
                    <a:pt x="2543" y="551"/>
                  </a:cubicBezTo>
                  <a:close/>
                  <a:moveTo>
                    <a:pt x="4356" y="2377"/>
                  </a:moveTo>
                  <a:cubicBezTo>
                    <a:pt x="4286" y="2752"/>
                    <a:pt x="4094" y="3084"/>
                    <a:pt x="3805" y="3333"/>
                  </a:cubicBezTo>
                  <a:lnTo>
                    <a:pt x="3250" y="2377"/>
                  </a:lnTo>
                  <a:close/>
                  <a:moveTo>
                    <a:pt x="2696" y="2477"/>
                  </a:moveTo>
                  <a:lnTo>
                    <a:pt x="3347" y="3609"/>
                  </a:lnTo>
                  <a:cubicBezTo>
                    <a:pt x="3182" y="3673"/>
                    <a:pt x="3004" y="3703"/>
                    <a:pt x="2825" y="3703"/>
                  </a:cubicBezTo>
                  <a:cubicBezTo>
                    <a:pt x="2346" y="3703"/>
                    <a:pt x="1858" y="3487"/>
                    <a:pt x="1577" y="3124"/>
                  </a:cubicBezTo>
                  <a:lnTo>
                    <a:pt x="2696" y="2477"/>
                  </a:lnTo>
                  <a:close/>
                  <a:moveTo>
                    <a:pt x="2809" y="0"/>
                  </a:moveTo>
                  <a:cubicBezTo>
                    <a:pt x="1" y="97"/>
                    <a:pt x="14" y="4120"/>
                    <a:pt x="2809" y="4220"/>
                  </a:cubicBezTo>
                  <a:cubicBezTo>
                    <a:pt x="3971" y="4220"/>
                    <a:pt x="4924" y="3277"/>
                    <a:pt x="4924" y="2115"/>
                  </a:cubicBezTo>
                  <a:cubicBezTo>
                    <a:pt x="4924" y="1962"/>
                    <a:pt x="4801" y="1839"/>
                    <a:pt x="4648" y="1839"/>
                  </a:cubicBezTo>
                  <a:lnTo>
                    <a:pt x="3071" y="1839"/>
                  </a:lnTo>
                  <a:lnTo>
                    <a:pt x="3071" y="263"/>
                  </a:lnTo>
                  <a:cubicBezTo>
                    <a:pt x="3071" y="110"/>
                    <a:pt x="2945" y="0"/>
                    <a:pt x="28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4195250" y="3310675"/>
              <a:ext cx="61925" cy="13550"/>
            </a:xfrm>
            <a:custGeom>
              <a:rect b="b" l="l" r="r" t="t"/>
              <a:pathLst>
                <a:path extrusionOk="0" h="542" w="2477">
                  <a:moveTo>
                    <a:pt x="276" y="1"/>
                  </a:moveTo>
                  <a:cubicBezTo>
                    <a:pt x="123" y="1"/>
                    <a:pt x="1" y="153"/>
                    <a:pt x="27" y="306"/>
                  </a:cubicBezTo>
                  <a:cubicBezTo>
                    <a:pt x="40" y="446"/>
                    <a:pt x="153" y="542"/>
                    <a:pt x="289" y="542"/>
                  </a:cubicBezTo>
                  <a:lnTo>
                    <a:pt x="2128" y="542"/>
                  </a:lnTo>
                  <a:cubicBezTo>
                    <a:pt x="2477" y="529"/>
                    <a:pt x="2477" y="17"/>
                    <a:pt x="21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4193500" y="3495000"/>
              <a:ext cx="62275" cy="13225"/>
            </a:xfrm>
            <a:custGeom>
              <a:rect b="b" l="l" r="r" t="t"/>
              <a:pathLst>
                <a:path extrusionOk="0" h="529" w="2491">
                  <a:moveTo>
                    <a:pt x="346" y="1"/>
                  </a:moveTo>
                  <a:cubicBezTo>
                    <a:pt x="1" y="14"/>
                    <a:pt x="1" y="512"/>
                    <a:pt x="346" y="528"/>
                  </a:cubicBezTo>
                  <a:lnTo>
                    <a:pt x="2198" y="528"/>
                  </a:lnTo>
                  <a:cubicBezTo>
                    <a:pt x="2364" y="528"/>
                    <a:pt x="2491" y="389"/>
                    <a:pt x="2464" y="223"/>
                  </a:cubicBezTo>
                  <a:cubicBezTo>
                    <a:pt x="2447" y="97"/>
                    <a:pt x="2325" y="1"/>
                    <a:pt x="2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4193500" y="3468350"/>
              <a:ext cx="62275" cy="13225"/>
            </a:xfrm>
            <a:custGeom>
              <a:rect b="b" l="l" r="r" t="t"/>
              <a:pathLst>
                <a:path extrusionOk="0" h="529" w="2491">
                  <a:moveTo>
                    <a:pt x="346" y="1"/>
                  </a:moveTo>
                  <a:cubicBezTo>
                    <a:pt x="1" y="18"/>
                    <a:pt x="1" y="529"/>
                    <a:pt x="346" y="529"/>
                  </a:cubicBezTo>
                  <a:lnTo>
                    <a:pt x="2198" y="529"/>
                  </a:lnTo>
                  <a:cubicBezTo>
                    <a:pt x="2364" y="529"/>
                    <a:pt x="2491" y="389"/>
                    <a:pt x="2464" y="223"/>
                  </a:cubicBezTo>
                  <a:cubicBezTo>
                    <a:pt x="2447" y="101"/>
                    <a:pt x="2325" y="1"/>
                    <a:pt x="2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4266450" y="3495000"/>
              <a:ext cx="62275" cy="13225"/>
            </a:xfrm>
            <a:custGeom>
              <a:rect b="b" l="l" r="r" t="t"/>
              <a:pathLst>
                <a:path extrusionOk="0" h="529" w="2491">
                  <a:moveTo>
                    <a:pt x="359" y="1"/>
                  </a:moveTo>
                  <a:cubicBezTo>
                    <a:pt x="1" y="14"/>
                    <a:pt x="1" y="512"/>
                    <a:pt x="359" y="528"/>
                  </a:cubicBezTo>
                  <a:lnTo>
                    <a:pt x="2202" y="528"/>
                  </a:lnTo>
                  <a:cubicBezTo>
                    <a:pt x="2368" y="528"/>
                    <a:pt x="2490" y="389"/>
                    <a:pt x="2464" y="223"/>
                  </a:cubicBezTo>
                  <a:cubicBezTo>
                    <a:pt x="2451" y="97"/>
                    <a:pt x="2324" y="1"/>
                    <a:pt x="2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4266450" y="3468350"/>
              <a:ext cx="62275" cy="13225"/>
            </a:xfrm>
            <a:custGeom>
              <a:rect b="b" l="l" r="r" t="t"/>
              <a:pathLst>
                <a:path extrusionOk="0" h="529" w="2491">
                  <a:moveTo>
                    <a:pt x="359" y="1"/>
                  </a:moveTo>
                  <a:cubicBezTo>
                    <a:pt x="1" y="18"/>
                    <a:pt x="1" y="529"/>
                    <a:pt x="359" y="529"/>
                  </a:cubicBezTo>
                  <a:lnTo>
                    <a:pt x="2202" y="529"/>
                  </a:lnTo>
                  <a:cubicBezTo>
                    <a:pt x="2368" y="529"/>
                    <a:pt x="2490" y="389"/>
                    <a:pt x="2464" y="223"/>
                  </a:cubicBezTo>
                  <a:cubicBezTo>
                    <a:pt x="2451" y="101"/>
                    <a:pt x="2324" y="1"/>
                    <a:pt x="2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2" name="Google Shape;852;p3"/>
          <p:cNvGrpSpPr/>
          <p:nvPr/>
        </p:nvGrpSpPr>
        <p:grpSpPr>
          <a:xfrm>
            <a:off x="7337235" y="1342988"/>
            <a:ext cx="339275" cy="339300"/>
            <a:chOff x="3277475" y="3256400"/>
            <a:chExt cx="339275" cy="339300"/>
          </a:xfrm>
        </p:grpSpPr>
        <p:sp>
          <p:nvSpPr>
            <p:cNvPr id="853" name="Google Shape;853;p3"/>
            <p:cNvSpPr/>
            <p:nvPr/>
          </p:nvSpPr>
          <p:spPr>
            <a:xfrm>
              <a:off x="3277475" y="3256400"/>
              <a:ext cx="339275" cy="339300"/>
            </a:xfrm>
            <a:custGeom>
              <a:rect b="b" l="l" r="r" t="t"/>
              <a:pathLst>
                <a:path extrusionOk="0" h="13572" w="13571">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3374325" y="3341150"/>
              <a:ext cx="145575" cy="145900"/>
            </a:xfrm>
            <a:custGeom>
              <a:rect b="b" l="l" r="r" t="t"/>
              <a:pathLst>
                <a:path extrusionOk="0" h="5836" w="5823">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3371900" y="3313500"/>
              <a:ext cx="65025" cy="13150"/>
            </a:xfrm>
            <a:custGeom>
              <a:rect b="b" l="l" r="r" t="t"/>
              <a:pathLst>
                <a:path extrusionOk="0" h="526" w="2601">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3371900" y="3341150"/>
              <a:ext cx="37375" cy="13550"/>
            </a:xfrm>
            <a:custGeom>
              <a:rect b="b" l="l" r="r" t="t"/>
              <a:pathLst>
                <a:path extrusionOk="0" h="542" w="1495">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3371900" y="3285775"/>
              <a:ext cx="65775" cy="13225"/>
            </a:xfrm>
            <a:custGeom>
              <a:rect b="b" l="l" r="r" t="t"/>
              <a:pathLst>
                <a:path extrusionOk="0" h="529" w="2631">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3454575" y="3313500"/>
              <a:ext cx="65325" cy="13150"/>
            </a:xfrm>
            <a:custGeom>
              <a:rect b="b" l="l" r="r" t="t"/>
              <a:pathLst>
                <a:path extrusionOk="0" h="526" w="2613">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3454575" y="3285775"/>
              <a:ext cx="65675" cy="13225"/>
            </a:xfrm>
            <a:custGeom>
              <a:rect b="b" l="l" r="r" t="t"/>
              <a:pathLst>
                <a:path extrusionOk="0" h="529" w="2627">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3484600" y="3341150"/>
              <a:ext cx="37375" cy="13550"/>
            </a:xfrm>
            <a:custGeom>
              <a:rect b="b" l="l" r="r" t="t"/>
              <a:pathLst>
                <a:path extrusionOk="0" h="542" w="1495">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3371900" y="3473600"/>
              <a:ext cx="37375" cy="13450"/>
            </a:xfrm>
            <a:custGeom>
              <a:rect b="b" l="l" r="r" t="t"/>
              <a:pathLst>
                <a:path extrusionOk="0" h="538" w="1495">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3484600" y="3473600"/>
              <a:ext cx="37375" cy="13450"/>
            </a:xfrm>
            <a:custGeom>
              <a:rect b="b" l="l" r="r" t="t"/>
              <a:pathLst>
                <a:path extrusionOk="0" h="538" w="1495">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3" name="Google Shape;863;p3"/>
          <p:cNvGrpSpPr/>
          <p:nvPr/>
        </p:nvGrpSpPr>
        <p:grpSpPr>
          <a:xfrm>
            <a:off x="4860647" y="1342988"/>
            <a:ext cx="338875" cy="339300"/>
            <a:chOff x="2518850" y="3256400"/>
            <a:chExt cx="338875" cy="339300"/>
          </a:xfrm>
        </p:grpSpPr>
        <p:sp>
          <p:nvSpPr>
            <p:cNvPr id="864" name="Google Shape;864;p3"/>
            <p:cNvSpPr/>
            <p:nvPr/>
          </p:nvSpPr>
          <p:spPr>
            <a:xfrm>
              <a:off x="2518850" y="3256400"/>
              <a:ext cx="338875" cy="339300"/>
            </a:xfrm>
            <a:custGeom>
              <a:rect b="b" l="l" r="r" t="t"/>
              <a:pathLst>
                <a:path extrusionOk="0" h="13572" w="13555">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2583850" y="3465950"/>
              <a:ext cx="96125" cy="13225"/>
            </a:xfrm>
            <a:custGeom>
              <a:rect b="b" l="l" r="r" t="t"/>
              <a:pathLst>
                <a:path extrusionOk="0" h="529" w="3845">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2583850" y="3492250"/>
              <a:ext cx="96125" cy="13150"/>
            </a:xfrm>
            <a:custGeom>
              <a:rect b="b" l="l" r="r" t="t"/>
              <a:pathLst>
                <a:path extrusionOk="0" h="526" w="3845">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2695550" y="3465950"/>
              <a:ext cx="96125" cy="13225"/>
            </a:xfrm>
            <a:custGeom>
              <a:rect b="b" l="l" r="r" t="t"/>
              <a:pathLst>
                <a:path extrusionOk="0" h="529" w="3845">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2695550" y="3492250"/>
              <a:ext cx="96125" cy="13150"/>
            </a:xfrm>
            <a:custGeom>
              <a:rect b="b" l="l" r="r" t="t"/>
              <a:pathLst>
                <a:path extrusionOk="0" h="526" w="3845">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9" name="Google Shape;869;p3"/>
          <p:cNvGrpSpPr/>
          <p:nvPr/>
        </p:nvGrpSpPr>
        <p:grpSpPr>
          <a:xfrm>
            <a:off x="2315940" y="2805838"/>
            <a:ext cx="339200" cy="304700"/>
            <a:chOff x="2489475" y="2699700"/>
            <a:chExt cx="339200" cy="304700"/>
          </a:xfrm>
        </p:grpSpPr>
        <p:sp>
          <p:nvSpPr>
            <p:cNvPr id="870" name="Google Shape;870;p3"/>
            <p:cNvSpPr/>
            <p:nvPr/>
          </p:nvSpPr>
          <p:spPr>
            <a:xfrm>
              <a:off x="2489475" y="2699700"/>
              <a:ext cx="339200" cy="304700"/>
            </a:xfrm>
            <a:custGeom>
              <a:rect b="b" l="l" r="r" t="t"/>
              <a:pathLst>
                <a:path extrusionOk="0" h="12188" w="13568">
                  <a:moveTo>
                    <a:pt x="12765" y="539"/>
                  </a:moveTo>
                  <a:cubicBezTo>
                    <a:pt x="12917" y="539"/>
                    <a:pt x="13043" y="652"/>
                    <a:pt x="13043" y="804"/>
                  </a:cubicBezTo>
                  <a:lnTo>
                    <a:pt x="13043" y="1067"/>
                  </a:lnTo>
                  <a:lnTo>
                    <a:pt x="4509" y="1067"/>
                  </a:lnTo>
                  <a:cubicBezTo>
                    <a:pt x="4356" y="1067"/>
                    <a:pt x="4246" y="1189"/>
                    <a:pt x="4246" y="1329"/>
                  </a:cubicBezTo>
                  <a:cubicBezTo>
                    <a:pt x="4246" y="1770"/>
                    <a:pt x="3885" y="2132"/>
                    <a:pt x="3443" y="2132"/>
                  </a:cubicBezTo>
                  <a:lnTo>
                    <a:pt x="539" y="2132"/>
                  </a:lnTo>
                  <a:lnTo>
                    <a:pt x="539" y="804"/>
                  </a:lnTo>
                  <a:cubicBezTo>
                    <a:pt x="539" y="652"/>
                    <a:pt x="648" y="539"/>
                    <a:pt x="801" y="539"/>
                  </a:cubicBezTo>
                  <a:close/>
                  <a:moveTo>
                    <a:pt x="13043" y="1591"/>
                  </a:moveTo>
                  <a:lnTo>
                    <a:pt x="13043" y="11397"/>
                  </a:lnTo>
                  <a:cubicBezTo>
                    <a:pt x="13043" y="11537"/>
                    <a:pt x="12917" y="11659"/>
                    <a:pt x="12765" y="11659"/>
                  </a:cubicBezTo>
                  <a:lnTo>
                    <a:pt x="801" y="11659"/>
                  </a:lnTo>
                  <a:cubicBezTo>
                    <a:pt x="648" y="11659"/>
                    <a:pt x="539" y="11537"/>
                    <a:pt x="539" y="11397"/>
                  </a:cubicBezTo>
                  <a:lnTo>
                    <a:pt x="539" y="2657"/>
                  </a:lnTo>
                  <a:lnTo>
                    <a:pt x="3443" y="2657"/>
                  </a:lnTo>
                  <a:cubicBezTo>
                    <a:pt x="4094" y="2657"/>
                    <a:pt x="4618" y="2199"/>
                    <a:pt x="4744" y="1591"/>
                  </a:cubicBezTo>
                  <a:close/>
                  <a:moveTo>
                    <a:pt x="801" y="1"/>
                  </a:moveTo>
                  <a:cubicBezTo>
                    <a:pt x="359" y="1"/>
                    <a:pt x="1" y="360"/>
                    <a:pt x="1" y="804"/>
                  </a:cubicBezTo>
                  <a:lnTo>
                    <a:pt x="1" y="11397"/>
                  </a:lnTo>
                  <a:cubicBezTo>
                    <a:pt x="1" y="11842"/>
                    <a:pt x="359" y="12187"/>
                    <a:pt x="801" y="12187"/>
                  </a:cubicBezTo>
                  <a:lnTo>
                    <a:pt x="12765" y="12187"/>
                  </a:lnTo>
                  <a:cubicBezTo>
                    <a:pt x="13209" y="12187"/>
                    <a:pt x="13568" y="11842"/>
                    <a:pt x="13568" y="11397"/>
                  </a:cubicBezTo>
                  <a:lnTo>
                    <a:pt x="13568" y="804"/>
                  </a:lnTo>
                  <a:cubicBezTo>
                    <a:pt x="13568" y="360"/>
                    <a:pt x="13209" y="1"/>
                    <a:pt x="127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2568975" y="2726100"/>
              <a:ext cx="13475" cy="13400"/>
            </a:xfrm>
            <a:custGeom>
              <a:rect b="b" l="l" r="r" t="t"/>
              <a:pathLst>
                <a:path extrusionOk="0" h="536" w="539">
                  <a:moveTo>
                    <a:pt x="270" y="1"/>
                  </a:moveTo>
                  <a:cubicBezTo>
                    <a:pt x="139" y="1"/>
                    <a:pt x="8" y="87"/>
                    <a:pt x="1" y="260"/>
                  </a:cubicBezTo>
                  <a:cubicBezTo>
                    <a:pt x="1" y="412"/>
                    <a:pt x="124" y="535"/>
                    <a:pt x="263" y="535"/>
                  </a:cubicBezTo>
                  <a:cubicBezTo>
                    <a:pt x="416" y="535"/>
                    <a:pt x="539" y="412"/>
                    <a:pt x="539" y="260"/>
                  </a:cubicBezTo>
                  <a:cubicBezTo>
                    <a:pt x="532" y="87"/>
                    <a:pt x="401"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2542675" y="2726100"/>
              <a:ext cx="13225" cy="13400"/>
            </a:xfrm>
            <a:custGeom>
              <a:rect b="b" l="l" r="r" t="t"/>
              <a:pathLst>
                <a:path extrusionOk="0" h="536" w="529">
                  <a:moveTo>
                    <a:pt x="263" y="1"/>
                  </a:moveTo>
                  <a:cubicBezTo>
                    <a:pt x="135" y="1"/>
                    <a:pt x="7" y="87"/>
                    <a:pt x="1" y="260"/>
                  </a:cubicBezTo>
                  <a:cubicBezTo>
                    <a:pt x="1" y="412"/>
                    <a:pt x="113" y="535"/>
                    <a:pt x="263" y="535"/>
                  </a:cubicBezTo>
                  <a:cubicBezTo>
                    <a:pt x="402" y="535"/>
                    <a:pt x="528" y="412"/>
                    <a:pt x="528" y="260"/>
                  </a:cubicBezTo>
                  <a:cubicBezTo>
                    <a:pt x="520" y="87"/>
                    <a:pt x="391"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2516050" y="2726100"/>
              <a:ext cx="13200" cy="13400"/>
            </a:xfrm>
            <a:custGeom>
              <a:rect b="b" l="l" r="r" t="t"/>
              <a:pathLst>
                <a:path extrusionOk="0" h="536" w="528">
                  <a:moveTo>
                    <a:pt x="265" y="1"/>
                  </a:moveTo>
                  <a:cubicBezTo>
                    <a:pt x="137" y="1"/>
                    <a:pt x="8" y="87"/>
                    <a:pt x="0" y="260"/>
                  </a:cubicBezTo>
                  <a:cubicBezTo>
                    <a:pt x="0" y="412"/>
                    <a:pt x="126" y="535"/>
                    <a:pt x="266" y="535"/>
                  </a:cubicBezTo>
                  <a:cubicBezTo>
                    <a:pt x="415" y="535"/>
                    <a:pt x="528" y="412"/>
                    <a:pt x="528" y="260"/>
                  </a:cubicBezTo>
                  <a:cubicBezTo>
                    <a:pt x="521" y="87"/>
                    <a:pt x="393"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2516050" y="2779225"/>
              <a:ext cx="286000" cy="198850"/>
            </a:xfrm>
            <a:custGeom>
              <a:rect b="b" l="l" r="r" t="t"/>
              <a:pathLst>
                <a:path extrusionOk="0" h="7954" w="11440">
                  <a:moveTo>
                    <a:pt x="10915" y="528"/>
                  </a:moveTo>
                  <a:lnTo>
                    <a:pt x="10915" y="7416"/>
                  </a:lnTo>
                  <a:lnTo>
                    <a:pt x="528" y="7416"/>
                  </a:lnTo>
                  <a:lnTo>
                    <a:pt x="528" y="528"/>
                  </a:lnTo>
                  <a:close/>
                  <a:moveTo>
                    <a:pt x="266" y="0"/>
                  </a:moveTo>
                  <a:cubicBezTo>
                    <a:pt x="126" y="0"/>
                    <a:pt x="0" y="126"/>
                    <a:pt x="0" y="262"/>
                  </a:cubicBezTo>
                  <a:lnTo>
                    <a:pt x="0" y="7678"/>
                  </a:lnTo>
                  <a:cubicBezTo>
                    <a:pt x="0" y="7831"/>
                    <a:pt x="126" y="7954"/>
                    <a:pt x="266" y="7954"/>
                  </a:cubicBezTo>
                  <a:lnTo>
                    <a:pt x="11177" y="7954"/>
                  </a:lnTo>
                  <a:cubicBezTo>
                    <a:pt x="11330" y="7954"/>
                    <a:pt x="11439" y="7831"/>
                    <a:pt x="11439" y="7678"/>
                  </a:cubicBezTo>
                  <a:lnTo>
                    <a:pt x="11439" y="262"/>
                  </a:lnTo>
                  <a:cubicBezTo>
                    <a:pt x="11439" y="126"/>
                    <a:pt x="11330" y="0"/>
                    <a:pt x="111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2538525" y="2805850"/>
              <a:ext cx="235225" cy="145600"/>
            </a:xfrm>
            <a:custGeom>
              <a:rect b="b" l="l" r="r" t="t"/>
              <a:pathLst>
                <a:path extrusionOk="0" h="5824" w="9409">
                  <a:moveTo>
                    <a:pt x="6032" y="512"/>
                  </a:moveTo>
                  <a:cubicBezTo>
                    <a:pt x="6225" y="512"/>
                    <a:pt x="6378" y="665"/>
                    <a:pt x="6378" y="857"/>
                  </a:cubicBezTo>
                  <a:cubicBezTo>
                    <a:pt x="6371" y="1086"/>
                    <a:pt x="6205" y="1201"/>
                    <a:pt x="6039" y="1201"/>
                  </a:cubicBezTo>
                  <a:cubicBezTo>
                    <a:pt x="5873" y="1201"/>
                    <a:pt x="5707" y="1086"/>
                    <a:pt x="5700" y="857"/>
                  </a:cubicBezTo>
                  <a:cubicBezTo>
                    <a:pt x="5700" y="665"/>
                    <a:pt x="5853" y="512"/>
                    <a:pt x="6032" y="512"/>
                  </a:cubicBezTo>
                  <a:close/>
                  <a:moveTo>
                    <a:pt x="1192" y="1481"/>
                  </a:moveTo>
                  <a:cubicBezTo>
                    <a:pt x="1385" y="1481"/>
                    <a:pt x="1538" y="1647"/>
                    <a:pt x="1538" y="1826"/>
                  </a:cubicBezTo>
                  <a:cubicBezTo>
                    <a:pt x="1531" y="2056"/>
                    <a:pt x="1365" y="2170"/>
                    <a:pt x="1199" y="2170"/>
                  </a:cubicBezTo>
                  <a:cubicBezTo>
                    <a:pt x="1033" y="2170"/>
                    <a:pt x="867" y="2056"/>
                    <a:pt x="860" y="1826"/>
                  </a:cubicBezTo>
                  <a:cubicBezTo>
                    <a:pt x="844" y="1647"/>
                    <a:pt x="1010" y="1481"/>
                    <a:pt x="1192" y="1481"/>
                  </a:cubicBezTo>
                  <a:close/>
                  <a:moveTo>
                    <a:pt x="3612" y="2949"/>
                  </a:moveTo>
                  <a:cubicBezTo>
                    <a:pt x="3805" y="2949"/>
                    <a:pt x="3958" y="3098"/>
                    <a:pt x="3958" y="3280"/>
                  </a:cubicBezTo>
                  <a:cubicBezTo>
                    <a:pt x="3951" y="3508"/>
                    <a:pt x="3785" y="3622"/>
                    <a:pt x="3619" y="3622"/>
                  </a:cubicBezTo>
                  <a:cubicBezTo>
                    <a:pt x="3453" y="3622"/>
                    <a:pt x="3287" y="3508"/>
                    <a:pt x="3280" y="3280"/>
                  </a:cubicBezTo>
                  <a:cubicBezTo>
                    <a:pt x="3280" y="3098"/>
                    <a:pt x="3433" y="2949"/>
                    <a:pt x="3612" y="2949"/>
                  </a:cubicBezTo>
                  <a:close/>
                  <a:moveTo>
                    <a:pt x="8452" y="2949"/>
                  </a:moveTo>
                  <a:cubicBezTo>
                    <a:pt x="8645" y="2949"/>
                    <a:pt x="8798" y="3098"/>
                    <a:pt x="8798" y="3280"/>
                  </a:cubicBezTo>
                  <a:cubicBezTo>
                    <a:pt x="8798" y="3473"/>
                    <a:pt x="8645" y="3626"/>
                    <a:pt x="8452" y="3626"/>
                  </a:cubicBezTo>
                  <a:cubicBezTo>
                    <a:pt x="8011" y="3612"/>
                    <a:pt x="8011" y="2962"/>
                    <a:pt x="8452" y="2949"/>
                  </a:cubicBezTo>
                  <a:close/>
                  <a:moveTo>
                    <a:pt x="1773" y="2490"/>
                  </a:moveTo>
                  <a:lnTo>
                    <a:pt x="2769" y="3085"/>
                  </a:lnTo>
                  <a:cubicBezTo>
                    <a:pt x="2656" y="3529"/>
                    <a:pt x="2935" y="3997"/>
                    <a:pt x="3333" y="4124"/>
                  </a:cubicBezTo>
                  <a:lnTo>
                    <a:pt x="3333" y="5299"/>
                  </a:lnTo>
                  <a:lnTo>
                    <a:pt x="1468" y="5299"/>
                  </a:lnTo>
                  <a:lnTo>
                    <a:pt x="1468" y="2670"/>
                  </a:lnTo>
                  <a:cubicBezTo>
                    <a:pt x="1577" y="2630"/>
                    <a:pt x="1674" y="2573"/>
                    <a:pt x="1773" y="2490"/>
                  </a:cubicBezTo>
                  <a:close/>
                  <a:moveTo>
                    <a:pt x="5644" y="1647"/>
                  </a:moveTo>
                  <a:cubicBezTo>
                    <a:pt x="5687" y="1661"/>
                    <a:pt x="5727" y="1687"/>
                    <a:pt x="5783" y="1704"/>
                  </a:cubicBezTo>
                  <a:lnTo>
                    <a:pt x="5783" y="5299"/>
                  </a:lnTo>
                  <a:lnTo>
                    <a:pt x="3901" y="5299"/>
                  </a:lnTo>
                  <a:lnTo>
                    <a:pt x="3901" y="4124"/>
                  </a:lnTo>
                  <a:cubicBezTo>
                    <a:pt x="4246" y="4011"/>
                    <a:pt x="4495" y="3679"/>
                    <a:pt x="4495" y="3294"/>
                  </a:cubicBezTo>
                  <a:cubicBezTo>
                    <a:pt x="4495" y="3141"/>
                    <a:pt x="4469" y="3015"/>
                    <a:pt x="4399" y="2892"/>
                  </a:cubicBezTo>
                  <a:lnTo>
                    <a:pt x="5644" y="1647"/>
                  </a:lnTo>
                  <a:close/>
                  <a:moveTo>
                    <a:pt x="6447" y="1647"/>
                  </a:moveTo>
                  <a:lnTo>
                    <a:pt x="7679" y="2892"/>
                  </a:lnTo>
                  <a:cubicBezTo>
                    <a:pt x="7430" y="3363"/>
                    <a:pt x="7692" y="3971"/>
                    <a:pt x="8190" y="4124"/>
                  </a:cubicBezTo>
                  <a:lnTo>
                    <a:pt x="8190" y="5299"/>
                  </a:lnTo>
                  <a:lnTo>
                    <a:pt x="6308" y="5299"/>
                  </a:lnTo>
                  <a:lnTo>
                    <a:pt x="6308" y="1704"/>
                  </a:lnTo>
                  <a:cubicBezTo>
                    <a:pt x="6351" y="1687"/>
                    <a:pt x="6404" y="1661"/>
                    <a:pt x="6447" y="1647"/>
                  </a:cubicBezTo>
                  <a:close/>
                  <a:moveTo>
                    <a:pt x="6015" y="1"/>
                  </a:moveTo>
                  <a:cubicBezTo>
                    <a:pt x="5387" y="1"/>
                    <a:pt x="4956" y="713"/>
                    <a:pt x="5259" y="1259"/>
                  </a:cubicBezTo>
                  <a:lnTo>
                    <a:pt x="4014" y="2517"/>
                  </a:lnTo>
                  <a:cubicBezTo>
                    <a:pt x="3894" y="2452"/>
                    <a:pt x="3757" y="2421"/>
                    <a:pt x="3620" y="2421"/>
                  </a:cubicBezTo>
                  <a:cubicBezTo>
                    <a:pt x="3408" y="2421"/>
                    <a:pt x="3196" y="2495"/>
                    <a:pt x="3045" y="2630"/>
                  </a:cubicBezTo>
                  <a:lnTo>
                    <a:pt x="2049" y="2036"/>
                  </a:lnTo>
                  <a:cubicBezTo>
                    <a:pt x="2170" y="1501"/>
                    <a:pt x="1754" y="970"/>
                    <a:pt x="1212" y="970"/>
                  </a:cubicBezTo>
                  <a:cubicBezTo>
                    <a:pt x="1206" y="970"/>
                    <a:pt x="1199" y="970"/>
                    <a:pt x="1192" y="970"/>
                  </a:cubicBezTo>
                  <a:cubicBezTo>
                    <a:pt x="196" y="983"/>
                    <a:pt x="1" y="2351"/>
                    <a:pt x="927" y="2670"/>
                  </a:cubicBezTo>
                  <a:lnTo>
                    <a:pt x="927" y="5299"/>
                  </a:lnTo>
                  <a:lnTo>
                    <a:pt x="595" y="5299"/>
                  </a:lnTo>
                  <a:cubicBezTo>
                    <a:pt x="236" y="5312"/>
                    <a:pt x="236" y="5810"/>
                    <a:pt x="595" y="5823"/>
                  </a:cubicBezTo>
                  <a:lnTo>
                    <a:pt x="9060" y="5823"/>
                  </a:lnTo>
                  <a:cubicBezTo>
                    <a:pt x="9408" y="5810"/>
                    <a:pt x="9408" y="5312"/>
                    <a:pt x="9060" y="5299"/>
                  </a:cubicBezTo>
                  <a:lnTo>
                    <a:pt x="8715" y="5299"/>
                  </a:lnTo>
                  <a:lnTo>
                    <a:pt x="8715" y="4124"/>
                  </a:lnTo>
                  <a:cubicBezTo>
                    <a:pt x="9076" y="4011"/>
                    <a:pt x="9325" y="3679"/>
                    <a:pt x="9325" y="3294"/>
                  </a:cubicBezTo>
                  <a:cubicBezTo>
                    <a:pt x="9336" y="2789"/>
                    <a:pt x="8905" y="2418"/>
                    <a:pt x="8446" y="2418"/>
                  </a:cubicBezTo>
                  <a:cubicBezTo>
                    <a:pt x="8313" y="2418"/>
                    <a:pt x="8178" y="2449"/>
                    <a:pt x="8051" y="2517"/>
                  </a:cubicBezTo>
                  <a:lnTo>
                    <a:pt x="6806" y="1259"/>
                  </a:lnTo>
                  <a:cubicBezTo>
                    <a:pt x="7108" y="713"/>
                    <a:pt x="6678" y="1"/>
                    <a:pt x="6050" y="1"/>
                  </a:cubicBezTo>
                  <a:cubicBezTo>
                    <a:pt x="6044" y="1"/>
                    <a:pt x="6038" y="1"/>
                    <a:pt x="6032" y="1"/>
                  </a:cubicBezTo>
                  <a:cubicBezTo>
                    <a:pt x="6027" y="1"/>
                    <a:pt x="6021" y="1"/>
                    <a:pt x="60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9" name="Google Shape;829;p3"/>
          <p:cNvSpPr txBox="1"/>
          <p:nvPr>
            <p:ph idx="8" type="title"/>
          </p:nvPr>
        </p:nvSpPr>
        <p:spPr>
          <a:xfrm>
            <a:off x="1330280" y="2674700"/>
            <a:ext cx="567000" cy="56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04</a:t>
            </a:r>
            <a:endParaRPr/>
          </a:p>
        </p:txBody>
      </p:sp>
      <p:sp>
        <p:nvSpPr>
          <p:cNvPr id="825" name="Google Shape;825;p3"/>
          <p:cNvSpPr txBox="1"/>
          <p:nvPr>
            <p:ph idx="9" type="title"/>
          </p:nvPr>
        </p:nvSpPr>
        <p:spPr>
          <a:xfrm>
            <a:off x="3844625" y="1229151"/>
            <a:ext cx="567000" cy="56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832" name="Google Shape;832;p3"/>
          <p:cNvSpPr txBox="1"/>
          <p:nvPr>
            <p:ph idx="13" type="title"/>
          </p:nvPr>
        </p:nvSpPr>
        <p:spPr>
          <a:xfrm>
            <a:off x="3844625" y="2674699"/>
            <a:ext cx="567000" cy="56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05</a:t>
            </a:r>
            <a:endParaRPr/>
          </a:p>
        </p:txBody>
      </p:sp>
      <p:sp>
        <p:nvSpPr>
          <p:cNvPr id="876" name="Google Shape;876;p3"/>
          <p:cNvSpPr txBox="1"/>
          <p:nvPr>
            <p:ph idx="14" type="title"/>
          </p:nvPr>
        </p:nvSpPr>
        <p:spPr>
          <a:xfrm>
            <a:off x="6351525" y="1229152"/>
            <a:ext cx="5670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sp>
        <p:nvSpPr>
          <p:cNvPr id="877" name="Google Shape;877;p3"/>
          <p:cNvSpPr txBox="1"/>
          <p:nvPr>
            <p:ph idx="15" type="title"/>
          </p:nvPr>
        </p:nvSpPr>
        <p:spPr>
          <a:xfrm>
            <a:off x="6351525" y="2674703"/>
            <a:ext cx="5670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06</a:t>
            </a:r>
            <a:endParaRPr/>
          </a:p>
        </p:txBody>
      </p:sp>
      <p:sp>
        <p:nvSpPr>
          <p:cNvPr id="822" name="Google Shape;822;p3"/>
          <p:cNvSpPr txBox="1"/>
          <p:nvPr>
            <p:ph idx="7" type="title"/>
          </p:nvPr>
        </p:nvSpPr>
        <p:spPr>
          <a:xfrm>
            <a:off x="1330230" y="1229150"/>
            <a:ext cx="567000" cy="56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cxnSp>
        <p:nvCxnSpPr>
          <p:cNvPr id="878" name="Google Shape;878;p3"/>
          <p:cNvCxnSpPr>
            <a:stCxn id="877" idx="3"/>
            <a:endCxn id="833" idx="1"/>
          </p:cNvCxnSpPr>
          <p:nvPr/>
        </p:nvCxnSpPr>
        <p:spPr>
          <a:xfrm flipH="1" rot="10800000">
            <a:off x="6918525" y="2958053"/>
            <a:ext cx="304800" cy="3000"/>
          </a:xfrm>
          <a:prstGeom prst="straightConnector1">
            <a:avLst/>
          </a:prstGeom>
          <a:noFill/>
          <a:ln cap="flat" cmpd="sng" w="9525">
            <a:solidFill>
              <a:schemeClr val="dk1"/>
            </a:solidFill>
            <a:prstDash val="solid"/>
            <a:round/>
            <a:headEnd len="sm" w="sm" type="none"/>
            <a:tailEnd len="med" w="med" type="diamond"/>
          </a:ln>
        </p:spPr>
      </p:cxnSp>
      <p:cxnSp>
        <p:nvCxnSpPr>
          <p:cNvPr id="879" name="Google Shape;879;p3"/>
          <p:cNvCxnSpPr>
            <a:stCxn id="876" idx="3"/>
            <a:endCxn id="826" idx="1"/>
          </p:cNvCxnSpPr>
          <p:nvPr/>
        </p:nvCxnSpPr>
        <p:spPr>
          <a:xfrm flipH="1" rot="10800000">
            <a:off x="6918525" y="1512502"/>
            <a:ext cx="304800" cy="3000"/>
          </a:xfrm>
          <a:prstGeom prst="straightConnector1">
            <a:avLst/>
          </a:prstGeom>
          <a:noFill/>
          <a:ln cap="flat" cmpd="sng" w="9525">
            <a:solidFill>
              <a:schemeClr val="dk1"/>
            </a:solidFill>
            <a:prstDash val="solid"/>
            <a:round/>
            <a:headEnd len="sm" w="sm" type="none"/>
            <a:tailEnd len="med" w="med" type="diamond"/>
          </a:ln>
        </p:spPr>
      </p:cxnSp>
      <p:sp>
        <p:nvSpPr>
          <p:cNvPr id="880" name="Google Shape;88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4"/>
          <p:cNvSpPr txBox="1"/>
          <p:nvPr>
            <p:ph type="title"/>
          </p:nvPr>
        </p:nvSpPr>
        <p:spPr>
          <a:xfrm>
            <a:off x="2085025" y="1564950"/>
            <a:ext cx="4158300" cy="151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4000"/>
              <a:t>Introduction</a:t>
            </a:r>
            <a:endParaRPr/>
          </a:p>
        </p:txBody>
      </p:sp>
      <p:sp>
        <p:nvSpPr>
          <p:cNvPr id="886" name="Google Shape;886;p4"/>
          <p:cNvSpPr txBox="1"/>
          <p:nvPr>
            <p:ph idx="2" type="title"/>
          </p:nvPr>
        </p:nvSpPr>
        <p:spPr>
          <a:xfrm>
            <a:off x="1050075" y="1564950"/>
            <a:ext cx="969000" cy="151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US"/>
              <a:t>1.</a:t>
            </a:r>
            <a:endParaRPr b="1"/>
          </a:p>
        </p:txBody>
      </p:sp>
      <p:grpSp>
        <p:nvGrpSpPr>
          <p:cNvPr id="887" name="Google Shape;887;p4"/>
          <p:cNvGrpSpPr/>
          <p:nvPr/>
        </p:nvGrpSpPr>
        <p:grpSpPr>
          <a:xfrm flipH="1">
            <a:off x="6775879" y="3868746"/>
            <a:ext cx="3599787" cy="1044103"/>
            <a:chOff x="-1431671" y="656496"/>
            <a:chExt cx="3599787" cy="1044103"/>
          </a:xfrm>
        </p:grpSpPr>
        <p:grpSp>
          <p:nvGrpSpPr>
            <p:cNvPr id="888" name="Google Shape;888;p4"/>
            <p:cNvGrpSpPr/>
            <p:nvPr/>
          </p:nvGrpSpPr>
          <p:grpSpPr>
            <a:xfrm>
              <a:off x="-368508" y="1432892"/>
              <a:ext cx="1567047" cy="45661"/>
              <a:chOff x="1754675" y="2661275"/>
              <a:chExt cx="1945675" cy="56700"/>
            </a:xfrm>
          </p:grpSpPr>
          <p:cxnSp>
            <p:nvCxnSpPr>
              <p:cNvPr id="889" name="Google Shape;889;p4"/>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890" name="Google Shape;890;p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1" name="Google Shape;891;p4"/>
            <p:cNvGrpSpPr/>
            <p:nvPr/>
          </p:nvGrpSpPr>
          <p:grpSpPr>
            <a:xfrm>
              <a:off x="-766480" y="1564412"/>
              <a:ext cx="1561280" cy="136187"/>
              <a:chOff x="1754675" y="2824000"/>
              <a:chExt cx="4728285" cy="412439"/>
            </a:xfrm>
          </p:grpSpPr>
          <p:sp>
            <p:nvSpPr>
              <p:cNvPr id="892" name="Google Shape;892;p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3" name="Google Shape;893;p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4" name="Google Shape;894;p4"/>
            <p:cNvGrpSpPr/>
            <p:nvPr/>
          </p:nvGrpSpPr>
          <p:grpSpPr>
            <a:xfrm>
              <a:off x="-1431671" y="1201087"/>
              <a:ext cx="3070084" cy="102363"/>
              <a:chOff x="1779150" y="2604263"/>
              <a:chExt cx="3811875" cy="127112"/>
            </a:xfrm>
          </p:grpSpPr>
          <p:sp>
            <p:nvSpPr>
              <p:cNvPr id="895" name="Google Shape;895;p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6" name="Google Shape;896;p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p4"/>
            <p:cNvGrpSpPr/>
            <p:nvPr/>
          </p:nvGrpSpPr>
          <p:grpSpPr>
            <a:xfrm>
              <a:off x="-856941" y="773805"/>
              <a:ext cx="2877996" cy="223763"/>
              <a:chOff x="1748550" y="2064750"/>
              <a:chExt cx="3573375" cy="277863"/>
            </a:xfrm>
          </p:grpSpPr>
          <p:sp>
            <p:nvSpPr>
              <p:cNvPr id="898" name="Google Shape;898;p4"/>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9" name="Google Shape;899;p4"/>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4"/>
            <p:cNvGrpSpPr/>
            <p:nvPr/>
          </p:nvGrpSpPr>
          <p:grpSpPr>
            <a:xfrm>
              <a:off x="-856882" y="656496"/>
              <a:ext cx="2430997" cy="185534"/>
              <a:chOff x="1748547" y="1392116"/>
              <a:chExt cx="5911958" cy="451312"/>
            </a:xfrm>
          </p:grpSpPr>
          <p:sp>
            <p:nvSpPr>
              <p:cNvPr id="901" name="Google Shape;901;p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2" name="Google Shape;902;p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3" name="Google Shape;903;p4"/>
            <p:cNvGrpSpPr/>
            <p:nvPr/>
          </p:nvGrpSpPr>
          <p:grpSpPr>
            <a:xfrm>
              <a:off x="-842187" y="1064790"/>
              <a:ext cx="3010303" cy="45661"/>
              <a:chOff x="1766900" y="2869225"/>
              <a:chExt cx="3737650" cy="56700"/>
            </a:xfrm>
          </p:grpSpPr>
          <p:cxnSp>
            <p:nvCxnSpPr>
              <p:cNvPr id="904" name="Google Shape;904;p4"/>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905" name="Google Shape;905;p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06" name="Google Shape;90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5"/>
          <p:cNvSpPr txBox="1"/>
          <p:nvPr>
            <p:ph type="title"/>
          </p:nvPr>
        </p:nvSpPr>
        <p:spPr>
          <a:xfrm>
            <a:off x="712171" y="280621"/>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Evolution</a:t>
            </a:r>
            <a:endParaRPr/>
          </a:p>
        </p:txBody>
      </p:sp>
      <p:sp>
        <p:nvSpPr>
          <p:cNvPr id="912" name="Google Shape;912;p5"/>
          <p:cNvSpPr/>
          <p:nvPr/>
        </p:nvSpPr>
        <p:spPr>
          <a:xfrm>
            <a:off x="991330" y="1798314"/>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
          <p:cNvSpPr/>
          <p:nvPr/>
        </p:nvSpPr>
        <p:spPr>
          <a:xfrm>
            <a:off x="3299696" y="1790485"/>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
          <p:cNvSpPr/>
          <p:nvPr/>
        </p:nvSpPr>
        <p:spPr>
          <a:xfrm>
            <a:off x="5537603" y="1806143"/>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
          <p:cNvSpPr/>
          <p:nvPr/>
        </p:nvSpPr>
        <p:spPr>
          <a:xfrm>
            <a:off x="7509332" y="1837458"/>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6" name="Google Shape;916;p5"/>
          <p:cNvCxnSpPr>
            <a:stCxn id="912" idx="3"/>
            <a:endCxn id="913" idx="1"/>
          </p:cNvCxnSpPr>
          <p:nvPr/>
        </p:nvCxnSpPr>
        <p:spPr>
          <a:xfrm flipH="1" rot="10800000">
            <a:off x="1558330" y="2074014"/>
            <a:ext cx="1741500" cy="7800"/>
          </a:xfrm>
          <a:prstGeom prst="straightConnector1">
            <a:avLst/>
          </a:prstGeom>
          <a:noFill/>
          <a:ln cap="flat" cmpd="sng" w="9525">
            <a:solidFill>
              <a:schemeClr val="dk1"/>
            </a:solidFill>
            <a:prstDash val="solid"/>
            <a:round/>
            <a:headEnd len="sm" w="sm" type="none"/>
            <a:tailEnd len="med" w="med" type="diamond"/>
          </a:ln>
        </p:spPr>
      </p:cxnSp>
      <p:cxnSp>
        <p:nvCxnSpPr>
          <p:cNvPr id="917" name="Google Shape;917;p5"/>
          <p:cNvCxnSpPr>
            <a:stCxn id="913" idx="3"/>
            <a:endCxn id="914" idx="1"/>
          </p:cNvCxnSpPr>
          <p:nvPr/>
        </p:nvCxnSpPr>
        <p:spPr>
          <a:xfrm>
            <a:off x="3866696" y="2073985"/>
            <a:ext cx="1671000" cy="15600"/>
          </a:xfrm>
          <a:prstGeom prst="straightConnector1">
            <a:avLst/>
          </a:prstGeom>
          <a:noFill/>
          <a:ln cap="flat" cmpd="sng" w="9525">
            <a:solidFill>
              <a:schemeClr val="dk1"/>
            </a:solidFill>
            <a:prstDash val="solid"/>
            <a:round/>
            <a:headEnd len="sm" w="sm" type="none"/>
            <a:tailEnd len="med" w="med" type="diamond"/>
          </a:ln>
        </p:spPr>
      </p:cxnSp>
      <p:cxnSp>
        <p:nvCxnSpPr>
          <p:cNvPr id="918" name="Google Shape;918;p5"/>
          <p:cNvCxnSpPr>
            <a:stCxn id="914" idx="3"/>
            <a:endCxn id="915" idx="1"/>
          </p:cNvCxnSpPr>
          <p:nvPr/>
        </p:nvCxnSpPr>
        <p:spPr>
          <a:xfrm>
            <a:off x="6104603" y="2089643"/>
            <a:ext cx="1404600" cy="31200"/>
          </a:xfrm>
          <a:prstGeom prst="straightConnector1">
            <a:avLst/>
          </a:prstGeom>
          <a:noFill/>
          <a:ln cap="flat" cmpd="sng" w="9525">
            <a:solidFill>
              <a:schemeClr val="dk1"/>
            </a:solidFill>
            <a:prstDash val="solid"/>
            <a:round/>
            <a:headEnd len="sm" w="sm" type="none"/>
            <a:tailEnd len="med" w="med" type="diamond"/>
          </a:ln>
        </p:spPr>
      </p:cxnSp>
      <p:grpSp>
        <p:nvGrpSpPr>
          <p:cNvPr id="919" name="Google Shape;919;p5"/>
          <p:cNvGrpSpPr/>
          <p:nvPr/>
        </p:nvGrpSpPr>
        <p:grpSpPr>
          <a:xfrm>
            <a:off x="3413538" y="1904549"/>
            <a:ext cx="339200" cy="338875"/>
            <a:chOff x="2489475" y="2118450"/>
            <a:chExt cx="339200" cy="338875"/>
          </a:xfrm>
        </p:grpSpPr>
        <p:sp>
          <p:nvSpPr>
            <p:cNvPr id="920" name="Google Shape;920;p5"/>
            <p:cNvSpPr/>
            <p:nvPr/>
          </p:nvSpPr>
          <p:spPr>
            <a:xfrm>
              <a:off x="2489475" y="2118450"/>
              <a:ext cx="339200" cy="338875"/>
            </a:xfrm>
            <a:custGeom>
              <a:rect b="b" l="l" r="r" t="t"/>
              <a:pathLst>
                <a:path extrusionOk="0" h="13555" w="13568">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5"/>
            <p:cNvSpPr/>
            <p:nvPr/>
          </p:nvSpPr>
          <p:spPr>
            <a:xfrm>
              <a:off x="2619450" y="2159900"/>
              <a:ext cx="79600" cy="79250"/>
            </a:xfrm>
            <a:custGeom>
              <a:rect b="b" l="l" r="r" t="t"/>
              <a:pathLst>
                <a:path extrusionOk="0" h="3170" w="3184">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
            <p:cNvSpPr/>
            <p:nvPr/>
          </p:nvSpPr>
          <p:spPr>
            <a:xfrm>
              <a:off x="2560025" y="2282350"/>
              <a:ext cx="198375" cy="92325"/>
            </a:xfrm>
            <a:custGeom>
              <a:rect b="b" l="l" r="r" t="t"/>
              <a:pathLst>
                <a:path extrusionOk="0" h="3693" w="7935">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3" name="Google Shape;923;p5"/>
          <p:cNvGrpSpPr/>
          <p:nvPr/>
        </p:nvGrpSpPr>
        <p:grpSpPr>
          <a:xfrm>
            <a:off x="5658048" y="1912277"/>
            <a:ext cx="341675" cy="339075"/>
            <a:chOff x="4026125" y="2118350"/>
            <a:chExt cx="341675" cy="339075"/>
          </a:xfrm>
        </p:grpSpPr>
        <p:sp>
          <p:nvSpPr>
            <p:cNvPr id="924" name="Google Shape;924;p5"/>
            <p:cNvSpPr/>
            <p:nvPr/>
          </p:nvSpPr>
          <p:spPr>
            <a:xfrm>
              <a:off x="4026125" y="2118350"/>
              <a:ext cx="341675" cy="339075"/>
            </a:xfrm>
            <a:custGeom>
              <a:rect b="b" l="l" r="r" t="t"/>
              <a:pathLst>
                <a:path extrusionOk="0" h="13563" w="13667">
                  <a:moveTo>
                    <a:pt x="1655" y="0"/>
                  </a:moveTo>
                  <a:cubicBezTo>
                    <a:pt x="1511" y="0"/>
                    <a:pt x="1398" y="117"/>
                    <a:pt x="1398" y="267"/>
                  </a:cubicBezTo>
                  <a:lnTo>
                    <a:pt x="1398" y="1220"/>
                  </a:lnTo>
                  <a:lnTo>
                    <a:pt x="292" y="1220"/>
                  </a:lnTo>
                  <a:cubicBezTo>
                    <a:pt x="166" y="1220"/>
                    <a:pt x="43" y="1319"/>
                    <a:pt x="30" y="1442"/>
                  </a:cubicBezTo>
                  <a:cubicBezTo>
                    <a:pt x="0" y="1608"/>
                    <a:pt x="126" y="1747"/>
                    <a:pt x="292" y="1747"/>
                  </a:cubicBezTo>
                  <a:lnTo>
                    <a:pt x="1398" y="1747"/>
                  </a:lnTo>
                  <a:lnTo>
                    <a:pt x="1398" y="2813"/>
                  </a:lnTo>
                  <a:lnTo>
                    <a:pt x="913" y="2813"/>
                  </a:lnTo>
                  <a:cubicBezTo>
                    <a:pt x="790" y="2813"/>
                    <a:pt x="664" y="2909"/>
                    <a:pt x="651" y="3032"/>
                  </a:cubicBezTo>
                  <a:cubicBezTo>
                    <a:pt x="624" y="3198"/>
                    <a:pt x="747" y="3338"/>
                    <a:pt x="913" y="3338"/>
                  </a:cubicBezTo>
                  <a:lnTo>
                    <a:pt x="1398" y="3338"/>
                  </a:lnTo>
                  <a:lnTo>
                    <a:pt x="1398" y="4403"/>
                  </a:lnTo>
                  <a:lnTo>
                    <a:pt x="913" y="4403"/>
                  </a:lnTo>
                  <a:cubicBezTo>
                    <a:pt x="790" y="4403"/>
                    <a:pt x="664" y="4499"/>
                    <a:pt x="651" y="4622"/>
                  </a:cubicBezTo>
                  <a:cubicBezTo>
                    <a:pt x="624" y="4788"/>
                    <a:pt x="747" y="4928"/>
                    <a:pt x="913" y="4928"/>
                  </a:cubicBezTo>
                  <a:lnTo>
                    <a:pt x="1398" y="4928"/>
                  </a:lnTo>
                  <a:lnTo>
                    <a:pt x="1398" y="5993"/>
                  </a:lnTo>
                  <a:lnTo>
                    <a:pt x="292" y="5993"/>
                  </a:lnTo>
                  <a:cubicBezTo>
                    <a:pt x="166" y="5993"/>
                    <a:pt x="43" y="6076"/>
                    <a:pt x="30" y="6216"/>
                  </a:cubicBezTo>
                  <a:cubicBezTo>
                    <a:pt x="0" y="6382"/>
                    <a:pt x="126" y="6518"/>
                    <a:pt x="292" y="6518"/>
                  </a:cubicBezTo>
                  <a:lnTo>
                    <a:pt x="1398" y="6518"/>
                  </a:lnTo>
                  <a:lnTo>
                    <a:pt x="1398" y="7583"/>
                  </a:lnTo>
                  <a:lnTo>
                    <a:pt x="913" y="7583"/>
                  </a:lnTo>
                  <a:cubicBezTo>
                    <a:pt x="790" y="7583"/>
                    <a:pt x="664" y="7666"/>
                    <a:pt x="651" y="7806"/>
                  </a:cubicBezTo>
                  <a:cubicBezTo>
                    <a:pt x="624" y="7972"/>
                    <a:pt x="747" y="8108"/>
                    <a:pt x="913" y="8108"/>
                  </a:cubicBezTo>
                  <a:lnTo>
                    <a:pt x="1398" y="8108"/>
                  </a:lnTo>
                  <a:lnTo>
                    <a:pt x="1398" y="9160"/>
                  </a:lnTo>
                  <a:lnTo>
                    <a:pt x="913" y="9160"/>
                  </a:lnTo>
                  <a:cubicBezTo>
                    <a:pt x="790" y="9160"/>
                    <a:pt x="664" y="9256"/>
                    <a:pt x="651" y="9396"/>
                  </a:cubicBezTo>
                  <a:cubicBezTo>
                    <a:pt x="624" y="9562"/>
                    <a:pt x="747" y="9701"/>
                    <a:pt x="913" y="9701"/>
                  </a:cubicBezTo>
                  <a:lnTo>
                    <a:pt x="1398" y="9701"/>
                  </a:lnTo>
                  <a:lnTo>
                    <a:pt x="1398" y="10750"/>
                  </a:lnTo>
                  <a:lnTo>
                    <a:pt x="292" y="10750"/>
                  </a:lnTo>
                  <a:cubicBezTo>
                    <a:pt x="166" y="10750"/>
                    <a:pt x="43" y="10846"/>
                    <a:pt x="30" y="10986"/>
                  </a:cubicBezTo>
                  <a:cubicBezTo>
                    <a:pt x="0" y="11139"/>
                    <a:pt x="126" y="11291"/>
                    <a:pt x="292" y="11291"/>
                  </a:cubicBezTo>
                  <a:lnTo>
                    <a:pt x="1398" y="11291"/>
                  </a:lnTo>
                  <a:lnTo>
                    <a:pt x="1398" y="11925"/>
                  </a:lnTo>
                  <a:cubicBezTo>
                    <a:pt x="1398" y="12065"/>
                    <a:pt x="1524" y="12191"/>
                    <a:pt x="1660" y="12191"/>
                  </a:cubicBezTo>
                  <a:lnTo>
                    <a:pt x="2988" y="12191"/>
                  </a:lnTo>
                  <a:lnTo>
                    <a:pt x="2988" y="13296"/>
                  </a:lnTo>
                  <a:cubicBezTo>
                    <a:pt x="2988" y="13419"/>
                    <a:pt x="3084" y="13545"/>
                    <a:pt x="3210" y="13559"/>
                  </a:cubicBezTo>
                  <a:cubicBezTo>
                    <a:pt x="3226" y="13561"/>
                    <a:pt x="3241" y="13562"/>
                    <a:pt x="3255" y="13562"/>
                  </a:cubicBezTo>
                  <a:cubicBezTo>
                    <a:pt x="3401" y="13562"/>
                    <a:pt x="3516" y="13447"/>
                    <a:pt x="3516" y="13296"/>
                  </a:cubicBezTo>
                  <a:lnTo>
                    <a:pt x="3516" y="12191"/>
                  </a:lnTo>
                  <a:lnTo>
                    <a:pt x="4578" y="12191"/>
                  </a:lnTo>
                  <a:lnTo>
                    <a:pt x="4578" y="12672"/>
                  </a:lnTo>
                  <a:cubicBezTo>
                    <a:pt x="4578" y="12798"/>
                    <a:pt x="4678" y="12921"/>
                    <a:pt x="4800" y="12938"/>
                  </a:cubicBezTo>
                  <a:cubicBezTo>
                    <a:pt x="4815" y="12940"/>
                    <a:pt x="4830" y="12941"/>
                    <a:pt x="4844" y="12941"/>
                  </a:cubicBezTo>
                  <a:cubicBezTo>
                    <a:pt x="4990" y="12941"/>
                    <a:pt x="5106" y="12823"/>
                    <a:pt x="5106" y="12672"/>
                  </a:cubicBezTo>
                  <a:lnTo>
                    <a:pt x="5106" y="12191"/>
                  </a:lnTo>
                  <a:lnTo>
                    <a:pt x="6171" y="12191"/>
                  </a:lnTo>
                  <a:lnTo>
                    <a:pt x="6171" y="12672"/>
                  </a:lnTo>
                  <a:cubicBezTo>
                    <a:pt x="6171" y="12798"/>
                    <a:pt x="6268" y="12921"/>
                    <a:pt x="6390" y="12938"/>
                  </a:cubicBezTo>
                  <a:cubicBezTo>
                    <a:pt x="6405" y="12940"/>
                    <a:pt x="6420" y="12941"/>
                    <a:pt x="6434" y="12941"/>
                  </a:cubicBezTo>
                  <a:cubicBezTo>
                    <a:pt x="6580" y="12941"/>
                    <a:pt x="6696" y="12823"/>
                    <a:pt x="6696" y="12672"/>
                  </a:cubicBezTo>
                  <a:lnTo>
                    <a:pt x="6696" y="12191"/>
                  </a:lnTo>
                  <a:lnTo>
                    <a:pt x="7761" y="12191"/>
                  </a:lnTo>
                  <a:lnTo>
                    <a:pt x="7761" y="13296"/>
                  </a:lnTo>
                  <a:cubicBezTo>
                    <a:pt x="7761" y="13419"/>
                    <a:pt x="7844" y="13545"/>
                    <a:pt x="7980" y="13559"/>
                  </a:cubicBezTo>
                  <a:cubicBezTo>
                    <a:pt x="7996" y="13561"/>
                    <a:pt x="8011" y="13562"/>
                    <a:pt x="8025" y="13562"/>
                  </a:cubicBezTo>
                  <a:cubicBezTo>
                    <a:pt x="8171" y="13562"/>
                    <a:pt x="8286" y="13447"/>
                    <a:pt x="8286" y="13296"/>
                  </a:cubicBezTo>
                  <a:lnTo>
                    <a:pt x="8286" y="12191"/>
                  </a:lnTo>
                  <a:lnTo>
                    <a:pt x="9351" y="12191"/>
                  </a:lnTo>
                  <a:lnTo>
                    <a:pt x="9351" y="12672"/>
                  </a:lnTo>
                  <a:cubicBezTo>
                    <a:pt x="9351" y="12798"/>
                    <a:pt x="9434" y="12921"/>
                    <a:pt x="9574" y="12938"/>
                  </a:cubicBezTo>
                  <a:cubicBezTo>
                    <a:pt x="9589" y="12940"/>
                    <a:pt x="9604" y="12941"/>
                    <a:pt x="9618" y="12941"/>
                  </a:cubicBezTo>
                  <a:cubicBezTo>
                    <a:pt x="9763" y="12941"/>
                    <a:pt x="9876" y="12823"/>
                    <a:pt x="9876" y="12672"/>
                  </a:cubicBezTo>
                  <a:lnTo>
                    <a:pt x="9876" y="12191"/>
                  </a:lnTo>
                  <a:lnTo>
                    <a:pt x="10928" y="12191"/>
                  </a:lnTo>
                  <a:lnTo>
                    <a:pt x="10928" y="12672"/>
                  </a:lnTo>
                  <a:cubicBezTo>
                    <a:pt x="10928" y="12798"/>
                    <a:pt x="11025" y="12921"/>
                    <a:pt x="11164" y="12938"/>
                  </a:cubicBezTo>
                  <a:cubicBezTo>
                    <a:pt x="11179" y="12940"/>
                    <a:pt x="11194" y="12941"/>
                    <a:pt x="11208" y="12941"/>
                  </a:cubicBezTo>
                  <a:cubicBezTo>
                    <a:pt x="11353" y="12941"/>
                    <a:pt x="11466" y="12823"/>
                    <a:pt x="11466" y="12672"/>
                  </a:cubicBezTo>
                  <a:lnTo>
                    <a:pt x="11466" y="12191"/>
                  </a:lnTo>
                  <a:lnTo>
                    <a:pt x="12518" y="12191"/>
                  </a:lnTo>
                  <a:lnTo>
                    <a:pt x="12518" y="13296"/>
                  </a:lnTo>
                  <a:cubicBezTo>
                    <a:pt x="12518" y="13419"/>
                    <a:pt x="12615" y="13545"/>
                    <a:pt x="12754" y="13559"/>
                  </a:cubicBezTo>
                  <a:cubicBezTo>
                    <a:pt x="12769" y="13561"/>
                    <a:pt x="12784" y="13562"/>
                    <a:pt x="12799" y="13562"/>
                  </a:cubicBezTo>
                  <a:cubicBezTo>
                    <a:pt x="12944" y="13562"/>
                    <a:pt x="13059" y="13447"/>
                    <a:pt x="13059" y="13296"/>
                  </a:cubicBezTo>
                  <a:lnTo>
                    <a:pt x="13059" y="12191"/>
                  </a:lnTo>
                  <a:lnTo>
                    <a:pt x="13322" y="12191"/>
                  </a:lnTo>
                  <a:cubicBezTo>
                    <a:pt x="13667" y="12174"/>
                    <a:pt x="13667" y="11663"/>
                    <a:pt x="13322" y="11650"/>
                  </a:cubicBezTo>
                  <a:lnTo>
                    <a:pt x="1922" y="11650"/>
                  </a:lnTo>
                  <a:lnTo>
                    <a:pt x="1922" y="280"/>
                  </a:lnTo>
                  <a:cubicBezTo>
                    <a:pt x="1922" y="141"/>
                    <a:pt x="1839" y="18"/>
                    <a:pt x="1703" y="5"/>
                  </a:cubicBezTo>
                  <a:cubicBezTo>
                    <a:pt x="1687" y="2"/>
                    <a:pt x="1670" y="0"/>
                    <a:pt x="16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5"/>
            <p:cNvSpPr/>
            <p:nvPr/>
          </p:nvSpPr>
          <p:spPr>
            <a:xfrm>
              <a:off x="4120550" y="2148750"/>
              <a:ext cx="53225" cy="212175"/>
            </a:xfrm>
            <a:custGeom>
              <a:rect b="b" l="l" r="r" t="t"/>
              <a:pathLst>
                <a:path extrusionOk="0" h="8487" w="2129">
                  <a:moveTo>
                    <a:pt x="1591" y="2122"/>
                  </a:moveTo>
                  <a:lnTo>
                    <a:pt x="1591" y="6367"/>
                  </a:lnTo>
                  <a:lnTo>
                    <a:pt x="539" y="6367"/>
                  </a:lnTo>
                  <a:lnTo>
                    <a:pt x="539" y="2122"/>
                  </a:lnTo>
                  <a:close/>
                  <a:moveTo>
                    <a:pt x="1066" y="0"/>
                  </a:moveTo>
                  <a:cubicBezTo>
                    <a:pt x="918" y="0"/>
                    <a:pt x="801" y="129"/>
                    <a:pt x="801" y="269"/>
                  </a:cubicBezTo>
                  <a:lnTo>
                    <a:pt x="801" y="1597"/>
                  </a:lnTo>
                  <a:lnTo>
                    <a:pt x="276" y="1597"/>
                  </a:lnTo>
                  <a:cubicBezTo>
                    <a:pt x="124" y="1597"/>
                    <a:pt x="1" y="1707"/>
                    <a:pt x="1" y="1859"/>
                  </a:cubicBezTo>
                  <a:lnTo>
                    <a:pt x="1" y="6630"/>
                  </a:lnTo>
                  <a:cubicBezTo>
                    <a:pt x="1" y="6769"/>
                    <a:pt x="124" y="6892"/>
                    <a:pt x="276" y="6892"/>
                  </a:cubicBezTo>
                  <a:lnTo>
                    <a:pt x="801" y="6892"/>
                  </a:lnTo>
                  <a:lnTo>
                    <a:pt x="801" y="8206"/>
                  </a:lnTo>
                  <a:cubicBezTo>
                    <a:pt x="801" y="8346"/>
                    <a:pt x="901" y="8455"/>
                    <a:pt x="1023" y="8485"/>
                  </a:cubicBezTo>
                  <a:cubicBezTo>
                    <a:pt x="1031" y="8486"/>
                    <a:pt x="1039" y="8486"/>
                    <a:pt x="1047" y="8486"/>
                  </a:cubicBezTo>
                  <a:cubicBezTo>
                    <a:pt x="1203" y="8486"/>
                    <a:pt x="1329" y="8365"/>
                    <a:pt x="1329" y="8220"/>
                  </a:cubicBezTo>
                  <a:lnTo>
                    <a:pt x="1329" y="6892"/>
                  </a:lnTo>
                  <a:lnTo>
                    <a:pt x="1853" y="6892"/>
                  </a:lnTo>
                  <a:cubicBezTo>
                    <a:pt x="2006" y="6892"/>
                    <a:pt x="2129" y="6769"/>
                    <a:pt x="2129" y="6630"/>
                  </a:cubicBezTo>
                  <a:lnTo>
                    <a:pt x="2129" y="1859"/>
                  </a:lnTo>
                  <a:cubicBezTo>
                    <a:pt x="2129" y="1707"/>
                    <a:pt x="2006" y="1597"/>
                    <a:pt x="1853" y="1597"/>
                  </a:cubicBezTo>
                  <a:lnTo>
                    <a:pt x="1329" y="1597"/>
                  </a:lnTo>
                  <a:lnTo>
                    <a:pt x="1329" y="282"/>
                  </a:lnTo>
                  <a:cubicBezTo>
                    <a:pt x="1329" y="143"/>
                    <a:pt x="1232" y="34"/>
                    <a:pt x="1106" y="4"/>
                  </a:cubicBezTo>
                  <a:cubicBezTo>
                    <a:pt x="1093" y="1"/>
                    <a:pt x="107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
            <p:cNvSpPr/>
            <p:nvPr/>
          </p:nvSpPr>
          <p:spPr>
            <a:xfrm>
              <a:off x="4200075" y="2188550"/>
              <a:ext cx="52950" cy="211850"/>
            </a:xfrm>
            <a:custGeom>
              <a:rect b="b" l="l" r="r" t="t"/>
              <a:pathLst>
                <a:path extrusionOk="0" h="8474" w="2118">
                  <a:moveTo>
                    <a:pt x="1590" y="2120"/>
                  </a:moveTo>
                  <a:lnTo>
                    <a:pt x="1590" y="6352"/>
                  </a:lnTo>
                  <a:lnTo>
                    <a:pt x="541" y="6352"/>
                  </a:lnTo>
                  <a:lnTo>
                    <a:pt x="541" y="2120"/>
                  </a:lnTo>
                  <a:close/>
                  <a:moveTo>
                    <a:pt x="1057" y="1"/>
                  </a:moveTo>
                  <a:cubicBezTo>
                    <a:pt x="914" y="1"/>
                    <a:pt x="803" y="118"/>
                    <a:pt x="803" y="267"/>
                  </a:cubicBezTo>
                  <a:lnTo>
                    <a:pt x="803" y="1595"/>
                  </a:lnTo>
                  <a:lnTo>
                    <a:pt x="262" y="1595"/>
                  </a:lnTo>
                  <a:cubicBezTo>
                    <a:pt x="126" y="1595"/>
                    <a:pt x="0" y="1705"/>
                    <a:pt x="0" y="1857"/>
                  </a:cubicBezTo>
                  <a:lnTo>
                    <a:pt x="0" y="6628"/>
                  </a:lnTo>
                  <a:cubicBezTo>
                    <a:pt x="0" y="6767"/>
                    <a:pt x="126" y="6893"/>
                    <a:pt x="262" y="6893"/>
                  </a:cubicBezTo>
                  <a:lnTo>
                    <a:pt x="803" y="6893"/>
                  </a:lnTo>
                  <a:lnTo>
                    <a:pt x="803" y="8204"/>
                  </a:lnTo>
                  <a:cubicBezTo>
                    <a:pt x="803" y="8331"/>
                    <a:pt x="886" y="8453"/>
                    <a:pt x="1022" y="8470"/>
                  </a:cubicBezTo>
                  <a:cubicBezTo>
                    <a:pt x="1037" y="8472"/>
                    <a:pt x="1052" y="8473"/>
                    <a:pt x="1067" y="8473"/>
                  </a:cubicBezTo>
                  <a:cubicBezTo>
                    <a:pt x="1212" y="8473"/>
                    <a:pt x="1328" y="8355"/>
                    <a:pt x="1328" y="8204"/>
                  </a:cubicBezTo>
                  <a:lnTo>
                    <a:pt x="1328" y="6893"/>
                  </a:lnTo>
                  <a:lnTo>
                    <a:pt x="1852" y="6893"/>
                  </a:lnTo>
                  <a:cubicBezTo>
                    <a:pt x="2005" y="6893"/>
                    <a:pt x="2118" y="6767"/>
                    <a:pt x="2118" y="6628"/>
                  </a:cubicBezTo>
                  <a:lnTo>
                    <a:pt x="2118" y="1857"/>
                  </a:lnTo>
                  <a:cubicBezTo>
                    <a:pt x="2118" y="1705"/>
                    <a:pt x="2005" y="1595"/>
                    <a:pt x="1852" y="1595"/>
                  </a:cubicBezTo>
                  <a:lnTo>
                    <a:pt x="1328" y="1595"/>
                  </a:lnTo>
                  <a:lnTo>
                    <a:pt x="1328" y="281"/>
                  </a:lnTo>
                  <a:cubicBezTo>
                    <a:pt x="1328" y="141"/>
                    <a:pt x="1232" y="18"/>
                    <a:pt x="1105" y="5"/>
                  </a:cubicBezTo>
                  <a:cubicBezTo>
                    <a:pt x="1089" y="2"/>
                    <a:pt x="1073"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5"/>
            <p:cNvSpPr/>
            <p:nvPr/>
          </p:nvSpPr>
          <p:spPr>
            <a:xfrm>
              <a:off x="4279575" y="2148750"/>
              <a:ext cx="52975" cy="172350"/>
            </a:xfrm>
            <a:custGeom>
              <a:rect b="b" l="l" r="r" t="t"/>
              <a:pathLst>
                <a:path extrusionOk="0" h="6894" w="2119">
                  <a:moveTo>
                    <a:pt x="1594" y="2122"/>
                  </a:moveTo>
                  <a:lnTo>
                    <a:pt x="1594" y="4777"/>
                  </a:lnTo>
                  <a:lnTo>
                    <a:pt x="528" y="4777"/>
                  </a:lnTo>
                  <a:lnTo>
                    <a:pt x="528" y="2122"/>
                  </a:lnTo>
                  <a:close/>
                  <a:moveTo>
                    <a:pt x="1058" y="0"/>
                  </a:moveTo>
                  <a:cubicBezTo>
                    <a:pt x="919" y="0"/>
                    <a:pt x="790" y="129"/>
                    <a:pt x="790" y="269"/>
                  </a:cubicBezTo>
                  <a:lnTo>
                    <a:pt x="790" y="1597"/>
                  </a:lnTo>
                  <a:lnTo>
                    <a:pt x="266" y="1597"/>
                  </a:lnTo>
                  <a:cubicBezTo>
                    <a:pt x="126" y="1597"/>
                    <a:pt x="0" y="1707"/>
                    <a:pt x="0" y="1859"/>
                  </a:cubicBezTo>
                  <a:lnTo>
                    <a:pt x="0" y="5039"/>
                  </a:lnTo>
                  <a:cubicBezTo>
                    <a:pt x="0" y="5179"/>
                    <a:pt x="126" y="5302"/>
                    <a:pt x="266" y="5302"/>
                  </a:cubicBezTo>
                  <a:lnTo>
                    <a:pt x="790" y="5302"/>
                  </a:lnTo>
                  <a:lnTo>
                    <a:pt x="790" y="6616"/>
                  </a:lnTo>
                  <a:cubicBezTo>
                    <a:pt x="790" y="6756"/>
                    <a:pt x="887" y="6865"/>
                    <a:pt x="1026" y="6892"/>
                  </a:cubicBezTo>
                  <a:cubicBezTo>
                    <a:pt x="1036" y="6893"/>
                    <a:pt x="1046" y="6893"/>
                    <a:pt x="1055" y="6893"/>
                  </a:cubicBezTo>
                  <a:cubicBezTo>
                    <a:pt x="1208" y="6893"/>
                    <a:pt x="1328" y="6773"/>
                    <a:pt x="1328" y="6630"/>
                  </a:cubicBezTo>
                  <a:lnTo>
                    <a:pt x="1328" y="5302"/>
                  </a:lnTo>
                  <a:lnTo>
                    <a:pt x="1856" y="5302"/>
                  </a:lnTo>
                  <a:cubicBezTo>
                    <a:pt x="2009" y="5302"/>
                    <a:pt x="2118" y="5179"/>
                    <a:pt x="2118" y="5039"/>
                  </a:cubicBezTo>
                  <a:lnTo>
                    <a:pt x="2118" y="1859"/>
                  </a:lnTo>
                  <a:cubicBezTo>
                    <a:pt x="2118" y="1707"/>
                    <a:pt x="2009" y="1597"/>
                    <a:pt x="1856" y="1597"/>
                  </a:cubicBezTo>
                  <a:lnTo>
                    <a:pt x="1328" y="1597"/>
                  </a:lnTo>
                  <a:lnTo>
                    <a:pt x="1328" y="282"/>
                  </a:lnTo>
                  <a:cubicBezTo>
                    <a:pt x="1328" y="143"/>
                    <a:pt x="1232" y="34"/>
                    <a:pt x="1096" y="4"/>
                  </a:cubicBezTo>
                  <a:cubicBezTo>
                    <a:pt x="1083" y="1"/>
                    <a:pt x="1070" y="0"/>
                    <a:pt x="10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8" name="Google Shape;928;p5"/>
          <p:cNvSpPr/>
          <p:nvPr/>
        </p:nvSpPr>
        <p:spPr>
          <a:xfrm>
            <a:off x="1097394" y="1904348"/>
            <a:ext cx="339200" cy="339275"/>
          </a:xfrm>
          <a:custGeom>
            <a:rect b="b" l="l" r="r" t="t"/>
            <a:pathLst>
              <a:path extrusionOk="0" h="13571" w="13568">
                <a:moveTo>
                  <a:pt x="12034" y="1066"/>
                </a:moveTo>
                <a:cubicBezTo>
                  <a:pt x="12283" y="1066"/>
                  <a:pt x="12489" y="1271"/>
                  <a:pt x="12489" y="1520"/>
                </a:cubicBezTo>
                <a:cubicBezTo>
                  <a:pt x="12482" y="1826"/>
                  <a:pt x="12261" y="1978"/>
                  <a:pt x="12038" y="1978"/>
                </a:cubicBezTo>
                <a:cubicBezTo>
                  <a:pt x="11816" y="1978"/>
                  <a:pt x="11591" y="1826"/>
                  <a:pt x="11576" y="1520"/>
                </a:cubicBezTo>
                <a:cubicBezTo>
                  <a:pt x="11576" y="1271"/>
                  <a:pt x="11785" y="1066"/>
                  <a:pt x="12034" y="1066"/>
                </a:cubicBezTo>
                <a:close/>
                <a:moveTo>
                  <a:pt x="8522" y="4661"/>
                </a:moveTo>
                <a:cubicBezTo>
                  <a:pt x="9129" y="4691"/>
                  <a:pt x="9129" y="5560"/>
                  <a:pt x="8522" y="5574"/>
                </a:cubicBezTo>
                <a:cubicBezTo>
                  <a:pt x="8273" y="5574"/>
                  <a:pt x="8064" y="5381"/>
                  <a:pt x="8064" y="5119"/>
                </a:cubicBezTo>
                <a:cubicBezTo>
                  <a:pt x="8064" y="4870"/>
                  <a:pt x="8273" y="4661"/>
                  <a:pt x="8522" y="4661"/>
                </a:cubicBezTo>
                <a:close/>
                <a:moveTo>
                  <a:pt x="4434" y="6072"/>
                </a:moveTo>
                <a:cubicBezTo>
                  <a:pt x="4659" y="6072"/>
                  <a:pt x="4883" y="6224"/>
                  <a:pt x="4897" y="6530"/>
                </a:cubicBezTo>
                <a:cubicBezTo>
                  <a:pt x="4897" y="6779"/>
                  <a:pt x="4688" y="6984"/>
                  <a:pt x="4439" y="6984"/>
                </a:cubicBezTo>
                <a:cubicBezTo>
                  <a:pt x="4176" y="6984"/>
                  <a:pt x="3971" y="6779"/>
                  <a:pt x="3971" y="6530"/>
                </a:cubicBezTo>
                <a:cubicBezTo>
                  <a:pt x="3984" y="6224"/>
                  <a:pt x="4209" y="6072"/>
                  <a:pt x="4434" y="6072"/>
                </a:cubicBezTo>
                <a:close/>
                <a:moveTo>
                  <a:pt x="7124" y="8561"/>
                </a:moveTo>
                <a:cubicBezTo>
                  <a:pt x="7386" y="8561"/>
                  <a:pt x="7592" y="8770"/>
                  <a:pt x="7592" y="9019"/>
                </a:cubicBezTo>
                <a:cubicBezTo>
                  <a:pt x="7579" y="9323"/>
                  <a:pt x="7355" y="9475"/>
                  <a:pt x="7130" y="9475"/>
                </a:cubicBezTo>
                <a:cubicBezTo>
                  <a:pt x="6906" y="9475"/>
                  <a:pt x="6681" y="9323"/>
                  <a:pt x="6666" y="9019"/>
                </a:cubicBezTo>
                <a:cubicBezTo>
                  <a:pt x="6666" y="8770"/>
                  <a:pt x="6875" y="8561"/>
                  <a:pt x="7124" y="8561"/>
                </a:cubicBezTo>
                <a:close/>
                <a:moveTo>
                  <a:pt x="7054" y="2559"/>
                </a:moveTo>
                <a:cubicBezTo>
                  <a:pt x="8037" y="2616"/>
                  <a:pt x="8920" y="3014"/>
                  <a:pt x="9614" y="3638"/>
                </a:cubicBezTo>
                <a:lnTo>
                  <a:pt x="9003" y="4259"/>
                </a:lnTo>
                <a:cubicBezTo>
                  <a:pt x="8834" y="4173"/>
                  <a:pt x="8669" y="4134"/>
                  <a:pt x="8514" y="4134"/>
                </a:cubicBezTo>
                <a:cubicBezTo>
                  <a:pt x="7659" y="4134"/>
                  <a:pt x="7124" y="5303"/>
                  <a:pt x="7967" y="5935"/>
                </a:cubicBezTo>
                <a:lnTo>
                  <a:pt x="7207" y="8037"/>
                </a:lnTo>
                <a:cubicBezTo>
                  <a:pt x="7186" y="8035"/>
                  <a:pt x="7165" y="8035"/>
                  <a:pt x="7144" y="8035"/>
                </a:cubicBezTo>
                <a:cubicBezTo>
                  <a:pt x="6957" y="8035"/>
                  <a:pt x="6776" y="8088"/>
                  <a:pt x="6626" y="8189"/>
                </a:cubicBezTo>
                <a:lnTo>
                  <a:pt x="5325" y="6971"/>
                </a:lnTo>
                <a:cubicBezTo>
                  <a:pt x="5667" y="6339"/>
                  <a:pt x="5180" y="5534"/>
                  <a:pt x="4456" y="5534"/>
                </a:cubicBezTo>
                <a:cubicBezTo>
                  <a:pt x="4450" y="5534"/>
                  <a:pt x="4445" y="5534"/>
                  <a:pt x="4439" y="5534"/>
                </a:cubicBezTo>
                <a:cubicBezTo>
                  <a:pt x="3901" y="5534"/>
                  <a:pt x="3459" y="5975"/>
                  <a:pt x="3459" y="6530"/>
                </a:cubicBezTo>
                <a:cubicBezTo>
                  <a:pt x="3447" y="7098"/>
                  <a:pt x="3931" y="7512"/>
                  <a:pt x="4448" y="7512"/>
                </a:cubicBezTo>
                <a:cubicBezTo>
                  <a:pt x="4623" y="7512"/>
                  <a:pt x="4802" y="7464"/>
                  <a:pt x="4966" y="7360"/>
                </a:cubicBezTo>
                <a:lnTo>
                  <a:pt x="6264" y="8574"/>
                </a:lnTo>
                <a:cubicBezTo>
                  <a:pt x="5922" y="9207"/>
                  <a:pt x="6409" y="10015"/>
                  <a:pt x="7120" y="10015"/>
                </a:cubicBezTo>
                <a:cubicBezTo>
                  <a:pt x="7126" y="10015"/>
                  <a:pt x="7132" y="10015"/>
                  <a:pt x="7137" y="10015"/>
                </a:cubicBezTo>
                <a:cubicBezTo>
                  <a:pt x="8107" y="10015"/>
                  <a:pt x="8492" y="8770"/>
                  <a:pt x="7718" y="8216"/>
                </a:cubicBezTo>
                <a:lnTo>
                  <a:pt x="8465" y="6115"/>
                </a:lnTo>
                <a:cubicBezTo>
                  <a:pt x="8488" y="6116"/>
                  <a:pt x="8510" y="6117"/>
                  <a:pt x="8533" y="6117"/>
                </a:cubicBezTo>
                <a:cubicBezTo>
                  <a:pt x="9270" y="6117"/>
                  <a:pt x="9768" y="5279"/>
                  <a:pt x="9391" y="4634"/>
                </a:cubicBezTo>
                <a:lnTo>
                  <a:pt x="9986" y="4010"/>
                </a:lnTo>
                <a:cubicBezTo>
                  <a:pt x="10580" y="4691"/>
                  <a:pt x="10955" y="5560"/>
                  <a:pt x="11011" y="6530"/>
                </a:cubicBezTo>
                <a:lnTo>
                  <a:pt x="10885" y="6530"/>
                </a:lnTo>
                <a:cubicBezTo>
                  <a:pt x="10540" y="6530"/>
                  <a:pt x="10540" y="7041"/>
                  <a:pt x="10885" y="7054"/>
                </a:cubicBezTo>
                <a:lnTo>
                  <a:pt x="11011" y="7054"/>
                </a:lnTo>
                <a:cubicBezTo>
                  <a:pt x="10885" y="9185"/>
                  <a:pt x="9169" y="10885"/>
                  <a:pt x="7054" y="11011"/>
                </a:cubicBezTo>
                <a:lnTo>
                  <a:pt x="7054" y="10898"/>
                </a:lnTo>
                <a:cubicBezTo>
                  <a:pt x="7054" y="10762"/>
                  <a:pt x="6958" y="10649"/>
                  <a:pt x="6819" y="10636"/>
                </a:cubicBezTo>
                <a:cubicBezTo>
                  <a:pt x="6805" y="10633"/>
                  <a:pt x="6791" y="10632"/>
                  <a:pt x="6777" y="10632"/>
                </a:cubicBezTo>
                <a:cubicBezTo>
                  <a:pt x="6639" y="10632"/>
                  <a:pt x="6513" y="10746"/>
                  <a:pt x="6513" y="10885"/>
                </a:cubicBezTo>
                <a:lnTo>
                  <a:pt x="6513" y="11011"/>
                </a:lnTo>
                <a:cubicBezTo>
                  <a:pt x="4399" y="10885"/>
                  <a:pt x="2683" y="9185"/>
                  <a:pt x="2560" y="7054"/>
                </a:cubicBezTo>
                <a:lnTo>
                  <a:pt x="2669" y="7054"/>
                </a:lnTo>
                <a:cubicBezTo>
                  <a:pt x="2809" y="7054"/>
                  <a:pt x="2918" y="6958"/>
                  <a:pt x="2945" y="6832"/>
                </a:cubicBezTo>
                <a:cubicBezTo>
                  <a:pt x="2961" y="6666"/>
                  <a:pt x="2835" y="6530"/>
                  <a:pt x="2683" y="6530"/>
                </a:cubicBezTo>
                <a:lnTo>
                  <a:pt x="2560" y="6530"/>
                </a:lnTo>
                <a:cubicBezTo>
                  <a:pt x="2683" y="4398"/>
                  <a:pt x="4399" y="2682"/>
                  <a:pt x="6513" y="2559"/>
                </a:cubicBezTo>
                <a:lnTo>
                  <a:pt x="6513" y="2669"/>
                </a:lnTo>
                <a:cubicBezTo>
                  <a:pt x="6513" y="2808"/>
                  <a:pt x="6613" y="2918"/>
                  <a:pt x="6749" y="2948"/>
                </a:cubicBezTo>
                <a:cubicBezTo>
                  <a:pt x="6757" y="2948"/>
                  <a:pt x="6765" y="2949"/>
                  <a:pt x="6773" y="2949"/>
                </a:cubicBezTo>
                <a:cubicBezTo>
                  <a:pt x="6928" y="2949"/>
                  <a:pt x="7054" y="2828"/>
                  <a:pt x="7054" y="2682"/>
                </a:cubicBezTo>
                <a:lnTo>
                  <a:pt x="7054" y="2559"/>
                </a:lnTo>
                <a:close/>
                <a:moveTo>
                  <a:pt x="7177" y="541"/>
                </a:moveTo>
                <a:lnTo>
                  <a:pt x="7177" y="996"/>
                </a:lnTo>
                <a:cubicBezTo>
                  <a:pt x="7177" y="1135"/>
                  <a:pt x="7290" y="1245"/>
                  <a:pt x="7413" y="1258"/>
                </a:cubicBezTo>
                <a:cubicBezTo>
                  <a:pt x="8605" y="1398"/>
                  <a:pt x="9684" y="1922"/>
                  <a:pt x="10540" y="2699"/>
                </a:cubicBezTo>
                <a:lnTo>
                  <a:pt x="9986" y="3250"/>
                </a:lnTo>
                <a:cubicBezTo>
                  <a:pt x="9199" y="2546"/>
                  <a:pt x="8173" y="2088"/>
                  <a:pt x="7054" y="2018"/>
                </a:cubicBezTo>
                <a:lnTo>
                  <a:pt x="7054" y="1839"/>
                </a:lnTo>
                <a:cubicBezTo>
                  <a:pt x="7054" y="1786"/>
                  <a:pt x="7028" y="1730"/>
                  <a:pt x="6971" y="1686"/>
                </a:cubicBezTo>
                <a:cubicBezTo>
                  <a:pt x="6910" y="1642"/>
                  <a:pt x="6845" y="1623"/>
                  <a:pt x="6784" y="1623"/>
                </a:cubicBezTo>
                <a:cubicBezTo>
                  <a:pt x="6638" y="1623"/>
                  <a:pt x="6513" y="1734"/>
                  <a:pt x="6513" y="1882"/>
                </a:cubicBezTo>
                <a:lnTo>
                  <a:pt x="6513" y="2018"/>
                </a:lnTo>
                <a:cubicBezTo>
                  <a:pt x="4107" y="2158"/>
                  <a:pt x="2158" y="4110"/>
                  <a:pt x="2019" y="6530"/>
                </a:cubicBezTo>
                <a:lnTo>
                  <a:pt x="1839" y="6530"/>
                </a:lnTo>
                <a:cubicBezTo>
                  <a:pt x="1783" y="6530"/>
                  <a:pt x="1730" y="6543"/>
                  <a:pt x="1687" y="6599"/>
                </a:cubicBezTo>
                <a:cubicBezTo>
                  <a:pt x="1521" y="6818"/>
                  <a:pt x="1673" y="7054"/>
                  <a:pt x="1883" y="7054"/>
                </a:cubicBezTo>
                <a:lnTo>
                  <a:pt x="2019" y="7054"/>
                </a:lnTo>
                <a:cubicBezTo>
                  <a:pt x="2158" y="9474"/>
                  <a:pt x="4107" y="11413"/>
                  <a:pt x="6513" y="11549"/>
                </a:cubicBezTo>
                <a:lnTo>
                  <a:pt x="6513" y="11728"/>
                </a:lnTo>
                <a:cubicBezTo>
                  <a:pt x="6513" y="11785"/>
                  <a:pt x="6543" y="11854"/>
                  <a:pt x="6596" y="11881"/>
                </a:cubicBezTo>
                <a:cubicBezTo>
                  <a:pt x="6662" y="11930"/>
                  <a:pt x="6730" y="11951"/>
                  <a:pt x="6792" y="11951"/>
                </a:cubicBezTo>
                <a:cubicBezTo>
                  <a:pt x="6938" y="11951"/>
                  <a:pt x="7054" y="11833"/>
                  <a:pt x="7054" y="11688"/>
                </a:cubicBezTo>
                <a:lnTo>
                  <a:pt x="7054" y="11549"/>
                </a:lnTo>
                <a:cubicBezTo>
                  <a:pt x="9474" y="11413"/>
                  <a:pt x="11410" y="9474"/>
                  <a:pt x="11549" y="7054"/>
                </a:cubicBezTo>
                <a:lnTo>
                  <a:pt x="11728" y="7054"/>
                </a:lnTo>
                <a:cubicBezTo>
                  <a:pt x="11785" y="7054"/>
                  <a:pt x="11855" y="7028"/>
                  <a:pt x="11881" y="6971"/>
                </a:cubicBezTo>
                <a:cubicBezTo>
                  <a:pt x="12047" y="6765"/>
                  <a:pt x="11894" y="6530"/>
                  <a:pt x="11689" y="6530"/>
                </a:cubicBezTo>
                <a:lnTo>
                  <a:pt x="11549" y="6530"/>
                </a:lnTo>
                <a:cubicBezTo>
                  <a:pt x="11479" y="5421"/>
                  <a:pt x="11051" y="4412"/>
                  <a:pt x="10361" y="3638"/>
                </a:cubicBezTo>
                <a:lnTo>
                  <a:pt x="10912" y="3084"/>
                </a:lnTo>
                <a:cubicBezTo>
                  <a:pt x="11659" y="3914"/>
                  <a:pt x="12173" y="4979"/>
                  <a:pt x="12296" y="6155"/>
                </a:cubicBezTo>
                <a:cubicBezTo>
                  <a:pt x="12309" y="6294"/>
                  <a:pt x="12436" y="6390"/>
                  <a:pt x="12558" y="6390"/>
                </a:cubicBezTo>
                <a:lnTo>
                  <a:pt x="13043" y="6390"/>
                </a:lnTo>
                <a:lnTo>
                  <a:pt x="13043" y="7180"/>
                </a:lnTo>
                <a:lnTo>
                  <a:pt x="12558" y="7180"/>
                </a:lnTo>
                <a:cubicBezTo>
                  <a:pt x="12436" y="7180"/>
                  <a:pt x="12309" y="7290"/>
                  <a:pt x="12296" y="7413"/>
                </a:cubicBezTo>
                <a:cubicBezTo>
                  <a:pt x="12021" y="9959"/>
                  <a:pt x="9959" y="12020"/>
                  <a:pt x="7413" y="12309"/>
                </a:cubicBezTo>
                <a:cubicBezTo>
                  <a:pt x="7290" y="12326"/>
                  <a:pt x="7177" y="12435"/>
                  <a:pt x="7177" y="12575"/>
                </a:cubicBezTo>
                <a:lnTo>
                  <a:pt x="7177" y="13043"/>
                </a:lnTo>
                <a:lnTo>
                  <a:pt x="6391" y="13043"/>
                </a:lnTo>
                <a:lnTo>
                  <a:pt x="6391" y="12575"/>
                </a:lnTo>
                <a:cubicBezTo>
                  <a:pt x="6391" y="12448"/>
                  <a:pt x="6294" y="12326"/>
                  <a:pt x="6155" y="12309"/>
                </a:cubicBezTo>
                <a:cubicBezTo>
                  <a:pt x="3595" y="12033"/>
                  <a:pt x="1534" y="9972"/>
                  <a:pt x="1245" y="7413"/>
                </a:cubicBezTo>
                <a:cubicBezTo>
                  <a:pt x="1232" y="7290"/>
                  <a:pt x="1119" y="7180"/>
                  <a:pt x="983" y="7180"/>
                </a:cubicBezTo>
                <a:lnTo>
                  <a:pt x="538" y="7180"/>
                </a:lnTo>
                <a:lnTo>
                  <a:pt x="538" y="6390"/>
                </a:lnTo>
                <a:lnTo>
                  <a:pt x="983" y="6390"/>
                </a:lnTo>
                <a:cubicBezTo>
                  <a:pt x="1119" y="6390"/>
                  <a:pt x="1232" y="6294"/>
                  <a:pt x="1245" y="6155"/>
                </a:cubicBezTo>
                <a:cubicBezTo>
                  <a:pt x="1534" y="3595"/>
                  <a:pt x="3595" y="1550"/>
                  <a:pt x="6155" y="1258"/>
                </a:cubicBezTo>
                <a:cubicBezTo>
                  <a:pt x="6294" y="1245"/>
                  <a:pt x="6391" y="1135"/>
                  <a:pt x="6391" y="996"/>
                </a:cubicBezTo>
                <a:lnTo>
                  <a:pt x="6391" y="541"/>
                </a:lnTo>
                <a:close/>
                <a:moveTo>
                  <a:pt x="6128" y="0"/>
                </a:moveTo>
                <a:cubicBezTo>
                  <a:pt x="5976" y="0"/>
                  <a:pt x="5866" y="126"/>
                  <a:pt x="5866" y="276"/>
                </a:cubicBezTo>
                <a:lnTo>
                  <a:pt x="5866" y="760"/>
                </a:lnTo>
                <a:cubicBezTo>
                  <a:pt x="3293" y="1122"/>
                  <a:pt x="1106" y="3293"/>
                  <a:pt x="747" y="5866"/>
                </a:cubicBezTo>
                <a:lnTo>
                  <a:pt x="263" y="5866"/>
                </a:lnTo>
                <a:cubicBezTo>
                  <a:pt x="123" y="5866"/>
                  <a:pt x="0" y="5975"/>
                  <a:pt x="0" y="6128"/>
                </a:cubicBezTo>
                <a:lnTo>
                  <a:pt x="0" y="7456"/>
                </a:lnTo>
                <a:cubicBezTo>
                  <a:pt x="0" y="7595"/>
                  <a:pt x="123" y="7718"/>
                  <a:pt x="263" y="7718"/>
                </a:cubicBezTo>
                <a:lnTo>
                  <a:pt x="747" y="7718"/>
                </a:lnTo>
                <a:cubicBezTo>
                  <a:pt x="1106" y="10291"/>
                  <a:pt x="3293" y="12448"/>
                  <a:pt x="5866" y="12807"/>
                </a:cubicBezTo>
                <a:lnTo>
                  <a:pt x="5866" y="13305"/>
                </a:lnTo>
                <a:cubicBezTo>
                  <a:pt x="5866" y="13444"/>
                  <a:pt x="5976" y="13570"/>
                  <a:pt x="6128" y="13570"/>
                </a:cubicBezTo>
                <a:lnTo>
                  <a:pt x="7443" y="13570"/>
                </a:lnTo>
                <a:cubicBezTo>
                  <a:pt x="7592" y="13570"/>
                  <a:pt x="7718" y="13444"/>
                  <a:pt x="7718" y="13305"/>
                </a:cubicBezTo>
                <a:lnTo>
                  <a:pt x="7718" y="12807"/>
                </a:lnTo>
                <a:cubicBezTo>
                  <a:pt x="10278" y="12435"/>
                  <a:pt x="12436" y="10277"/>
                  <a:pt x="12794" y="7718"/>
                </a:cubicBezTo>
                <a:lnTo>
                  <a:pt x="13305" y="7718"/>
                </a:lnTo>
                <a:cubicBezTo>
                  <a:pt x="13445" y="7718"/>
                  <a:pt x="13568" y="7595"/>
                  <a:pt x="13568" y="7456"/>
                </a:cubicBezTo>
                <a:lnTo>
                  <a:pt x="13568" y="6128"/>
                </a:lnTo>
                <a:cubicBezTo>
                  <a:pt x="13568" y="5975"/>
                  <a:pt x="13445" y="5866"/>
                  <a:pt x="13305" y="5866"/>
                </a:cubicBezTo>
                <a:lnTo>
                  <a:pt x="12794" y="5866"/>
                </a:lnTo>
                <a:cubicBezTo>
                  <a:pt x="12615" y="4691"/>
                  <a:pt x="12090" y="3582"/>
                  <a:pt x="11287" y="2699"/>
                </a:cubicBezTo>
                <a:lnTo>
                  <a:pt x="11576" y="2393"/>
                </a:lnTo>
                <a:cubicBezTo>
                  <a:pt x="11723" y="2476"/>
                  <a:pt x="11880" y="2514"/>
                  <a:pt x="12036" y="2514"/>
                </a:cubicBezTo>
                <a:cubicBezTo>
                  <a:pt x="12552" y="2514"/>
                  <a:pt x="13043" y="2095"/>
                  <a:pt x="13043" y="1520"/>
                </a:cubicBezTo>
                <a:cubicBezTo>
                  <a:pt x="13043" y="983"/>
                  <a:pt x="12588" y="541"/>
                  <a:pt x="12047" y="541"/>
                </a:cubicBezTo>
                <a:cubicBezTo>
                  <a:pt x="12040" y="541"/>
                  <a:pt x="12033" y="541"/>
                  <a:pt x="12026" y="541"/>
                </a:cubicBezTo>
                <a:cubicBezTo>
                  <a:pt x="11291" y="541"/>
                  <a:pt x="10806" y="1390"/>
                  <a:pt x="11191" y="2018"/>
                </a:cubicBezTo>
                <a:lnTo>
                  <a:pt x="10912" y="2310"/>
                </a:lnTo>
                <a:cubicBezTo>
                  <a:pt x="10029" y="1494"/>
                  <a:pt x="8907" y="956"/>
                  <a:pt x="7718" y="760"/>
                </a:cubicBezTo>
                <a:lnTo>
                  <a:pt x="7718" y="276"/>
                </a:lnTo>
                <a:cubicBezTo>
                  <a:pt x="7718" y="126"/>
                  <a:pt x="7592" y="0"/>
                  <a:pt x="74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9" name="Google Shape;929;p5"/>
          <p:cNvGrpSpPr/>
          <p:nvPr/>
        </p:nvGrpSpPr>
        <p:grpSpPr>
          <a:xfrm>
            <a:off x="7629752" y="1912377"/>
            <a:ext cx="339200" cy="338875"/>
            <a:chOff x="4016825" y="3801400"/>
            <a:chExt cx="339200" cy="338875"/>
          </a:xfrm>
        </p:grpSpPr>
        <p:sp>
          <p:nvSpPr>
            <p:cNvPr id="930" name="Google Shape;930;p5"/>
            <p:cNvSpPr/>
            <p:nvPr/>
          </p:nvSpPr>
          <p:spPr>
            <a:xfrm>
              <a:off x="4016825" y="3801400"/>
              <a:ext cx="339200" cy="338875"/>
            </a:xfrm>
            <a:custGeom>
              <a:rect b="b" l="l" r="r" t="t"/>
              <a:pathLst>
                <a:path extrusionOk="0" h="13555" w="13568">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
            <p:cNvSpPr/>
            <p:nvPr/>
          </p:nvSpPr>
          <p:spPr>
            <a:xfrm>
              <a:off x="4186625" y="3828025"/>
              <a:ext cx="67000" cy="66150"/>
            </a:xfrm>
            <a:custGeom>
              <a:rect b="b" l="l" r="r" t="t"/>
              <a:pathLst>
                <a:path extrusionOk="0" h="2646" w="268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5"/>
            <p:cNvSpPr/>
            <p:nvPr/>
          </p:nvSpPr>
          <p:spPr>
            <a:xfrm>
              <a:off x="4083225" y="3928100"/>
              <a:ext cx="119275" cy="126100"/>
            </a:xfrm>
            <a:custGeom>
              <a:rect b="b" l="l" r="r" t="t"/>
              <a:pathLst>
                <a:path extrusionOk="0" h="5044" w="4771">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5"/>
            <p:cNvSpPr/>
            <p:nvPr/>
          </p:nvSpPr>
          <p:spPr>
            <a:xfrm>
              <a:off x="4216325" y="4024400"/>
              <a:ext cx="67425" cy="13200"/>
            </a:xfrm>
            <a:custGeom>
              <a:rect b="b" l="l" r="r" t="t"/>
              <a:pathLst>
                <a:path extrusionOk="0" h="528" w="2697">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
            <p:cNvSpPr/>
            <p:nvPr/>
          </p:nvSpPr>
          <p:spPr>
            <a:xfrm>
              <a:off x="4216325" y="3998175"/>
              <a:ext cx="67425" cy="13125"/>
            </a:xfrm>
            <a:custGeom>
              <a:rect b="b" l="l" r="r" t="t"/>
              <a:pathLst>
                <a:path extrusionOk="0" h="525" w="2697">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
            <p:cNvSpPr/>
            <p:nvPr/>
          </p:nvSpPr>
          <p:spPr>
            <a:xfrm>
              <a:off x="4216325" y="3971525"/>
              <a:ext cx="67425" cy="13125"/>
            </a:xfrm>
            <a:custGeom>
              <a:rect b="b" l="l" r="r" t="t"/>
              <a:pathLst>
                <a:path extrusionOk="0" h="525" w="2697">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5"/>
            <p:cNvSpPr/>
            <p:nvPr/>
          </p:nvSpPr>
          <p:spPr>
            <a:xfrm>
              <a:off x="4216325" y="3944875"/>
              <a:ext cx="67425" cy="13575"/>
            </a:xfrm>
            <a:custGeom>
              <a:rect b="b" l="l" r="r" t="t"/>
              <a:pathLst>
                <a:path extrusionOk="0" h="543" w="2697">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7" name="Google Shape;937;p5"/>
          <p:cNvSpPr txBox="1"/>
          <p:nvPr/>
        </p:nvSpPr>
        <p:spPr>
          <a:xfrm>
            <a:off x="519194" y="2422694"/>
            <a:ext cx="151127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11111"/>
                </a:solidFill>
                <a:latin typeface="Barlow"/>
                <a:ea typeface="Barlow"/>
                <a:cs typeface="Barlow"/>
                <a:sym typeface="Barlow"/>
              </a:rPr>
              <a:t>Origins and Authorship</a:t>
            </a:r>
            <a:endParaRPr b="0" i="0" sz="2000" u="none" cap="none" strike="noStrike">
              <a:solidFill>
                <a:srgbClr val="000000"/>
              </a:solidFill>
              <a:latin typeface="Barlow"/>
              <a:ea typeface="Barlow"/>
              <a:cs typeface="Barlow"/>
              <a:sym typeface="Barlow"/>
            </a:endParaRPr>
          </a:p>
        </p:txBody>
      </p:sp>
      <p:sp>
        <p:nvSpPr>
          <p:cNvPr id="938" name="Google Shape;938;p5"/>
          <p:cNvSpPr txBox="1"/>
          <p:nvPr/>
        </p:nvSpPr>
        <p:spPr>
          <a:xfrm>
            <a:off x="2623108" y="2422694"/>
            <a:ext cx="192006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11111"/>
                </a:solidFill>
                <a:latin typeface="Barlow"/>
                <a:ea typeface="Barlow"/>
                <a:cs typeface="Barlow"/>
                <a:sym typeface="Barlow"/>
              </a:rPr>
              <a:t>Storage engine evolution</a:t>
            </a:r>
            <a:endParaRPr/>
          </a:p>
        </p:txBody>
      </p:sp>
      <p:sp>
        <p:nvSpPr>
          <p:cNvPr id="939" name="Google Shape;939;p5"/>
          <p:cNvSpPr txBox="1"/>
          <p:nvPr/>
        </p:nvSpPr>
        <p:spPr>
          <a:xfrm>
            <a:off x="5079233" y="2424476"/>
            <a:ext cx="149930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11111"/>
                </a:solidFill>
                <a:latin typeface="Barlow"/>
                <a:ea typeface="Barlow"/>
                <a:cs typeface="Barlow"/>
                <a:sym typeface="Barlow"/>
              </a:rPr>
              <a:t>Multi-model engine</a:t>
            </a:r>
            <a:endParaRPr/>
          </a:p>
        </p:txBody>
      </p:sp>
      <p:sp>
        <p:nvSpPr>
          <p:cNvPr id="940" name="Google Shape;940;p5"/>
          <p:cNvSpPr txBox="1"/>
          <p:nvPr/>
        </p:nvSpPr>
        <p:spPr>
          <a:xfrm>
            <a:off x="7006137" y="2576582"/>
            <a:ext cx="149930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11111"/>
                </a:solidFill>
                <a:latin typeface="Barlow"/>
                <a:ea typeface="Barlow"/>
                <a:cs typeface="Barlow"/>
                <a:sym typeface="Barlow"/>
              </a:rPr>
              <a:t>Community</a:t>
            </a:r>
            <a:endParaRPr/>
          </a:p>
        </p:txBody>
      </p:sp>
      <p:sp>
        <p:nvSpPr>
          <p:cNvPr id="941" name="Google Shape;94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6"/>
          <p:cNvSpPr txBox="1"/>
          <p:nvPr>
            <p:ph type="title"/>
          </p:nvPr>
        </p:nvSpPr>
        <p:spPr>
          <a:xfrm>
            <a:off x="720000" y="259138"/>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Solved problem by using OrientDB</a:t>
            </a:r>
            <a:endParaRPr/>
          </a:p>
        </p:txBody>
      </p:sp>
      <p:sp>
        <p:nvSpPr>
          <p:cNvPr id="947" name="Google Shape;947;p6"/>
          <p:cNvSpPr txBox="1"/>
          <p:nvPr>
            <p:ph idx="7" type="subTitle"/>
          </p:nvPr>
        </p:nvSpPr>
        <p:spPr>
          <a:xfrm>
            <a:off x="724640" y="1811487"/>
            <a:ext cx="2350200" cy="3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t>Scalability</a:t>
            </a:r>
            <a:endParaRPr/>
          </a:p>
        </p:txBody>
      </p:sp>
      <p:sp>
        <p:nvSpPr>
          <p:cNvPr id="948" name="Google Shape;948;p6"/>
          <p:cNvSpPr txBox="1"/>
          <p:nvPr>
            <p:ph idx="8" type="subTitle"/>
          </p:nvPr>
        </p:nvSpPr>
        <p:spPr>
          <a:xfrm>
            <a:off x="3241922" y="1811487"/>
            <a:ext cx="2672256" cy="3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t>Schema Flexibility</a:t>
            </a:r>
            <a:endParaRPr/>
          </a:p>
        </p:txBody>
      </p:sp>
      <p:sp>
        <p:nvSpPr>
          <p:cNvPr id="949" name="Google Shape;949;p6"/>
          <p:cNvSpPr txBox="1"/>
          <p:nvPr>
            <p:ph idx="9" type="subTitle"/>
          </p:nvPr>
        </p:nvSpPr>
        <p:spPr>
          <a:xfrm>
            <a:off x="6579035" y="1811487"/>
            <a:ext cx="2350200" cy="3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t>Performance</a:t>
            </a:r>
            <a:endParaRPr/>
          </a:p>
        </p:txBody>
      </p:sp>
      <p:sp>
        <p:nvSpPr>
          <p:cNvPr id="950" name="Google Shape;950;p6"/>
          <p:cNvSpPr txBox="1"/>
          <p:nvPr>
            <p:ph idx="13" type="subTitle"/>
          </p:nvPr>
        </p:nvSpPr>
        <p:spPr>
          <a:xfrm>
            <a:off x="1389865" y="3444926"/>
            <a:ext cx="2350200" cy="81201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t>Complex Data Relationships</a:t>
            </a:r>
            <a:endParaRPr/>
          </a:p>
        </p:txBody>
      </p:sp>
      <p:sp>
        <p:nvSpPr>
          <p:cNvPr id="951" name="Google Shape;951;p6"/>
          <p:cNvSpPr txBox="1"/>
          <p:nvPr>
            <p:ph idx="14" type="subTitle"/>
          </p:nvPr>
        </p:nvSpPr>
        <p:spPr>
          <a:xfrm>
            <a:off x="5403935" y="3444926"/>
            <a:ext cx="2350200" cy="81201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t>Integration Challenges</a:t>
            </a:r>
            <a:endParaRPr/>
          </a:p>
        </p:txBody>
      </p:sp>
      <p:sp>
        <p:nvSpPr>
          <p:cNvPr id="952" name="Google Shape;952;p6"/>
          <p:cNvSpPr/>
          <p:nvPr/>
        </p:nvSpPr>
        <p:spPr>
          <a:xfrm>
            <a:off x="1389872" y="2873341"/>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
          <p:cNvSpPr/>
          <p:nvPr/>
        </p:nvSpPr>
        <p:spPr>
          <a:xfrm>
            <a:off x="5403941" y="2873341"/>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
          <p:cNvSpPr/>
          <p:nvPr/>
        </p:nvSpPr>
        <p:spPr>
          <a:xfrm>
            <a:off x="724647" y="1131575"/>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
          <p:cNvSpPr/>
          <p:nvPr/>
        </p:nvSpPr>
        <p:spPr>
          <a:xfrm>
            <a:off x="3241928" y="1131575"/>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
          <p:cNvSpPr/>
          <p:nvPr/>
        </p:nvSpPr>
        <p:spPr>
          <a:xfrm>
            <a:off x="6579030" y="1131575"/>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7" name="Google Shape;957;p6"/>
          <p:cNvGrpSpPr/>
          <p:nvPr/>
        </p:nvGrpSpPr>
        <p:grpSpPr>
          <a:xfrm>
            <a:off x="5551041" y="2987191"/>
            <a:ext cx="272800" cy="339300"/>
            <a:chOff x="4108450" y="3256400"/>
            <a:chExt cx="272800" cy="339300"/>
          </a:xfrm>
        </p:grpSpPr>
        <p:sp>
          <p:nvSpPr>
            <p:cNvPr id="958" name="Google Shape;958;p6"/>
            <p:cNvSpPr/>
            <p:nvPr/>
          </p:nvSpPr>
          <p:spPr>
            <a:xfrm>
              <a:off x="4108450" y="3256400"/>
              <a:ext cx="272800" cy="339300"/>
            </a:xfrm>
            <a:custGeom>
              <a:rect b="b" l="l" r="r" t="t"/>
              <a:pathLst>
                <a:path extrusionOk="0" h="13572" w="10912">
                  <a:moveTo>
                    <a:pt x="8714" y="817"/>
                  </a:moveTo>
                  <a:lnTo>
                    <a:pt x="10069" y="2172"/>
                  </a:lnTo>
                  <a:lnTo>
                    <a:pt x="8714" y="2172"/>
                  </a:lnTo>
                  <a:lnTo>
                    <a:pt x="8714" y="817"/>
                  </a:lnTo>
                  <a:close/>
                  <a:moveTo>
                    <a:pt x="8190" y="1564"/>
                  </a:moveTo>
                  <a:lnTo>
                    <a:pt x="8190" y="2451"/>
                  </a:lnTo>
                  <a:cubicBezTo>
                    <a:pt x="8190" y="2587"/>
                    <a:pt x="8299" y="2713"/>
                    <a:pt x="8452" y="2713"/>
                  </a:cubicBezTo>
                  <a:lnTo>
                    <a:pt x="9322" y="2713"/>
                  </a:lnTo>
                  <a:lnTo>
                    <a:pt x="9322" y="10570"/>
                  </a:lnTo>
                  <a:lnTo>
                    <a:pt x="2961" y="10570"/>
                  </a:lnTo>
                  <a:lnTo>
                    <a:pt x="2961" y="1564"/>
                  </a:lnTo>
                  <a:close/>
                  <a:moveTo>
                    <a:pt x="8190" y="542"/>
                  </a:moveTo>
                  <a:lnTo>
                    <a:pt x="8190" y="1066"/>
                  </a:lnTo>
                  <a:lnTo>
                    <a:pt x="2696" y="1066"/>
                  </a:lnTo>
                  <a:cubicBezTo>
                    <a:pt x="2560" y="1066"/>
                    <a:pt x="2433" y="1192"/>
                    <a:pt x="2433" y="1329"/>
                  </a:cubicBezTo>
                  <a:lnTo>
                    <a:pt x="2433" y="10846"/>
                  </a:lnTo>
                  <a:cubicBezTo>
                    <a:pt x="2433" y="10985"/>
                    <a:pt x="2560" y="11108"/>
                    <a:pt x="2696" y="11108"/>
                  </a:cubicBezTo>
                  <a:lnTo>
                    <a:pt x="9584" y="11108"/>
                  </a:lnTo>
                  <a:cubicBezTo>
                    <a:pt x="9737" y="11108"/>
                    <a:pt x="9849" y="10985"/>
                    <a:pt x="9849" y="10846"/>
                  </a:cubicBezTo>
                  <a:lnTo>
                    <a:pt x="9849" y="2713"/>
                  </a:lnTo>
                  <a:lnTo>
                    <a:pt x="10387" y="2713"/>
                  </a:lnTo>
                  <a:lnTo>
                    <a:pt x="10387" y="11633"/>
                  </a:lnTo>
                  <a:lnTo>
                    <a:pt x="1909" y="11633"/>
                  </a:lnTo>
                  <a:lnTo>
                    <a:pt x="1909" y="542"/>
                  </a:lnTo>
                  <a:close/>
                  <a:moveTo>
                    <a:pt x="1368" y="1909"/>
                  </a:moveTo>
                  <a:lnTo>
                    <a:pt x="1368" y="11925"/>
                  </a:lnTo>
                  <a:cubicBezTo>
                    <a:pt x="1368" y="12077"/>
                    <a:pt x="1494" y="12187"/>
                    <a:pt x="1647" y="12187"/>
                  </a:cubicBezTo>
                  <a:lnTo>
                    <a:pt x="9003" y="12187"/>
                  </a:lnTo>
                  <a:lnTo>
                    <a:pt x="9003" y="13043"/>
                  </a:lnTo>
                  <a:lnTo>
                    <a:pt x="525" y="13043"/>
                  </a:lnTo>
                  <a:lnTo>
                    <a:pt x="525" y="1909"/>
                  </a:lnTo>
                  <a:close/>
                  <a:moveTo>
                    <a:pt x="1647" y="1"/>
                  </a:moveTo>
                  <a:cubicBezTo>
                    <a:pt x="1494" y="1"/>
                    <a:pt x="1368" y="127"/>
                    <a:pt x="1368" y="280"/>
                  </a:cubicBezTo>
                  <a:lnTo>
                    <a:pt x="1368" y="1385"/>
                  </a:lnTo>
                  <a:lnTo>
                    <a:pt x="262" y="1385"/>
                  </a:lnTo>
                  <a:cubicBezTo>
                    <a:pt x="110" y="1385"/>
                    <a:pt x="0" y="1508"/>
                    <a:pt x="0" y="1647"/>
                  </a:cubicBezTo>
                  <a:lnTo>
                    <a:pt x="0" y="13309"/>
                  </a:lnTo>
                  <a:cubicBezTo>
                    <a:pt x="0" y="13445"/>
                    <a:pt x="110" y="13571"/>
                    <a:pt x="262" y="13571"/>
                  </a:cubicBezTo>
                  <a:lnTo>
                    <a:pt x="9269" y="13571"/>
                  </a:lnTo>
                  <a:cubicBezTo>
                    <a:pt x="9418" y="13571"/>
                    <a:pt x="9531" y="13445"/>
                    <a:pt x="9531" y="13309"/>
                  </a:cubicBezTo>
                  <a:lnTo>
                    <a:pt x="9531" y="12187"/>
                  </a:lnTo>
                  <a:lnTo>
                    <a:pt x="10829" y="12187"/>
                  </a:lnTo>
                  <a:cubicBezTo>
                    <a:pt x="10872" y="12187"/>
                    <a:pt x="10912" y="12160"/>
                    <a:pt x="10912" y="12117"/>
                  </a:cubicBezTo>
                  <a:lnTo>
                    <a:pt x="10912" y="2228"/>
                  </a:lnTo>
                  <a:cubicBezTo>
                    <a:pt x="10912" y="2215"/>
                    <a:pt x="10898" y="2202"/>
                    <a:pt x="10885" y="2202"/>
                  </a:cubicBezTo>
                  <a:lnTo>
                    <a:pt x="10829" y="2202"/>
                  </a:lnTo>
                  <a:lnTo>
                    <a:pt x="8714" y="84"/>
                  </a:lnTo>
                  <a:cubicBezTo>
                    <a:pt x="8658" y="31"/>
                    <a:pt x="8605" y="1"/>
                    <a:pt x="85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
            <p:cNvSpPr/>
            <p:nvPr/>
          </p:nvSpPr>
          <p:spPr>
            <a:xfrm>
              <a:off x="4268525" y="3324075"/>
              <a:ext cx="59525" cy="59650"/>
            </a:xfrm>
            <a:custGeom>
              <a:rect b="b" l="l" r="r" t="t"/>
              <a:pathLst>
                <a:path extrusionOk="0" h="2386" w="2381">
                  <a:moveTo>
                    <a:pt x="542" y="560"/>
                  </a:moveTo>
                  <a:cubicBezTo>
                    <a:pt x="1189" y="670"/>
                    <a:pt x="1717" y="1194"/>
                    <a:pt x="1826" y="1858"/>
                  </a:cubicBezTo>
                  <a:lnTo>
                    <a:pt x="542" y="1858"/>
                  </a:lnTo>
                  <a:lnTo>
                    <a:pt x="542" y="560"/>
                  </a:lnTo>
                  <a:close/>
                  <a:moveTo>
                    <a:pt x="213" y="1"/>
                  </a:moveTo>
                  <a:cubicBezTo>
                    <a:pt x="97" y="1"/>
                    <a:pt x="1" y="81"/>
                    <a:pt x="1" y="212"/>
                  </a:cubicBezTo>
                  <a:lnTo>
                    <a:pt x="1" y="2120"/>
                  </a:lnTo>
                  <a:cubicBezTo>
                    <a:pt x="1" y="2260"/>
                    <a:pt x="127" y="2386"/>
                    <a:pt x="263" y="2386"/>
                  </a:cubicBezTo>
                  <a:lnTo>
                    <a:pt x="2119" y="2386"/>
                  </a:lnTo>
                  <a:cubicBezTo>
                    <a:pt x="2268" y="2386"/>
                    <a:pt x="2381" y="2260"/>
                    <a:pt x="2381" y="2120"/>
                  </a:cubicBezTo>
                  <a:cubicBezTo>
                    <a:pt x="2381" y="959"/>
                    <a:pt x="1438" y="6"/>
                    <a:pt x="263" y="6"/>
                  </a:cubicBezTo>
                  <a:cubicBezTo>
                    <a:pt x="246" y="3"/>
                    <a:pt x="229"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
            <p:cNvSpPr/>
            <p:nvPr/>
          </p:nvSpPr>
          <p:spPr>
            <a:xfrm>
              <a:off x="4178650" y="3350850"/>
              <a:ext cx="123100" cy="105500"/>
            </a:xfrm>
            <a:custGeom>
              <a:rect b="b" l="l" r="r" t="t"/>
              <a:pathLst>
                <a:path extrusionOk="0" h="4220" w="4924">
                  <a:moveTo>
                    <a:pt x="2543" y="551"/>
                  </a:moveTo>
                  <a:lnTo>
                    <a:pt x="2543" y="1962"/>
                  </a:lnTo>
                  <a:lnTo>
                    <a:pt x="1328" y="2669"/>
                  </a:lnTo>
                  <a:cubicBezTo>
                    <a:pt x="967" y="1756"/>
                    <a:pt x="1591" y="704"/>
                    <a:pt x="2543" y="551"/>
                  </a:cubicBezTo>
                  <a:close/>
                  <a:moveTo>
                    <a:pt x="4356" y="2377"/>
                  </a:moveTo>
                  <a:cubicBezTo>
                    <a:pt x="4286" y="2752"/>
                    <a:pt x="4094" y="3084"/>
                    <a:pt x="3805" y="3333"/>
                  </a:cubicBezTo>
                  <a:lnTo>
                    <a:pt x="3250" y="2377"/>
                  </a:lnTo>
                  <a:close/>
                  <a:moveTo>
                    <a:pt x="2696" y="2477"/>
                  </a:moveTo>
                  <a:lnTo>
                    <a:pt x="3347" y="3609"/>
                  </a:lnTo>
                  <a:cubicBezTo>
                    <a:pt x="3182" y="3673"/>
                    <a:pt x="3004" y="3703"/>
                    <a:pt x="2825" y="3703"/>
                  </a:cubicBezTo>
                  <a:cubicBezTo>
                    <a:pt x="2346" y="3703"/>
                    <a:pt x="1858" y="3487"/>
                    <a:pt x="1577" y="3124"/>
                  </a:cubicBezTo>
                  <a:lnTo>
                    <a:pt x="2696" y="2477"/>
                  </a:lnTo>
                  <a:close/>
                  <a:moveTo>
                    <a:pt x="2809" y="0"/>
                  </a:moveTo>
                  <a:cubicBezTo>
                    <a:pt x="1" y="97"/>
                    <a:pt x="14" y="4120"/>
                    <a:pt x="2809" y="4220"/>
                  </a:cubicBezTo>
                  <a:cubicBezTo>
                    <a:pt x="3971" y="4220"/>
                    <a:pt x="4924" y="3277"/>
                    <a:pt x="4924" y="2115"/>
                  </a:cubicBezTo>
                  <a:cubicBezTo>
                    <a:pt x="4924" y="1962"/>
                    <a:pt x="4801" y="1839"/>
                    <a:pt x="4648" y="1839"/>
                  </a:cubicBezTo>
                  <a:lnTo>
                    <a:pt x="3071" y="1839"/>
                  </a:lnTo>
                  <a:lnTo>
                    <a:pt x="3071" y="263"/>
                  </a:lnTo>
                  <a:cubicBezTo>
                    <a:pt x="3071" y="110"/>
                    <a:pt x="2945" y="0"/>
                    <a:pt x="28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
            <p:cNvSpPr/>
            <p:nvPr/>
          </p:nvSpPr>
          <p:spPr>
            <a:xfrm>
              <a:off x="4195250" y="3310675"/>
              <a:ext cx="61925" cy="13550"/>
            </a:xfrm>
            <a:custGeom>
              <a:rect b="b" l="l" r="r" t="t"/>
              <a:pathLst>
                <a:path extrusionOk="0" h="542" w="2477">
                  <a:moveTo>
                    <a:pt x="276" y="1"/>
                  </a:moveTo>
                  <a:cubicBezTo>
                    <a:pt x="123" y="1"/>
                    <a:pt x="1" y="153"/>
                    <a:pt x="27" y="306"/>
                  </a:cubicBezTo>
                  <a:cubicBezTo>
                    <a:pt x="40" y="446"/>
                    <a:pt x="153" y="542"/>
                    <a:pt x="289" y="542"/>
                  </a:cubicBezTo>
                  <a:lnTo>
                    <a:pt x="2128" y="542"/>
                  </a:lnTo>
                  <a:cubicBezTo>
                    <a:pt x="2477" y="529"/>
                    <a:pt x="2477" y="17"/>
                    <a:pt x="21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
            <p:cNvSpPr/>
            <p:nvPr/>
          </p:nvSpPr>
          <p:spPr>
            <a:xfrm>
              <a:off x="4193500" y="3495000"/>
              <a:ext cx="62275" cy="13225"/>
            </a:xfrm>
            <a:custGeom>
              <a:rect b="b" l="l" r="r" t="t"/>
              <a:pathLst>
                <a:path extrusionOk="0" h="529" w="2491">
                  <a:moveTo>
                    <a:pt x="346" y="1"/>
                  </a:moveTo>
                  <a:cubicBezTo>
                    <a:pt x="1" y="14"/>
                    <a:pt x="1" y="512"/>
                    <a:pt x="346" y="528"/>
                  </a:cubicBezTo>
                  <a:lnTo>
                    <a:pt x="2198" y="528"/>
                  </a:lnTo>
                  <a:cubicBezTo>
                    <a:pt x="2364" y="528"/>
                    <a:pt x="2491" y="389"/>
                    <a:pt x="2464" y="223"/>
                  </a:cubicBezTo>
                  <a:cubicBezTo>
                    <a:pt x="2447" y="97"/>
                    <a:pt x="2325" y="1"/>
                    <a:pt x="2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
            <p:cNvSpPr/>
            <p:nvPr/>
          </p:nvSpPr>
          <p:spPr>
            <a:xfrm>
              <a:off x="4193500" y="3468350"/>
              <a:ext cx="62275" cy="13225"/>
            </a:xfrm>
            <a:custGeom>
              <a:rect b="b" l="l" r="r" t="t"/>
              <a:pathLst>
                <a:path extrusionOk="0" h="529" w="2491">
                  <a:moveTo>
                    <a:pt x="346" y="1"/>
                  </a:moveTo>
                  <a:cubicBezTo>
                    <a:pt x="1" y="18"/>
                    <a:pt x="1" y="529"/>
                    <a:pt x="346" y="529"/>
                  </a:cubicBezTo>
                  <a:lnTo>
                    <a:pt x="2198" y="529"/>
                  </a:lnTo>
                  <a:cubicBezTo>
                    <a:pt x="2364" y="529"/>
                    <a:pt x="2491" y="389"/>
                    <a:pt x="2464" y="223"/>
                  </a:cubicBezTo>
                  <a:cubicBezTo>
                    <a:pt x="2447" y="101"/>
                    <a:pt x="2325" y="1"/>
                    <a:pt x="2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
            <p:cNvSpPr/>
            <p:nvPr/>
          </p:nvSpPr>
          <p:spPr>
            <a:xfrm>
              <a:off x="4266450" y="3495000"/>
              <a:ext cx="62275" cy="13225"/>
            </a:xfrm>
            <a:custGeom>
              <a:rect b="b" l="l" r="r" t="t"/>
              <a:pathLst>
                <a:path extrusionOk="0" h="529" w="2491">
                  <a:moveTo>
                    <a:pt x="359" y="1"/>
                  </a:moveTo>
                  <a:cubicBezTo>
                    <a:pt x="1" y="14"/>
                    <a:pt x="1" y="512"/>
                    <a:pt x="359" y="528"/>
                  </a:cubicBezTo>
                  <a:lnTo>
                    <a:pt x="2202" y="528"/>
                  </a:lnTo>
                  <a:cubicBezTo>
                    <a:pt x="2368" y="528"/>
                    <a:pt x="2490" y="389"/>
                    <a:pt x="2464" y="223"/>
                  </a:cubicBezTo>
                  <a:cubicBezTo>
                    <a:pt x="2451" y="97"/>
                    <a:pt x="2324" y="1"/>
                    <a:pt x="2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
            <p:cNvSpPr/>
            <p:nvPr/>
          </p:nvSpPr>
          <p:spPr>
            <a:xfrm>
              <a:off x="4266450" y="3468350"/>
              <a:ext cx="62275" cy="13225"/>
            </a:xfrm>
            <a:custGeom>
              <a:rect b="b" l="l" r="r" t="t"/>
              <a:pathLst>
                <a:path extrusionOk="0" h="529" w="2491">
                  <a:moveTo>
                    <a:pt x="359" y="1"/>
                  </a:moveTo>
                  <a:cubicBezTo>
                    <a:pt x="1" y="18"/>
                    <a:pt x="1" y="529"/>
                    <a:pt x="359" y="529"/>
                  </a:cubicBezTo>
                  <a:lnTo>
                    <a:pt x="2202" y="529"/>
                  </a:lnTo>
                  <a:cubicBezTo>
                    <a:pt x="2368" y="529"/>
                    <a:pt x="2490" y="389"/>
                    <a:pt x="2464" y="223"/>
                  </a:cubicBezTo>
                  <a:cubicBezTo>
                    <a:pt x="2451" y="101"/>
                    <a:pt x="2324" y="1"/>
                    <a:pt x="2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6" name="Google Shape;966;p6"/>
          <p:cNvGrpSpPr/>
          <p:nvPr/>
        </p:nvGrpSpPr>
        <p:grpSpPr>
          <a:xfrm>
            <a:off x="1503735" y="2987191"/>
            <a:ext cx="339275" cy="339300"/>
            <a:chOff x="3277475" y="3256400"/>
            <a:chExt cx="339275" cy="339300"/>
          </a:xfrm>
        </p:grpSpPr>
        <p:sp>
          <p:nvSpPr>
            <p:cNvPr id="967" name="Google Shape;967;p6"/>
            <p:cNvSpPr/>
            <p:nvPr/>
          </p:nvSpPr>
          <p:spPr>
            <a:xfrm>
              <a:off x="3277475" y="3256400"/>
              <a:ext cx="339275" cy="339300"/>
            </a:xfrm>
            <a:custGeom>
              <a:rect b="b" l="l" r="r" t="t"/>
              <a:pathLst>
                <a:path extrusionOk="0" h="13572" w="13571">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
            <p:cNvSpPr/>
            <p:nvPr/>
          </p:nvSpPr>
          <p:spPr>
            <a:xfrm>
              <a:off x="3374325" y="3341150"/>
              <a:ext cx="145575" cy="145900"/>
            </a:xfrm>
            <a:custGeom>
              <a:rect b="b" l="l" r="r" t="t"/>
              <a:pathLst>
                <a:path extrusionOk="0" h="5836" w="5823">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
            <p:cNvSpPr/>
            <p:nvPr/>
          </p:nvSpPr>
          <p:spPr>
            <a:xfrm>
              <a:off x="3371900" y="3313500"/>
              <a:ext cx="65025" cy="13150"/>
            </a:xfrm>
            <a:custGeom>
              <a:rect b="b" l="l" r="r" t="t"/>
              <a:pathLst>
                <a:path extrusionOk="0" h="526" w="2601">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
            <p:cNvSpPr/>
            <p:nvPr/>
          </p:nvSpPr>
          <p:spPr>
            <a:xfrm>
              <a:off x="3371900" y="3341150"/>
              <a:ext cx="37375" cy="13550"/>
            </a:xfrm>
            <a:custGeom>
              <a:rect b="b" l="l" r="r" t="t"/>
              <a:pathLst>
                <a:path extrusionOk="0" h="542" w="1495">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
            <p:cNvSpPr/>
            <p:nvPr/>
          </p:nvSpPr>
          <p:spPr>
            <a:xfrm>
              <a:off x="3371900" y="3285775"/>
              <a:ext cx="65775" cy="13225"/>
            </a:xfrm>
            <a:custGeom>
              <a:rect b="b" l="l" r="r" t="t"/>
              <a:pathLst>
                <a:path extrusionOk="0" h="529" w="2631">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
            <p:cNvSpPr/>
            <p:nvPr/>
          </p:nvSpPr>
          <p:spPr>
            <a:xfrm>
              <a:off x="3454575" y="3313500"/>
              <a:ext cx="65325" cy="13150"/>
            </a:xfrm>
            <a:custGeom>
              <a:rect b="b" l="l" r="r" t="t"/>
              <a:pathLst>
                <a:path extrusionOk="0" h="526" w="2613">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
            <p:cNvSpPr/>
            <p:nvPr/>
          </p:nvSpPr>
          <p:spPr>
            <a:xfrm>
              <a:off x="3454575" y="3285775"/>
              <a:ext cx="65675" cy="13225"/>
            </a:xfrm>
            <a:custGeom>
              <a:rect b="b" l="l" r="r" t="t"/>
              <a:pathLst>
                <a:path extrusionOk="0" h="529" w="2627">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
            <p:cNvSpPr/>
            <p:nvPr/>
          </p:nvSpPr>
          <p:spPr>
            <a:xfrm>
              <a:off x="3484600" y="3341150"/>
              <a:ext cx="37375" cy="13550"/>
            </a:xfrm>
            <a:custGeom>
              <a:rect b="b" l="l" r="r" t="t"/>
              <a:pathLst>
                <a:path extrusionOk="0" h="542" w="1495">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
            <p:cNvSpPr/>
            <p:nvPr/>
          </p:nvSpPr>
          <p:spPr>
            <a:xfrm>
              <a:off x="3371900" y="3473600"/>
              <a:ext cx="37375" cy="13450"/>
            </a:xfrm>
            <a:custGeom>
              <a:rect b="b" l="l" r="r" t="t"/>
              <a:pathLst>
                <a:path extrusionOk="0" h="538" w="1495">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
            <p:cNvSpPr/>
            <p:nvPr/>
          </p:nvSpPr>
          <p:spPr>
            <a:xfrm>
              <a:off x="3484600" y="3473600"/>
              <a:ext cx="37375" cy="13450"/>
            </a:xfrm>
            <a:custGeom>
              <a:rect b="b" l="l" r="r" t="t"/>
              <a:pathLst>
                <a:path extrusionOk="0" h="538" w="1495">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7" name="Google Shape;977;p6"/>
          <p:cNvGrpSpPr/>
          <p:nvPr/>
        </p:nvGrpSpPr>
        <p:grpSpPr>
          <a:xfrm>
            <a:off x="6693092" y="1245425"/>
            <a:ext cx="338875" cy="339300"/>
            <a:chOff x="2518850" y="3256400"/>
            <a:chExt cx="338875" cy="339300"/>
          </a:xfrm>
        </p:grpSpPr>
        <p:sp>
          <p:nvSpPr>
            <p:cNvPr id="978" name="Google Shape;978;p6"/>
            <p:cNvSpPr/>
            <p:nvPr/>
          </p:nvSpPr>
          <p:spPr>
            <a:xfrm>
              <a:off x="2518850" y="3256400"/>
              <a:ext cx="338875" cy="339300"/>
            </a:xfrm>
            <a:custGeom>
              <a:rect b="b" l="l" r="r" t="t"/>
              <a:pathLst>
                <a:path extrusionOk="0" h="13572" w="13555">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
            <p:cNvSpPr/>
            <p:nvPr/>
          </p:nvSpPr>
          <p:spPr>
            <a:xfrm>
              <a:off x="2583850" y="3465950"/>
              <a:ext cx="96125" cy="13225"/>
            </a:xfrm>
            <a:custGeom>
              <a:rect b="b" l="l" r="r" t="t"/>
              <a:pathLst>
                <a:path extrusionOk="0" h="529" w="3845">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
            <p:cNvSpPr/>
            <p:nvPr/>
          </p:nvSpPr>
          <p:spPr>
            <a:xfrm>
              <a:off x="2583850" y="3492250"/>
              <a:ext cx="96125" cy="13150"/>
            </a:xfrm>
            <a:custGeom>
              <a:rect b="b" l="l" r="r" t="t"/>
              <a:pathLst>
                <a:path extrusionOk="0" h="526" w="3845">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
            <p:cNvSpPr/>
            <p:nvPr/>
          </p:nvSpPr>
          <p:spPr>
            <a:xfrm>
              <a:off x="2695550" y="3465950"/>
              <a:ext cx="96125" cy="13225"/>
            </a:xfrm>
            <a:custGeom>
              <a:rect b="b" l="l" r="r" t="t"/>
              <a:pathLst>
                <a:path extrusionOk="0" h="529" w="3845">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
            <p:cNvSpPr/>
            <p:nvPr/>
          </p:nvSpPr>
          <p:spPr>
            <a:xfrm>
              <a:off x="2695550" y="3492250"/>
              <a:ext cx="96125" cy="13150"/>
            </a:xfrm>
            <a:custGeom>
              <a:rect b="b" l="l" r="r" t="t"/>
              <a:pathLst>
                <a:path extrusionOk="0" h="526" w="3845">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3" name="Google Shape;983;p6"/>
          <p:cNvGrpSpPr/>
          <p:nvPr/>
        </p:nvGrpSpPr>
        <p:grpSpPr>
          <a:xfrm>
            <a:off x="3355828" y="1262725"/>
            <a:ext cx="339200" cy="304700"/>
            <a:chOff x="2489475" y="2699700"/>
            <a:chExt cx="339200" cy="304700"/>
          </a:xfrm>
        </p:grpSpPr>
        <p:sp>
          <p:nvSpPr>
            <p:cNvPr id="984" name="Google Shape;984;p6"/>
            <p:cNvSpPr/>
            <p:nvPr/>
          </p:nvSpPr>
          <p:spPr>
            <a:xfrm>
              <a:off x="2489475" y="2699700"/>
              <a:ext cx="339200" cy="304700"/>
            </a:xfrm>
            <a:custGeom>
              <a:rect b="b" l="l" r="r" t="t"/>
              <a:pathLst>
                <a:path extrusionOk="0" h="12188" w="13568">
                  <a:moveTo>
                    <a:pt x="12765" y="539"/>
                  </a:moveTo>
                  <a:cubicBezTo>
                    <a:pt x="12917" y="539"/>
                    <a:pt x="13043" y="652"/>
                    <a:pt x="13043" y="804"/>
                  </a:cubicBezTo>
                  <a:lnTo>
                    <a:pt x="13043" y="1067"/>
                  </a:lnTo>
                  <a:lnTo>
                    <a:pt x="4509" y="1067"/>
                  </a:lnTo>
                  <a:cubicBezTo>
                    <a:pt x="4356" y="1067"/>
                    <a:pt x="4246" y="1189"/>
                    <a:pt x="4246" y="1329"/>
                  </a:cubicBezTo>
                  <a:cubicBezTo>
                    <a:pt x="4246" y="1770"/>
                    <a:pt x="3885" y="2132"/>
                    <a:pt x="3443" y="2132"/>
                  </a:cubicBezTo>
                  <a:lnTo>
                    <a:pt x="539" y="2132"/>
                  </a:lnTo>
                  <a:lnTo>
                    <a:pt x="539" y="804"/>
                  </a:lnTo>
                  <a:cubicBezTo>
                    <a:pt x="539" y="652"/>
                    <a:pt x="648" y="539"/>
                    <a:pt x="801" y="539"/>
                  </a:cubicBezTo>
                  <a:close/>
                  <a:moveTo>
                    <a:pt x="13043" y="1591"/>
                  </a:moveTo>
                  <a:lnTo>
                    <a:pt x="13043" y="11397"/>
                  </a:lnTo>
                  <a:cubicBezTo>
                    <a:pt x="13043" y="11537"/>
                    <a:pt x="12917" y="11659"/>
                    <a:pt x="12765" y="11659"/>
                  </a:cubicBezTo>
                  <a:lnTo>
                    <a:pt x="801" y="11659"/>
                  </a:lnTo>
                  <a:cubicBezTo>
                    <a:pt x="648" y="11659"/>
                    <a:pt x="539" y="11537"/>
                    <a:pt x="539" y="11397"/>
                  </a:cubicBezTo>
                  <a:lnTo>
                    <a:pt x="539" y="2657"/>
                  </a:lnTo>
                  <a:lnTo>
                    <a:pt x="3443" y="2657"/>
                  </a:lnTo>
                  <a:cubicBezTo>
                    <a:pt x="4094" y="2657"/>
                    <a:pt x="4618" y="2199"/>
                    <a:pt x="4744" y="1591"/>
                  </a:cubicBezTo>
                  <a:close/>
                  <a:moveTo>
                    <a:pt x="801" y="1"/>
                  </a:moveTo>
                  <a:cubicBezTo>
                    <a:pt x="359" y="1"/>
                    <a:pt x="1" y="360"/>
                    <a:pt x="1" y="804"/>
                  </a:cubicBezTo>
                  <a:lnTo>
                    <a:pt x="1" y="11397"/>
                  </a:lnTo>
                  <a:cubicBezTo>
                    <a:pt x="1" y="11842"/>
                    <a:pt x="359" y="12187"/>
                    <a:pt x="801" y="12187"/>
                  </a:cubicBezTo>
                  <a:lnTo>
                    <a:pt x="12765" y="12187"/>
                  </a:lnTo>
                  <a:cubicBezTo>
                    <a:pt x="13209" y="12187"/>
                    <a:pt x="13568" y="11842"/>
                    <a:pt x="13568" y="11397"/>
                  </a:cubicBezTo>
                  <a:lnTo>
                    <a:pt x="13568" y="804"/>
                  </a:lnTo>
                  <a:cubicBezTo>
                    <a:pt x="13568" y="360"/>
                    <a:pt x="13209" y="1"/>
                    <a:pt x="127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
            <p:cNvSpPr/>
            <p:nvPr/>
          </p:nvSpPr>
          <p:spPr>
            <a:xfrm>
              <a:off x="2568975" y="2726100"/>
              <a:ext cx="13475" cy="13400"/>
            </a:xfrm>
            <a:custGeom>
              <a:rect b="b" l="l" r="r" t="t"/>
              <a:pathLst>
                <a:path extrusionOk="0" h="536" w="539">
                  <a:moveTo>
                    <a:pt x="270" y="1"/>
                  </a:moveTo>
                  <a:cubicBezTo>
                    <a:pt x="139" y="1"/>
                    <a:pt x="8" y="87"/>
                    <a:pt x="1" y="260"/>
                  </a:cubicBezTo>
                  <a:cubicBezTo>
                    <a:pt x="1" y="412"/>
                    <a:pt x="124" y="535"/>
                    <a:pt x="263" y="535"/>
                  </a:cubicBezTo>
                  <a:cubicBezTo>
                    <a:pt x="416" y="535"/>
                    <a:pt x="539" y="412"/>
                    <a:pt x="539" y="260"/>
                  </a:cubicBezTo>
                  <a:cubicBezTo>
                    <a:pt x="532" y="87"/>
                    <a:pt x="401"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
            <p:cNvSpPr/>
            <p:nvPr/>
          </p:nvSpPr>
          <p:spPr>
            <a:xfrm>
              <a:off x="2542675" y="2726100"/>
              <a:ext cx="13225" cy="13400"/>
            </a:xfrm>
            <a:custGeom>
              <a:rect b="b" l="l" r="r" t="t"/>
              <a:pathLst>
                <a:path extrusionOk="0" h="536" w="529">
                  <a:moveTo>
                    <a:pt x="263" y="1"/>
                  </a:moveTo>
                  <a:cubicBezTo>
                    <a:pt x="135" y="1"/>
                    <a:pt x="7" y="87"/>
                    <a:pt x="1" y="260"/>
                  </a:cubicBezTo>
                  <a:cubicBezTo>
                    <a:pt x="1" y="412"/>
                    <a:pt x="113" y="535"/>
                    <a:pt x="263" y="535"/>
                  </a:cubicBezTo>
                  <a:cubicBezTo>
                    <a:pt x="402" y="535"/>
                    <a:pt x="528" y="412"/>
                    <a:pt x="528" y="260"/>
                  </a:cubicBezTo>
                  <a:cubicBezTo>
                    <a:pt x="520" y="87"/>
                    <a:pt x="391"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
            <p:cNvSpPr/>
            <p:nvPr/>
          </p:nvSpPr>
          <p:spPr>
            <a:xfrm>
              <a:off x="2516050" y="2726100"/>
              <a:ext cx="13200" cy="13400"/>
            </a:xfrm>
            <a:custGeom>
              <a:rect b="b" l="l" r="r" t="t"/>
              <a:pathLst>
                <a:path extrusionOk="0" h="536" w="528">
                  <a:moveTo>
                    <a:pt x="265" y="1"/>
                  </a:moveTo>
                  <a:cubicBezTo>
                    <a:pt x="137" y="1"/>
                    <a:pt x="8" y="87"/>
                    <a:pt x="0" y="260"/>
                  </a:cubicBezTo>
                  <a:cubicBezTo>
                    <a:pt x="0" y="412"/>
                    <a:pt x="126" y="535"/>
                    <a:pt x="266" y="535"/>
                  </a:cubicBezTo>
                  <a:cubicBezTo>
                    <a:pt x="415" y="535"/>
                    <a:pt x="528" y="412"/>
                    <a:pt x="528" y="260"/>
                  </a:cubicBezTo>
                  <a:cubicBezTo>
                    <a:pt x="521" y="87"/>
                    <a:pt x="393"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
            <p:cNvSpPr/>
            <p:nvPr/>
          </p:nvSpPr>
          <p:spPr>
            <a:xfrm>
              <a:off x="2516050" y="2779225"/>
              <a:ext cx="286000" cy="198850"/>
            </a:xfrm>
            <a:custGeom>
              <a:rect b="b" l="l" r="r" t="t"/>
              <a:pathLst>
                <a:path extrusionOk="0" h="7954" w="11440">
                  <a:moveTo>
                    <a:pt x="10915" y="528"/>
                  </a:moveTo>
                  <a:lnTo>
                    <a:pt x="10915" y="7416"/>
                  </a:lnTo>
                  <a:lnTo>
                    <a:pt x="528" y="7416"/>
                  </a:lnTo>
                  <a:lnTo>
                    <a:pt x="528" y="528"/>
                  </a:lnTo>
                  <a:close/>
                  <a:moveTo>
                    <a:pt x="266" y="0"/>
                  </a:moveTo>
                  <a:cubicBezTo>
                    <a:pt x="126" y="0"/>
                    <a:pt x="0" y="126"/>
                    <a:pt x="0" y="262"/>
                  </a:cubicBezTo>
                  <a:lnTo>
                    <a:pt x="0" y="7678"/>
                  </a:lnTo>
                  <a:cubicBezTo>
                    <a:pt x="0" y="7831"/>
                    <a:pt x="126" y="7954"/>
                    <a:pt x="266" y="7954"/>
                  </a:cubicBezTo>
                  <a:lnTo>
                    <a:pt x="11177" y="7954"/>
                  </a:lnTo>
                  <a:cubicBezTo>
                    <a:pt x="11330" y="7954"/>
                    <a:pt x="11439" y="7831"/>
                    <a:pt x="11439" y="7678"/>
                  </a:cubicBezTo>
                  <a:lnTo>
                    <a:pt x="11439" y="262"/>
                  </a:lnTo>
                  <a:cubicBezTo>
                    <a:pt x="11439" y="126"/>
                    <a:pt x="11330" y="0"/>
                    <a:pt x="111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
            <p:cNvSpPr/>
            <p:nvPr/>
          </p:nvSpPr>
          <p:spPr>
            <a:xfrm>
              <a:off x="2538525" y="2805850"/>
              <a:ext cx="235225" cy="145600"/>
            </a:xfrm>
            <a:custGeom>
              <a:rect b="b" l="l" r="r" t="t"/>
              <a:pathLst>
                <a:path extrusionOk="0" h="5824" w="9409">
                  <a:moveTo>
                    <a:pt x="6032" y="512"/>
                  </a:moveTo>
                  <a:cubicBezTo>
                    <a:pt x="6225" y="512"/>
                    <a:pt x="6378" y="665"/>
                    <a:pt x="6378" y="857"/>
                  </a:cubicBezTo>
                  <a:cubicBezTo>
                    <a:pt x="6371" y="1086"/>
                    <a:pt x="6205" y="1201"/>
                    <a:pt x="6039" y="1201"/>
                  </a:cubicBezTo>
                  <a:cubicBezTo>
                    <a:pt x="5873" y="1201"/>
                    <a:pt x="5707" y="1086"/>
                    <a:pt x="5700" y="857"/>
                  </a:cubicBezTo>
                  <a:cubicBezTo>
                    <a:pt x="5700" y="665"/>
                    <a:pt x="5853" y="512"/>
                    <a:pt x="6032" y="512"/>
                  </a:cubicBezTo>
                  <a:close/>
                  <a:moveTo>
                    <a:pt x="1192" y="1481"/>
                  </a:moveTo>
                  <a:cubicBezTo>
                    <a:pt x="1385" y="1481"/>
                    <a:pt x="1538" y="1647"/>
                    <a:pt x="1538" y="1826"/>
                  </a:cubicBezTo>
                  <a:cubicBezTo>
                    <a:pt x="1531" y="2056"/>
                    <a:pt x="1365" y="2170"/>
                    <a:pt x="1199" y="2170"/>
                  </a:cubicBezTo>
                  <a:cubicBezTo>
                    <a:pt x="1033" y="2170"/>
                    <a:pt x="867" y="2056"/>
                    <a:pt x="860" y="1826"/>
                  </a:cubicBezTo>
                  <a:cubicBezTo>
                    <a:pt x="844" y="1647"/>
                    <a:pt x="1010" y="1481"/>
                    <a:pt x="1192" y="1481"/>
                  </a:cubicBezTo>
                  <a:close/>
                  <a:moveTo>
                    <a:pt x="3612" y="2949"/>
                  </a:moveTo>
                  <a:cubicBezTo>
                    <a:pt x="3805" y="2949"/>
                    <a:pt x="3958" y="3098"/>
                    <a:pt x="3958" y="3280"/>
                  </a:cubicBezTo>
                  <a:cubicBezTo>
                    <a:pt x="3951" y="3508"/>
                    <a:pt x="3785" y="3622"/>
                    <a:pt x="3619" y="3622"/>
                  </a:cubicBezTo>
                  <a:cubicBezTo>
                    <a:pt x="3453" y="3622"/>
                    <a:pt x="3287" y="3508"/>
                    <a:pt x="3280" y="3280"/>
                  </a:cubicBezTo>
                  <a:cubicBezTo>
                    <a:pt x="3280" y="3098"/>
                    <a:pt x="3433" y="2949"/>
                    <a:pt x="3612" y="2949"/>
                  </a:cubicBezTo>
                  <a:close/>
                  <a:moveTo>
                    <a:pt x="8452" y="2949"/>
                  </a:moveTo>
                  <a:cubicBezTo>
                    <a:pt x="8645" y="2949"/>
                    <a:pt x="8798" y="3098"/>
                    <a:pt x="8798" y="3280"/>
                  </a:cubicBezTo>
                  <a:cubicBezTo>
                    <a:pt x="8798" y="3473"/>
                    <a:pt x="8645" y="3626"/>
                    <a:pt x="8452" y="3626"/>
                  </a:cubicBezTo>
                  <a:cubicBezTo>
                    <a:pt x="8011" y="3612"/>
                    <a:pt x="8011" y="2962"/>
                    <a:pt x="8452" y="2949"/>
                  </a:cubicBezTo>
                  <a:close/>
                  <a:moveTo>
                    <a:pt x="1773" y="2490"/>
                  </a:moveTo>
                  <a:lnTo>
                    <a:pt x="2769" y="3085"/>
                  </a:lnTo>
                  <a:cubicBezTo>
                    <a:pt x="2656" y="3529"/>
                    <a:pt x="2935" y="3997"/>
                    <a:pt x="3333" y="4124"/>
                  </a:cubicBezTo>
                  <a:lnTo>
                    <a:pt x="3333" y="5299"/>
                  </a:lnTo>
                  <a:lnTo>
                    <a:pt x="1468" y="5299"/>
                  </a:lnTo>
                  <a:lnTo>
                    <a:pt x="1468" y="2670"/>
                  </a:lnTo>
                  <a:cubicBezTo>
                    <a:pt x="1577" y="2630"/>
                    <a:pt x="1674" y="2573"/>
                    <a:pt x="1773" y="2490"/>
                  </a:cubicBezTo>
                  <a:close/>
                  <a:moveTo>
                    <a:pt x="5644" y="1647"/>
                  </a:moveTo>
                  <a:cubicBezTo>
                    <a:pt x="5687" y="1661"/>
                    <a:pt x="5727" y="1687"/>
                    <a:pt x="5783" y="1704"/>
                  </a:cubicBezTo>
                  <a:lnTo>
                    <a:pt x="5783" y="5299"/>
                  </a:lnTo>
                  <a:lnTo>
                    <a:pt x="3901" y="5299"/>
                  </a:lnTo>
                  <a:lnTo>
                    <a:pt x="3901" y="4124"/>
                  </a:lnTo>
                  <a:cubicBezTo>
                    <a:pt x="4246" y="4011"/>
                    <a:pt x="4495" y="3679"/>
                    <a:pt x="4495" y="3294"/>
                  </a:cubicBezTo>
                  <a:cubicBezTo>
                    <a:pt x="4495" y="3141"/>
                    <a:pt x="4469" y="3015"/>
                    <a:pt x="4399" y="2892"/>
                  </a:cubicBezTo>
                  <a:lnTo>
                    <a:pt x="5644" y="1647"/>
                  </a:lnTo>
                  <a:close/>
                  <a:moveTo>
                    <a:pt x="6447" y="1647"/>
                  </a:moveTo>
                  <a:lnTo>
                    <a:pt x="7679" y="2892"/>
                  </a:lnTo>
                  <a:cubicBezTo>
                    <a:pt x="7430" y="3363"/>
                    <a:pt x="7692" y="3971"/>
                    <a:pt x="8190" y="4124"/>
                  </a:cubicBezTo>
                  <a:lnTo>
                    <a:pt x="8190" y="5299"/>
                  </a:lnTo>
                  <a:lnTo>
                    <a:pt x="6308" y="5299"/>
                  </a:lnTo>
                  <a:lnTo>
                    <a:pt x="6308" y="1704"/>
                  </a:lnTo>
                  <a:cubicBezTo>
                    <a:pt x="6351" y="1687"/>
                    <a:pt x="6404" y="1661"/>
                    <a:pt x="6447" y="1647"/>
                  </a:cubicBezTo>
                  <a:close/>
                  <a:moveTo>
                    <a:pt x="6015" y="1"/>
                  </a:moveTo>
                  <a:cubicBezTo>
                    <a:pt x="5387" y="1"/>
                    <a:pt x="4956" y="713"/>
                    <a:pt x="5259" y="1259"/>
                  </a:cubicBezTo>
                  <a:lnTo>
                    <a:pt x="4014" y="2517"/>
                  </a:lnTo>
                  <a:cubicBezTo>
                    <a:pt x="3894" y="2452"/>
                    <a:pt x="3757" y="2421"/>
                    <a:pt x="3620" y="2421"/>
                  </a:cubicBezTo>
                  <a:cubicBezTo>
                    <a:pt x="3408" y="2421"/>
                    <a:pt x="3196" y="2495"/>
                    <a:pt x="3045" y="2630"/>
                  </a:cubicBezTo>
                  <a:lnTo>
                    <a:pt x="2049" y="2036"/>
                  </a:lnTo>
                  <a:cubicBezTo>
                    <a:pt x="2170" y="1501"/>
                    <a:pt x="1754" y="970"/>
                    <a:pt x="1212" y="970"/>
                  </a:cubicBezTo>
                  <a:cubicBezTo>
                    <a:pt x="1206" y="970"/>
                    <a:pt x="1199" y="970"/>
                    <a:pt x="1192" y="970"/>
                  </a:cubicBezTo>
                  <a:cubicBezTo>
                    <a:pt x="196" y="983"/>
                    <a:pt x="1" y="2351"/>
                    <a:pt x="927" y="2670"/>
                  </a:cubicBezTo>
                  <a:lnTo>
                    <a:pt x="927" y="5299"/>
                  </a:lnTo>
                  <a:lnTo>
                    <a:pt x="595" y="5299"/>
                  </a:lnTo>
                  <a:cubicBezTo>
                    <a:pt x="236" y="5312"/>
                    <a:pt x="236" y="5810"/>
                    <a:pt x="595" y="5823"/>
                  </a:cubicBezTo>
                  <a:lnTo>
                    <a:pt x="9060" y="5823"/>
                  </a:lnTo>
                  <a:cubicBezTo>
                    <a:pt x="9408" y="5810"/>
                    <a:pt x="9408" y="5312"/>
                    <a:pt x="9060" y="5299"/>
                  </a:cubicBezTo>
                  <a:lnTo>
                    <a:pt x="8715" y="5299"/>
                  </a:lnTo>
                  <a:lnTo>
                    <a:pt x="8715" y="4124"/>
                  </a:lnTo>
                  <a:cubicBezTo>
                    <a:pt x="9076" y="4011"/>
                    <a:pt x="9325" y="3679"/>
                    <a:pt x="9325" y="3294"/>
                  </a:cubicBezTo>
                  <a:cubicBezTo>
                    <a:pt x="9336" y="2789"/>
                    <a:pt x="8905" y="2418"/>
                    <a:pt x="8446" y="2418"/>
                  </a:cubicBezTo>
                  <a:cubicBezTo>
                    <a:pt x="8313" y="2418"/>
                    <a:pt x="8178" y="2449"/>
                    <a:pt x="8051" y="2517"/>
                  </a:cubicBezTo>
                  <a:lnTo>
                    <a:pt x="6806" y="1259"/>
                  </a:lnTo>
                  <a:cubicBezTo>
                    <a:pt x="7108" y="713"/>
                    <a:pt x="6678" y="1"/>
                    <a:pt x="6050" y="1"/>
                  </a:cubicBezTo>
                  <a:cubicBezTo>
                    <a:pt x="6044" y="1"/>
                    <a:pt x="6038" y="1"/>
                    <a:pt x="6032" y="1"/>
                  </a:cubicBezTo>
                  <a:cubicBezTo>
                    <a:pt x="6027" y="1"/>
                    <a:pt x="6021" y="1"/>
                    <a:pt x="60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0" name="Google Shape;990;p6"/>
          <p:cNvGrpSpPr/>
          <p:nvPr/>
        </p:nvGrpSpPr>
        <p:grpSpPr>
          <a:xfrm>
            <a:off x="838547" y="1245637"/>
            <a:ext cx="339200" cy="338875"/>
            <a:chOff x="2489475" y="2118450"/>
            <a:chExt cx="339200" cy="338875"/>
          </a:xfrm>
        </p:grpSpPr>
        <p:sp>
          <p:nvSpPr>
            <p:cNvPr id="991" name="Google Shape;991;p6"/>
            <p:cNvSpPr/>
            <p:nvPr/>
          </p:nvSpPr>
          <p:spPr>
            <a:xfrm>
              <a:off x="2489475" y="2118450"/>
              <a:ext cx="339200" cy="338875"/>
            </a:xfrm>
            <a:custGeom>
              <a:rect b="b" l="l" r="r" t="t"/>
              <a:pathLst>
                <a:path extrusionOk="0" h="13555" w="13568">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
            <p:cNvSpPr/>
            <p:nvPr/>
          </p:nvSpPr>
          <p:spPr>
            <a:xfrm>
              <a:off x="2619450" y="2159900"/>
              <a:ext cx="79600" cy="79250"/>
            </a:xfrm>
            <a:custGeom>
              <a:rect b="b" l="l" r="r" t="t"/>
              <a:pathLst>
                <a:path extrusionOk="0" h="3170" w="3184">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
            <p:cNvSpPr/>
            <p:nvPr/>
          </p:nvSpPr>
          <p:spPr>
            <a:xfrm>
              <a:off x="2560025" y="2282350"/>
              <a:ext cx="198375" cy="92325"/>
            </a:xfrm>
            <a:custGeom>
              <a:rect b="b" l="l" r="r" t="t"/>
              <a:pathLst>
                <a:path extrusionOk="0" h="3693" w="7935">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4" name="Google Shape;99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7"/>
          <p:cNvSpPr txBox="1"/>
          <p:nvPr>
            <p:ph type="title"/>
          </p:nvPr>
        </p:nvSpPr>
        <p:spPr>
          <a:xfrm>
            <a:off x="2085024" y="1564950"/>
            <a:ext cx="5416156" cy="151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4000"/>
              <a:t>Major components</a:t>
            </a:r>
            <a:endParaRPr sz="4000"/>
          </a:p>
        </p:txBody>
      </p:sp>
      <p:sp>
        <p:nvSpPr>
          <p:cNvPr id="1000" name="Google Shape;1000;p7"/>
          <p:cNvSpPr txBox="1"/>
          <p:nvPr>
            <p:ph idx="2" type="title"/>
          </p:nvPr>
        </p:nvSpPr>
        <p:spPr>
          <a:xfrm>
            <a:off x="1050075" y="1564950"/>
            <a:ext cx="969000" cy="151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US"/>
              <a:t>2.</a:t>
            </a:r>
            <a:endParaRPr b="1"/>
          </a:p>
        </p:txBody>
      </p:sp>
      <p:grpSp>
        <p:nvGrpSpPr>
          <p:cNvPr id="1001" name="Google Shape;1001;p7"/>
          <p:cNvGrpSpPr/>
          <p:nvPr/>
        </p:nvGrpSpPr>
        <p:grpSpPr>
          <a:xfrm flipH="1">
            <a:off x="6775879" y="3868746"/>
            <a:ext cx="3599787" cy="1044103"/>
            <a:chOff x="-1431671" y="656496"/>
            <a:chExt cx="3599787" cy="1044103"/>
          </a:xfrm>
        </p:grpSpPr>
        <p:grpSp>
          <p:nvGrpSpPr>
            <p:cNvPr id="1002" name="Google Shape;1002;p7"/>
            <p:cNvGrpSpPr/>
            <p:nvPr/>
          </p:nvGrpSpPr>
          <p:grpSpPr>
            <a:xfrm>
              <a:off x="-368508" y="1432892"/>
              <a:ext cx="1567047" cy="45661"/>
              <a:chOff x="1754675" y="2661275"/>
              <a:chExt cx="1945675" cy="56700"/>
            </a:xfrm>
          </p:grpSpPr>
          <p:cxnSp>
            <p:nvCxnSpPr>
              <p:cNvPr id="1003" name="Google Shape;1003;p7"/>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004" name="Google Shape;1004;p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5" name="Google Shape;1005;p7"/>
            <p:cNvGrpSpPr/>
            <p:nvPr/>
          </p:nvGrpSpPr>
          <p:grpSpPr>
            <a:xfrm>
              <a:off x="-766480" y="1564412"/>
              <a:ext cx="1561280" cy="136187"/>
              <a:chOff x="1754675" y="2824000"/>
              <a:chExt cx="4728285" cy="412439"/>
            </a:xfrm>
          </p:grpSpPr>
          <p:sp>
            <p:nvSpPr>
              <p:cNvPr id="1006" name="Google Shape;1006;p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7" name="Google Shape;1007;p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7"/>
            <p:cNvGrpSpPr/>
            <p:nvPr/>
          </p:nvGrpSpPr>
          <p:grpSpPr>
            <a:xfrm>
              <a:off x="-1431671" y="1201087"/>
              <a:ext cx="3070084" cy="102363"/>
              <a:chOff x="1779150" y="2604263"/>
              <a:chExt cx="3811875" cy="127112"/>
            </a:xfrm>
          </p:grpSpPr>
          <p:sp>
            <p:nvSpPr>
              <p:cNvPr id="1009" name="Google Shape;1009;p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0" name="Google Shape;1010;p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1" name="Google Shape;1011;p7"/>
            <p:cNvGrpSpPr/>
            <p:nvPr/>
          </p:nvGrpSpPr>
          <p:grpSpPr>
            <a:xfrm>
              <a:off x="-856941" y="773805"/>
              <a:ext cx="2877996" cy="223763"/>
              <a:chOff x="1748550" y="2064750"/>
              <a:chExt cx="3573375" cy="277863"/>
            </a:xfrm>
          </p:grpSpPr>
          <p:sp>
            <p:nvSpPr>
              <p:cNvPr id="1012" name="Google Shape;1012;p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3" name="Google Shape;1013;p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7"/>
            <p:cNvGrpSpPr/>
            <p:nvPr/>
          </p:nvGrpSpPr>
          <p:grpSpPr>
            <a:xfrm>
              <a:off x="-856882" y="656496"/>
              <a:ext cx="2430997" cy="185534"/>
              <a:chOff x="1748547" y="1392116"/>
              <a:chExt cx="5911958" cy="451312"/>
            </a:xfrm>
          </p:grpSpPr>
          <p:sp>
            <p:nvSpPr>
              <p:cNvPr id="1015" name="Google Shape;1015;p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6" name="Google Shape;1016;p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7" name="Google Shape;1017;p7"/>
            <p:cNvGrpSpPr/>
            <p:nvPr/>
          </p:nvGrpSpPr>
          <p:grpSpPr>
            <a:xfrm>
              <a:off x="-842187" y="1064790"/>
              <a:ext cx="3010303" cy="45661"/>
              <a:chOff x="1766900" y="2869225"/>
              <a:chExt cx="3737650" cy="56700"/>
            </a:xfrm>
          </p:grpSpPr>
          <p:cxnSp>
            <p:nvCxnSpPr>
              <p:cNvPr id="1018" name="Google Shape;1018;p7"/>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019" name="Google Shape;1019;p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20" name="Google Shape;102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8"/>
          <p:cNvSpPr txBox="1"/>
          <p:nvPr>
            <p:ph idx="5" type="subTitle"/>
          </p:nvPr>
        </p:nvSpPr>
        <p:spPr>
          <a:xfrm>
            <a:off x="3417947" y="2517111"/>
            <a:ext cx="2811000" cy="47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t>NoSQL multi-model</a:t>
            </a:r>
            <a:endParaRPr/>
          </a:p>
        </p:txBody>
      </p:sp>
      <p:sp>
        <p:nvSpPr>
          <p:cNvPr id="1026" name="Google Shape;1026;p8"/>
          <p:cNvSpPr txBox="1"/>
          <p:nvPr>
            <p:ph idx="6" type="subTitle"/>
          </p:nvPr>
        </p:nvSpPr>
        <p:spPr>
          <a:xfrm>
            <a:off x="1572890" y="1559136"/>
            <a:ext cx="3027600" cy="47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t>Hybrid Transactions</a:t>
            </a:r>
            <a:endParaRPr/>
          </a:p>
        </p:txBody>
      </p:sp>
      <p:sp>
        <p:nvSpPr>
          <p:cNvPr id="1027" name="Google Shape;1027;p8"/>
          <p:cNvSpPr txBox="1"/>
          <p:nvPr>
            <p:ph idx="7" type="subTitle"/>
          </p:nvPr>
        </p:nvSpPr>
        <p:spPr>
          <a:xfrm>
            <a:off x="5327086" y="1553763"/>
            <a:ext cx="3452700" cy="47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t>Distributed architecture</a:t>
            </a:r>
            <a:endParaRPr/>
          </a:p>
        </p:txBody>
      </p:sp>
      <p:sp>
        <p:nvSpPr>
          <p:cNvPr id="1028" name="Google Shape;1028;p8"/>
          <p:cNvSpPr txBox="1"/>
          <p:nvPr>
            <p:ph idx="8" type="subTitle"/>
          </p:nvPr>
        </p:nvSpPr>
        <p:spPr>
          <a:xfrm>
            <a:off x="5327086" y="3370683"/>
            <a:ext cx="2811000" cy="47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a:t>Polyglot Queries</a:t>
            </a:r>
            <a:endParaRPr/>
          </a:p>
        </p:txBody>
      </p:sp>
      <p:sp>
        <p:nvSpPr>
          <p:cNvPr id="1029" name="Google Shape;1029;p8"/>
          <p:cNvSpPr txBox="1"/>
          <p:nvPr>
            <p:ph type="title"/>
          </p:nvPr>
        </p:nvSpPr>
        <p:spPr>
          <a:xfrm>
            <a:off x="720000" y="491738"/>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2. Major components</a:t>
            </a:r>
            <a:endParaRPr/>
          </a:p>
        </p:txBody>
      </p:sp>
      <p:grpSp>
        <p:nvGrpSpPr>
          <p:cNvPr id="1030" name="Google Shape;1030;p8"/>
          <p:cNvGrpSpPr/>
          <p:nvPr/>
        </p:nvGrpSpPr>
        <p:grpSpPr>
          <a:xfrm>
            <a:off x="1005887" y="1512638"/>
            <a:ext cx="567000" cy="567000"/>
            <a:chOff x="1122122" y="3040000"/>
            <a:chExt cx="567000" cy="567000"/>
          </a:xfrm>
        </p:grpSpPr>
        <p:sp>
          <p:nvSpPr>
            <p:cNvPr id="1031" name="Google Shape;1031;p8"/>
            <p:cNvSpPr/>
            <p:nvPr/>
          </p:nvSpPr>
          <p:spPr>
            <a:xfrm>
              <a:off x="1122122" y="3040000"/>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2" name="Google Shape;1032;p8"/>
            <p:cNvGrpSpPr/>
            <p:nvPr/>
          </p:nvGrpSpPr>
          <p:grpSpPr>
            <a:xfrm>
              <a:off x="1236185" y="3177725"/>
              <a:ext cx="338875" cy="291550"/>
              <a:chOff x="4775850" y="2706275"/>
              <a:chExt cx="338875" cy="291550"/>
            </a:xfrm>
          </p:grpSpPr>
          <p:sp>
            <p:nvSpPr>
              <p:cNvPr id="1033" name="Google Shape;1033;p8"/>
              <p:cNvSpPr/>
              <p:nvPr/>
            </p:nvSpPr>
            <p:spPr>
              <a:xfrm>
                <a:off x="4775850" y="2706275"/>
                <a:ext cx="338875" cy="291550"/>
              </a:xfrm>
              <a:custGeom>
                <a:rect b="b" l="l" r="r" t="t"/>
                <a:pathLst>
                  <a:path extrusionOk="0" h="11662" w="13555">
                    <a:moveTo>
                      <a:pt x="11964" y="1590"/>
                    </a:moveTo>
                    <a:lnTo>
                      <a:pt x="11964" y="7954"/>
                    </a:lnTo>
                    <a:lnTo>
                      <a:pt x="1590" y="7954"/>
                    </a:lnTo>
                    <a:lnTo>
                      <a:pt x="1590" y="1590"/>
                    </a:lnTo>
                    <a:close/>
                    <a:moveTo>
                      <a:pt x="12764" y="541"/>
                    </a:moveTo>
                    <a:cubicBezTo>
                      <a:pt x="12904" y="541"/>
                      <a:pt x="13030" y="651"/>
                      <a:pt x="13030" y="804"/>
                    </a:cubicBezTo>
                    <a:lnTo>
                      <a:pt x="13030" y="7954"/>
                    </a:lnTo>
                    <a:lnTo>
                      <a:pt x="12502" y="7954"/>
                    </a:lnTo>
                    <a:lnTo>
                      <a:pt x="12502" y="1328"/>
                    </a:lnTo>
                    <a:cubicBezTo>
                      <a:pt x="12502" y="1189"/>
                      <a:pt x="12379" y="1066"/>
                      <a:pt x="12226" y="1066"/>
                    </a:cubicBezTo>
                    <a:lnTo>
                      <a:pt x="1312" y="1066"/>
                    </a:lnTo>
                    <a:cubicBezTo>
                      <a:pt x="1175" y="1066"/>
                      <a:pt x="1049" y="1189"/>
                      <a:pt x="1049" y="1328"/>
                    </a:cubicBezTo>
                    <a:lnTo>
                      <a:pt x="1049" y="7954"/>
                    </a:lnTo>
                    <a:lnTo>
                      <a:pt x="525" y="7954"/>
                    </a:lnTo>
                    <a:lnTo>
                      <a:pt x="525" y="804"/>
                    </a:lnTo>
                    <a:cubicBezTo>
                      <a:pt x="525" y="651"/>
                      <a:pt x="648" y="541"/>
                      <a:pt x="787" y="541"/>
                    </a:cubicBezTo>
                    <a:close/>
                    <a:moveTo>
                      <a:pt x="13030" y="8478"/>
                    </a:moveTo>
                    <a:lnTo>
                      <a:pt x="13030" y="8741"/>
                    </a:lnTo>
                    <a:cubicBezTo>
                      <a:pt x="13030" y="8893"/>
                      <a:pt x="12904" y="9020"/>
                      <a:pt x="12764" y="9020"/>
                    </a:cubicBezTo>
                    <a:lnTo>
                      <a:pt x="787" y="9020"/>
                    </a:lnTo>
                    <a:cubicBezTo>
                      <a:pt x="648" y="9020"/>
                      <a:pt x="525" y="8893"/>
                      <a:pt x="525" y="8741"/>
                    </a:cubicBezTo>
                    <a:lnTo>
                      <a:pt x="525" y="8478"/>
                    </a:lnTo>
                    <a:close/>
                    <a:moveTo>
                      <a:pt x="7579" y="9544"/>
                    </a:moveTo>
                    <a:lnTo>
                      <a:pt x="8007" y="11134"/>
                    </a:lnTo>
                    <a:lnTo>
                      <a:pt x="5518" y="11134"/>
                    </a:lnTo>
                    <a:lnTo>
                      <a:pt x="5946" y="9544"/>
                    </a:lnTo>
                    <a:close/>
                    <a:moveTo>
                      <a:pt x="787" y="0"/>
                    </a:moveTo>
                    <a:cubicBezTo>
                      <a:pt x="346" y="0"/>
                      <a:pt x="0" y="359"/>
                      <a:pt x="0" y="804"/>
                    </a:cubicBezTo>
                    <a:lnTo>
                      <a:pt x="0" y="8741"/>
                    </a:lnTo>
                    <a:cubicBezTo>
                      <a:pt x="0" y="9186"/>
                      <a:pt x="346" y="9544"/>
                      <a:pt x="787" y="9544"/>
                    </a:cubicBezTo>
                    <a:lnTo>
                      <a:pt x="5408" y="9544"/>
                    </a:lnTo>
                    <a:lnTo>
                      <a:pt x="4980" y="11134"/>
                    </a:lnTo>
                    <a:lnTo>
                      <a:pt x="4648" y="11134"/>
                    </a:lnTo>
                    <a:cubicBezTo>
                      <a:pt x="4286" y="11147"/>
                      <a:pt x="4286" y="11645"/>
                      <a:pt x="4648" y="11662"/>
                    </a:cubicBezTo>
                    <a:lnTo>
                      <a:pt x="8880" y="11662"/>
                    </a:lnTo>
                    <a:cubicBezTo>
                      <a:pt x="9225" y="11645"/>
                      <a:pt x="9239" y="11147"/>
                      <a:pt x="8880" y="11134"/>
                    </a:cubicBezTo>
                    <a:lnTo>
                      <a:pt x="8562" y="11134"/>
                    </a:lnTo>
                    <a:lnTo>
                      <a:pt x="8133" y="9544"/>
                    </a:lnTo>
                    <a:lnTo>
                      <a:pt x="12764" y="9544"/>
                    </a:lnTo>
                    <a:cubicBezTo>
                      <a:pt x="13196" y="9544"/>
                      <a:pt x="13554" y="9186"/>
                      <a:pt x="13554" y="8741"/>
                    </a:cubicBezTo>
                    <a:lnTo>
                      <a:pt x="13554" y="804"/>
                    </a:lnTo>
                    <a:cubicBezTo>
                      <a:pt x="13554" y="359"/>
                      <a:pt x="13196" y="0"/>
                      <a:pt x="12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8"/>
              <p:cNvSpPr/>
              <p:nvPr/>
            </p:nvSpPr>
            <p:spPr>
              <a:xfrm>
                <a:off x="4901650" y="2759550"/>
                <a:ext cx="59200" cy="59450"/>
              </a:xfrm>
              <a:custGeom>
                <a:rect b="b" l="l" r="r" t="t"/>
                <a:pathLst>
                  <a:path extrusionOk="0" h="2378" w="2368">
                    <a:moveTo>
                      <a:pt x="529" y="551"/>
                    </a:moveTo>
                    <a:cubicBezTo>
                      <a:pt x="1193" y="664"/>
                      <a:pt x="1704" y="1189"/>
                      <a:pt x="1813" y="1853"/>
                    </a:cubicBezTo>
                    <a:lnTo>
                      <a:pt x="529" y="1853"/>
                    </a:lnTo>
                    <a:lnTo>
                      <a:pt x="529" y="551"/>
                    </a:lnTo>
                    <a:close/>
                    <a:moveTo>
                      <a:pt x="263" y="0"/>
                    </a:moveTo>
                    <a:cubicBezTo>
                      <a:pt x="114" y="0"/>
                      <a:pt x="1" y="123"/>
                      <a:pt x="1" y="263"/>
                    </a:cubicBezTo>
                    <a:lnTo>
                      <a:pt x="1" y="2115"/>
                    </a:lnTo>
                    <a:cubicBezTo>
                      <a:pt x="1" y="2254"/>
                      <a:pt x="114" y="2377"/>
                      <a:pt x="263" y="2377"/>
                    </a:cubicBezTo>
                    <a:lnTo>
                      <a:pt x="2105" y="2377"/>
                    </a:lnTo>
                    <a:cubicBezTo>
                      <a:pt x="2255" y="2377"/>
                      <a:pt x="2368" y="2254"/>
                      <a:pt x="2368" y="2115"/>
                    </a:cubicBezTo>
                    <a:cubicBezTo>
                      <a:pt x="2368" y="953"/>
                      <a:pt x="1425"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8"/>
              <p:cNvSpPr/>
              <p:nvPr/>
            </p:nvSpPr>
            <p:spPr>
              <a:xfrm>
                <a:off x="4811125" y="2786175"/>
                <a:ext cx="122750" cy="105425"/>
              </a:xfrm>
              <a:custGeom>
                <a:rect b="b" l="l" r="r" t="t"/>
                <a:pathLst>
                  <a:path extrusionOk="0" h="4217" w="4910">
                    <a:moveTo>
                      <a:pt x="2530" y="552"/>
                    </a:moveTo>
                    <a:lnTo>
                      <a:pt x="2530" y="1963"/>
                    </a:lnTo>
                    <a:lnTo>
                      <a:pt x="1311" y="2670"/>
                    </a:lnTo>
                    <a:cubicBezTo>
                      <a:pt x="953" y="1757"/>
                      <a:pt x="1577" y="691"/>
                      <a:pt x="2530" y="552"/>
                    </a:cubicBezTo>
                    <a:close/>
                    <a:moveTo>
                      <a:pt x="4369" y="2378"/>
                    </a:moveTo>
                    <a:cubicBezTo>
                      <a:pt x="4299" y="2753"/>
                      <a:pt x="4093" y="3085"/>
                      <a:pt x="3818" y="3334"/>
                    </a:cubicBezTo>
                    <a:lnTo>
                      <a:pt x="3263" y="2378"/>
                    </a:lnTo>
                    <a:close/>
                    <a:moveTo>
                      <a:pt x="2709" y="2474"/>
                    </a:moveTo>
                    <a:lnTo>
                      <a:pt x="3346" y="3596"/>
                    </a:lnTo>
                    <a:cubicBezTo>
                      <a:pt x="3176" y="3666"/>
                      <a:pt x="2993" y="3699"/>
                      <a:pt x="2810" y="3699"/>
                    </a:cubicBezTo>
                    <a:cubicBezTo>
                      <a:pt x="2340" y="3699"/>
                      <a:pt x="1867" y="3483"/>
                      <a:pt x="1590" y="3125"/>
                    </a:cubicBezTo>
                    <a:lnTo>
                      <a:pt x="2709" y="2474"/>
                    </a:lnTo>
                    <a:close/>
                    <a:moveTo>
                      <a:pt x="2792" y="1"/>
                    </a:moveTo>
                    <a:cubicBezTo>
                      <a:pt x="0" y="97"/>
                      <a:pt x="0" y="4121"/>
                      <a:pt x="2792" y="4217"/>
                    </a:cubicBezTo>
                    <a:cubicBezTo>
                      <a:pt x="3954" y="4217"/>
                      <a:pt x="4910" y="3277"/>
                      <a:pt x="4910" y="2102"/>
                    </a:cubicBezTo>
                    <a:cubicBezTo>
                      <a:pt x="4910" y="1963"/>
                      <a:pt x="4784" y="1840"/>
                      <a:pt x="4648" y="1840"/>
                    </a:cubicBezTo>
                    <a:lnTo>
                      <a:pt x="3054" y="1840"/>
                    </a:lnTo>
                    <a:lnTo>
                      <a:pt x="3054" y="263"/>
                    </a:lnTo>
                    <a:cubicBezTo>
                      <a:pt x="3054" y="111"/>
                      <a:pt x="2945" y="1"/>
                      <a:pt x="27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8"/>
              <p:cNvSpPr/>
              <p:nvPr/>
            </p:nvSpPr>
            <p:spPr>
              <a:xfrm>
                <a:off x="4977750" y="2852175"/>
                <a:ext cx="84025" cy="39850"/>
              </a:xfrm>
              <a:custGeom>
                <a:rect b="b" l="l" r="r" t="t"/>
                <a:pathLst>
                  <a:path extrusionOk="0" h="1594" w="3361">
                    <a:moveTo>
                      <a:pt x="2836" y="528"/>
                    </a:moveTo>
                    <a:lnTo>
                      <a:pt x="2836" y="1052"/>
                    </a:lnTo>
                    <a:lnTo>
                      <a:pt x="525" y="1052"/>
                    </a:lnTo>
                    <a:lnTo>
                      <a:pt x="525" y="528"/>
                    </a:lnTo>
                    <a:close/>
                    <a:moveTo>
                      <a:pt x="263" y="0"/>
                    </a:moveTo>
                    <a:cubicBezTo>
                      <a:pt x="110" y="0"/>
                      <a:pt x="1" y="113"/>
                      <a:pt x="1" y="266"/>
                    </a:cubicBezTo>
                    <a:lnTo>
                      <a:pt x="1" y="1328"/>
                    </a:lnTo>
                    <a:cubicBezTo>
                      <a:pt x="1" y="1467"/>
                      <a:pt x="110" y="1593"/>
                      <a:pt x="263" y="1593"/>
                    </a:cubicBezTo>
                    <a:lnTo>
                      <a:pt x="3098" y="1593"/>
                    </a:lnTo>
                    <a:cubicBezTo>
                      <a:pt x="3238" y="1593"/>
                      <a:pt x="3360" y="1467"/>
                      <a:pt x="3360" y="1328"/>
                    </a:cubicBezTo>
                    <a:lnTo>
                      <a:pt x="3360" y="266"/>
                    </a:lnTo>
                    <a:cubicBezTo>
                      <a:pt x="3360" y="113"/>
                      <a:pt x="3238" y="0"/>
                      <a:pt x="30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8"/>
              <p:cNvSpPr/>
              <p:nvPr/>
            </p:nvSpPr>
            <p:spPr>
              <a:xfrm>
                <a:off x="4975350" y="2821050"/>
                <a:ext cx="88175" cy="13225"/>
              </a:xfrm>
              <a:custGeom>
                <a:rect b="b" l="l" r="r" t="t"/>
                <a:pathLst>
                  <a:path extrusionOk="0" h="529" w="3527">
                    <a:moveTo>
                      <a:pt x="346" y="0"/>
                    </a:moveTo>
                    <a:cubicBezTo>
                      <a:pt x="1" y="17"/>
                      <a:pt x="1" y="515"/>
                      <a:pt x="346" y="528"/>
                    </a:cubicBezTo>
                    <a:lnTo>
                      <a:pt x="3181" y="528"/>
                    </a:lnTo>
                    <a:cubicBezTo>
                      <a:pt x="3526" y="515"/>
                      <a:pt x="3526" y="17"/>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8"/>
              <p:cNvSpPr/>
              <p:nvPr/>
            </p:nvSpPr>
            <p:spPr>
              <a:xfrm>
                <a:off x="4975350" y="2790675"/>
                <a:ext cx="88175" cy="13125"/>
              </a:xfrm>
              <a:custGeom>
                <a:rect b="b" l="l" r="r" t="t"/>
                <a:pathLst>
                  <a:path extrusionOk="0" h="525" w="3527">
                    <a:moveTo>
                      <a:pt x="346" y="0"/>
                    </a:moveTo>
                    <a:cubicBezTo>
                      <a:pt x="1" y="14"/>
                      <a:pt x="1" y="511"/>
                      <a:pt x="346" y="525"/>
                    </a:cubicBezTo>
                    <a:lnTo>
                      <a:pt x="3181" y="525"/>
                    </a:lnTo>
                    <a:cubicBezTo>
                      <a:pt x="3526" y="511"/>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8"/>
              <p:cNvSpPr/>
              <p:nvPr/>
            </p:nvSpPr>
            <p:spPr>
              <a:xfrm>
                <a:off x="4975350" y="2759550"/>
                <a:ext cx="88175" cy="13125"/>
              </a:xfrm>
              <a:custGeom>
                <a:rect b="b" l="l" r="r" t="t"/>
                <a:pathLst>
                  <a:path extrusionOk="0" h="525" w="3527">
                    <a:moveTo>
                      <a:pt x="346" y="0"/>
                    </a:moveTo>
                    <a:cubicBezTo>
                      <a:pt x="1" y="14"/>
                      <a:pt x="1" y="512"/>
                      <a:pt x="346" y="525"/>
                    </a:cubicBezTo>
                    <a:lnTo>
                      <a:pt x="3181" y="525"/>
                    </a:lnTo>
                    <a:cubicBezTo>
                      <a:pt x="3526" y="512"/>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40" name="Google Shape;1040;p8"/>
          <p:cNvGrpSpPr/>
          <p:nvPr/>
        </p:nvGrpSpPr>
        <p:grpSpPr>
          <a:xfrm>
            <a:off x="2850943" y="2470613"/>
            <a:ext cx="567000" cy="567000"/>
            <a:chOff x="1122122" y="1455550"/>
            <a:chExt cx="567000" cy="567000"/>
          </a:xfrm>
        </p:grpSpPr>
        <p:sp>
          <p:nvSpPr>
            <p:cNvPr id="1041" name="Google Shape;1041;p8"/>
            <p:cNvSpPr/>
            <p:nvPr/>
          </p:nvSpPr>
          <p:spPr>
            <a:xfrm>
              <a:off x="1122122" y="1455550"/>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8"/>
            <p:cNvSpPr/>
            <p:nvPr/>
          </p:nvSpPr>
          <p:spPr>
            <a:xfrm>
              <a:off x="1254647" y="1569613"/>
              <a:ext cx="301950" cy="338875"/>
            </a:xfrm>
            <a:custGeom>
              <a:rect b="b" l="l" r="r" t="t"/>
              <a:pathLst>
                <a:path extrusionOk="0" h="13555" w="12078">
                  <a:moveTo>
                    <a:pt x="7679" y="525"/>
                  </a:moveTo>
                  <a:cubicBezTo>
                    <a:pt x="7815" y="525"/>
                    <a:pt x="7941" y="651"/>
                    <a:pt x="7941" y="787"/>
                  </a:cubicBezTo>
                  <a:lnTo>
                    <a:pt x="7941" y="1050"/>
                  </a:lnTo>
                  <a:lnTo>
                    <a:pt x="5823" y="1050"/>
                  </a:lnTo>
                  <a:cubicBezTo>
                    <a:pt x="5671" y="1050"/>
                    <a:pt x="5561" y="1176"/>
                    <a:pt x="5561" y="1328"/>
                  </a:cubicBezTo>
                  <a:cubicBezTo>
                    <a:pt x="5561" y="1465"/>
                    <a:pt x="5438" y="1591"/>
                    <a:pt x="5299" y="1591"/>
                  </a:cubicBezTo>
                  <a:lnTo>
                    <a:pt x="3168" y="1591"/>
                  </a:lnTo>
                  <a:cubicBezTo>
                    <a:pt x="3032" y="1591"/>
                    <a:pt x="2906" y="1465"/>
                    <a:pt x="2906" y="1315"/>
                  </a:cubicBezTo>
                  <a:cubicBezTo>
                    <a:pt x="2906" y="1176"/>
                    <a:pt x="2796" y="1050"/>
                    <a:pt x="2643" y="1050"/>
                  </a:cubicBezTo>
                  <a:lnTo>
                    <a:pt x="525" y="1050"/>
                  </a:lnTo>
                  <a:lnTo>
                    <a:pt x="525" y="787"/>
                  </a:lnTo>
                  <a:cubicBezTo>
                    <a:pt x="525" y="651"/>
                    <a:pt x="638" y="525"/>
                    <a:pt x="791" y="525"/>
                  </a:cubicBezTo>
                  <a:close/>
                  <a:moveTo>
                    <a:pt x="8204" y="5063"/>
                  </a:moveTo>
                  <a:cubicBezTo>
                    <a:pt x="8426" y="5063"/>
                    <a:pt x="8605" y="5229"/>
                    <a:pt x="8605" y="5448"/>
                  </a:cubicBezTo>
                  <a:cubicBezTo>
                    <a:pt x="8605" y="5671"/>
                    <a:pt x="8426" y="5850"/>
                    <a:pt x="8204" y="5850"/>
                  </a:cubicBezTo>
                  <a:cubicBezTo>
                    <a:pt x="7679" y="5836"/>
                    <a:pt x="7679" y="5076"/>
                    <a:pt x="8204" y="5063"/>
                  </a:cubicBezTo>
                  <a:close/>
                  <a:moveTo>
                    <a:pt x="2906" y="6112"/>
                  </a:moveTo>
                  <a:cubicBezTo>
                    <a:pt x="3128" y="6112"/>
                    <a:pt x="3307" y="6295"/>
                    <a:pt x="3307" y="6514"/>
                  </a:cubicBezTo>
                  <a:cubicBezTo>
                    <a:pt x="3294" y="6778"/>
                    <a:pt x="3101" y="6910"/>
                    <a:pt x="2907" y="6910"/>
                  </a:cubicBezTo>
                  <a:cubicBezTo>
                    <a:pt x="2713" y="6910"/>
                    <a:pt x="2519" y="6778"/>
                    <a:pt x="2504" y="6514"/>
                  </a:cubicBezTo>
                  <a:cubicBezTo>
                    <a:pt x="2504" y="6295"/>
                    <a:pt x="2683" y="6112"/>
                    <a:pt x="2906" y="6112"/>
                  </a:cubicBezTo>
                  <a:close/>
                  <a:moveTo>
                    <a:pt x="5299" y="3443"/>
                  </a:moveTo>
                  <a:lnTo>
                    <a:pt x="5299" y="7221"/>
                  </a:lnTo>
                  <a:cubicBezTo>
                    <a:pt x="5160" y="7261"/>
                    <a:pt x="5037" y="7330"/>
                    <a:pt x="4940" y="7413"/>
                  </a:cubicBezTo>
                  <a:lnTo>
                    <a:pt x="3805" y="6749"/>
                  </a:lnTo>
                  <a:cubicBezTo>
                    <a:pt x="3945" y="6265"/>
                    <a:pt x="3639" y="5753"/>
                    <a:pt x="3168" y="5631"/>
                  </a:cubicBezTo>
                  <a:lnTo>
                    <a:pt x="3168" y="3443"/>
                  </a:lnTo>
                  <a:close/>
                  <a:moveTo>
                    <a:pt x="5555" y="7710"/>
                  </a:moveTo>
                  <a:cubicBezTo>
                    <a:pt x="5749" y="7710"/>
                    <a:pt x="5943" y="7842"/>
                    <a:pt x="5950" y="8104"/>
                  </a:cubicBezTo>
                  <a:cubicBezTo>
                    <a:pt x="5950" y="8326"/>
                    <a:pt x="5784" y="8505"/>
                    <a:pt x="5561" y="8505"/>
                  </a:cubicBezTo>
                  <a:cubicBezTo>
                    <a:pt x="5339" y="8505"/>
                    <a:pt x="5160" y="8326"/>
                    <a:pt x="5160" y="8104"/>
                  </a:cubicBezTo>
                  <a:cubicBezTo>
                    <a:pt x="5166" y="7842"/>
                    <a:pt x="5360" y="7710"/>
                    <a:pt x="5555" y="7710"/>
                  </a:cubicBezTo>
                  <a:close/>
                  <a:moveTo>
                    <a:pt x="10851" y="7710"/>
                  </a:moveTo>
                  <a:cubicBezTo>
                    <a:pt x="11045" y="7710"/>
                    <a:pt x="11239" y="7842"/>
                    <a:pt x="11248" y="8104"/>
                  </a:cubicBezTo>
                  <a:cubicBezTo>
                    <a:pt x="11248" y="8326"/>
                    <a:pt x="11082" y="8505"/>
                    <a:pt x="10859" y="8505"/>
                  </a:cubicBezTo>
                  <a:cubicBezTo>
                    <a:pt x="10637" y="8505"/>
                    <a:pt x="10458" y="8326"/>
                    <a:pt x="10458" y="8104"/>
                  </a:cubicBezTo>
                  <a:cubicBezTo>
                    <a:pt x="10464" y="7842"/>
                    <a:pt x="10658" y="7710"/>
                    <a:pt x="10851" y="7710"/>
                  </a:cubicBezTo>
                  <a:close/>
                  <a:moveTo>
                    <a:pt x="3530" y="7191"/>
                  </a:moveTo>
                  <a:lnTo>
                    <a:pt x="4662" y="7871"/>
                  </a:lnTo>
                  <a:cubicBezTo>
                    <a:pt x="4525" y="8353"/>
                    <a:pt x="4828" y="8867"/>
                    <a:pt x="5299" y="8990"/>
                  </a:cubicBezTo>
                  <a:lnTo>
                    <a:pt x="5299" y="10650"/>
                  </a:lnTo>
                  <a:lnTo>
                    <a:pt x="3168" y="10650"/>
                  </a:lnTo>
                  <a:lnTo>
                    <a:pt x="3168" y="7400"/>
                  </a:lnTo>
                  <a:cubicBezTo>
                    <a:pt x="3307" y="7357"/>
                    <a:pt x="3430" y="7290"/>
                    <a:pt x="3530" y="7191"/>
                  </a:cubicBezTo>
                  <a:close/>
                  <a:moveTo>
                    <a:pt x="7941" y="1591"/>
                  </a:moveTo>
                  <a:lnTo>
                    <a:pt x="7941" y="4565"/>
                  </a:lnTo>
                  <a:cubicBezTo>
                    <a:pt x="7400" y="4718"/>
                    <a:pt x="7111" y="5395"/>
                    <a:pt x="7387" y="5893"/>
                  </a:cubicBezTo>
                  <a:lnTo>
                    <a:pt x="6003" y="7290"/>
                  </a:lnTo>
                  <a:cubicBezTo>
                    <a:pt x="5950" y="7261"/>
                    <a:pt x="5880" y="7234"/>
                    <a:pt x="5823" y="7221"/>
                  </a:cubicBezTo>
                  <a:lnTo>
                    <a:pt x="5823" y="3181"/>
                  </a:lnTo>
                  <a:cubicBezTo>
                    <a:pt x="5823" y="3028"/>
                    <a:pt x="5701" y="2905"/>
                    <a:pt x="5561" y="2905"/>
                  </a:cubicBezTo>
                  <a:lnTo>
                    <a:pt x="2906" y="2905"/>
                  </a:lnTo>
                  <a:cubicBezTo>
                    <a:pt x="2766" y="2905"/>
                    <a:pt x="2643" y="3028"/>
                    <a:pt x="2643" y="3181"/>
                  </a:cubicBezTo>
                  <a:lnTo>
                    <a:pt x="2643" y="5631"/>
                  </a:lnTo>
                  <a:cubicBezTo>
                    <a:pt x="1770" y="5893"/>
                    <a:pt x="1770" y="7138"/>
                    <a:pt x="2643" y="7400"/>
                  </a:cubicBezTo>
                  <a:lnTo>
                    <a:pt x="2643" y="10650"/>
                  </a:lnTo>
                  <a:lnTo>
                    <a:pt x="1853" y="10650"/>
                  </a:lnTo>
                  <a:cubicBezTo>
                    <a:pt x="1730" y="10650"/>
                    <a:pt x="1604" y="10733"/>
                    <a:pt x="1591" y="10872"/>
                  </a:cubicBezTo>
                  <a:cubicBezTo>
                    <a:pt x="1564" y="11038"/>
                    <a:pt x="1687" y="11174"/>
                    <a:pt x="1853" y="11174"/>
                  </a:cubicBezTo>
                  <a:lnTo>
                    <a:pt x="6614" y="11174"/>
                  </a:lnTo>
                  <a:cubicBezTo>
                    <a:pt x="6736" y="11174"/>
                    <a:pt x="6862" y="11078"/>
                    <a:pt x="6876" y="10955"/>
                  </a:cubicBezTo>
                  <a:cubicBezTo>
                    <a:pt x="6902" y="10789"/>
                    <a:pt x="6779" y="10650"/>
                    <a:pt x="6614" y="10650"/>
                  </a:cubicBezTo>
                  <a:lnTo>
                    <a:pt x="5823" y="10650"/>
                  </a:lnTo>
                  <a:lnTo>
                    <a:pt x="5823" y="8990"/>
                  </a:lnTo>
                  <a:cubicBezTo>
                    <a:pt x="6365" y="8837"/>
                    <a:pt x="6653" y="8160"/>
                    <a:pt x="6378" y="7662"/>
                  </a:cubicBezTo>
                  <a:lnTo>
                    <a:pt x="7762" y="6265"/>
                  </a:lnTo>
                  <a:cubicBezTo>
                    <a:pt x="7815" y="6295"/>
                    <a:pt x="7885" y="6321"/>
                    <a:pt x="7941" y="6348"/>
                  </a:cubicBezTo>
                  <a:lnTo>
                    <a:pt x="7941" y="11964"/>
                  </a:lnTo>
                  <a:lnTo>
                    <a:pt x="525" y="11964"/>
                  </a:lnTo>
                  <a:lnTo>
                    <a:pt x="525" y="1591"/>
                  </a:lnTo>
                  <a:lnTo>
                    <a:pt x="2421" y="1591"/>
                  </a:lnTo>
                  <a:cubicBezTo>
                    <a:pt x="2534" y="1896"/>
                    <a:pt x="2823" y="2115"/>
                    <a:pt x="3168" y="2115"/>
                  </a:cubicBezTo>
                  <a:lnTo>
                    <a:pt x="5299" y="2115"/>
                  </a:lnTo>
                  <a:cubicBezTo>
                    <a:pt x="5644" y="2115"/>
                    <a:pt x="5936" y="1896"/>
                    <a:pt x="6046" y="1591"/>
                  </a:cubicBezTo>
                  <a:close/>
                  <a:moveTo>
                    <a:pt x="7941" y="12502"/>
                  </a:moveTo>
                  <a:lnTo>
                    <a:pt x="7941" y="12768"/>
                  </a:lnTo>
                  <a:cubicBezTo>
                    <a:pt x="7941" y="12904"/>
                    <a:pt x="7815" y="13030"/>
                    <a:pt x="7679" y="13030"/>
                  </a:cubicBezTo>
                  <a:lnTo>
                    <a:pt x="791" y="13030"/>
                  </a:lnTo>
                  <a:cubicBezTo>
                    <a:pt x="638" y="13030"/>
                    <a:pt x="525" y="12904"/>
                    <a:pt x="525" y="12768"/>
                  </a:cubicBezTo>
                  <a:lnTo>
                    <a:pt x="525" y="12502"/>
                  </a:lnTo>
                  <a:close/>
                  <a:moveTo>
                    <a:pt x="791" y="1"/>
                  </a:moveTo>
                  <a:cubicBezTo>
                    <a:pt x="346" y="1"/>
                    <a:pt x="1" y="359"/>
                    <a:pt x="1" y="787"/>
                  </a:cubicBezTo>
                  <a:lnTo>
                    <a:pt x="1" y="12768"/>
                  </a:lnTo>
                  <a:cubicBezTo>
                    <a:pt x="1" y="13209"/>
                    <a:pt x="346" y="13555"/>
                    <a:pt x="791" y="13555"/>
                  </a:cubicBezTo>
                  <a:lnTo>
                    <a:pt x="7679" y="13555"/>
                  </a:lnTo>
                  <a:cubicBezTo>
                    <a:pt x="8121" y="13555"/>
                    <a:pt x="8466" y="13209"/>
                    <a:pt x="8466" y="12768"/>
                  </a:cubicBezTo>
                  <a:lnTo>
                    <a:pt x="8466" y="6348"/>
                  </a:lnTo>
                  <a:cubicBezTo>
                    <a:pt x="8536" y="6321"/>
                    <a:pt x="8592" y="6295"/>
                    <a:pt x="8645" y="6265"/>
                  </a:cubicBezTo>
                  <a:lnTo>
                    <a:pt x="10043" y="7662"/>
                  </a:lnTo>
                  <a:cubicBezTo>
                    <a:pt x="9700" y="8252"/>
                    <a:pt x="10161" y="9033"/>
                    <a:pt x="10842" y="9033"/>
                  </a:cubicBezTo>
                  <a:cubicBezTo>
                    <a:pt x="10848" y="9033"/>
                    <a:pt x="10854" y="9033"/>
                    <a:pt x="10859" y="9033"/>
                  </a:cubicBezTo>
                  <a:cubicBezTo>
                    <a:pt x="12078" y="8977"/>
                    <a:pt x="12078" y="7221"/>
                    <a:pt x="10859" y="7178"/>
                  </a:cubicBezTo>
                  <a:cubicBezTo>
                    <a:pt x="10693" y="7178"/>
                    <a:pt x="10541" y="7221"/>
                    <a:pt x="10418" y="7290"/>
                  </a:cubicBezTo>
                  <a:lnTo>
                    <a:pt x="9020" y="5893"/>
                  </a:lnTo>
                  <a:cubicBezTo>
                    <a:pt x="9309" y="5395"/>
                    <a:pt x="9020" y="4718"/>
                    <a:pt x="8466" y="4565"/>
                  </a:cubicBezTo>
                  <a:lnTo>
                    <a:pt x="8466" y="787"/>
                  </a:lnTo>
                  <a:cubicBezTo>
                    <a:pt x="8466" y="359"/>
                    <a:pt x="8121" y="1"/>
                    <a:pt x="76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3" name="Google Shape;1043;p8"/>
          <p:cNvGrpSpPr/>
          <p:nvPr/>
        </p:nvGrpSpPr>
        <p:grpSpPr>
          <a:xfrm>
            <a:off x="1010964" y="3324185"/>
            <a:ext cx="567000" cy="567000"/>
            <a:chOff x="1010964" y="3156235"/>
            <a:chExt cx="567000" cy="567000"/>
          </a:xfrm>
        </p:grpSpPr>
        <p:sp>
          <p:nvSpPr>
            <p:cNvPr id="1044" name="Google Shape;1044;p8"/>
            <p:cNvSpPr/>
            <p:nvPr/>
          </p:nvSpPr>
          <p:spPr>
            <a:xfrm>
              <a:off x="1010964" y="3156235"/>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5" name="Google Shape;1045;p8"/>
            <p:cNvGrpSpPr/>
            <p:nvPr/>
          </p:nvGrpSpPr>
          <p:grpSpPr>
            <a:xfrm>
              <a:off x="1132575" y="3257557"/>
              <a:ext cx="344750" cy="339275"/>
              <a:chOff x="4775850" y="1573475"/>
              <a:chExt cx="344750" cy="339275"/>
            </a:xfrm>
          </p:grpSpPr>
          <p:sp>
            <p:nvSpPr>
              <p:cNvPr id="1046" name="Google Shape;1046;p8"/>
              <p:cNvSpPr/>
              <p:nvPr/>
            </p:nvSpPr>
            <p:spPr>
              <a:xfrm>
                <a:off x="4775850" y="1573475"/>
                <a:ext cx="344750" cy="339275"/>
              </a:xfrm>
              <a:custGeom>
                <a:rect b="b" l="l" r="r" t="t"/>
                <a:pathLst>
                  <a:path extrusionOk="0" h="13571" w="13790">
                    <a:moveTo>
                      <a:pt x="8714" y="843"/>
                    </a:moveTo>
                    <a:lnTo>
                      <a:pt x="10069" y="2201"/>
                    </a:lnTo>
                    <a:lnTo>
                      <a:pt x="8714" y="2201"/>
                    </a:lnTo>
                    <a:lnTo>
                      <a:pt x="8714" y="843"/>
                    </a:lnTo>
                    <a:close/>
                    <a:moveTo>
                      <a:pt x="11174" y="5587"/>
                    </a:moveTo>
                    <a:lnTo>
                      <a:pt x="11174" y="6971"/>
                    </a:lnTo>
                    <a:cubicBezTo>
                      <a:pt x="11174" y="7028"/>
                      <a:pt x="11187" y="7067"/>
                      <a:pt x="11217" y="7111"/>
                    </a:cubicBezTo>
                    <a:lnTo>
                      <a:pt x="11383" y="7373"/>
                    </a:lnTo>
                    <a:lnTo>
                      <a:pt x="9903" y="7373"/>
                    </a:lnTo>
                    <a:lnTo>
                      <a:pt x="10069" y="7111"/>
                    </a:lnTo>
                    <a:cubicBezTo>
                      <a:pt x="10095" y="7067"/>
                      <a:pt x="10108" y="7028"/>
                      <a:pt x="10108" y="6971"/>
                    </a:cubicBezTo>
                    <a:lnTo>
                      <a:pt x="10108" y="5587"/>
                    </a:lnTo>
                    <a:close/>
                    <a:moveTo>
                      <a:pt x="11715" y="7897"/>
                    </a:moveTo>
                    <a:cubicBezTo>
                      <a:pt x="11715" y="7911"/>
                      <a:pt x="12960" y="9862"/>
                      <a:pt x="12960" y="9862"/>
                    </a:cubicBezTo>
                    <a:cubicBezTo>
                      <a:pt x="13056" y="10002"/>
                      <a:pt x="13013" y="10125"/>
                      <a:pt x="12987" y="10181"/>
                    </a:cubicBezTo>
                    <a:cubicBezTo>
                      <a:pt x="12930" y="10277"/>
                      <a:pt x="12834" y="10334"/>
                      <a:pt x="12724" y="10334"/>
                    </a:cubicBezTo>
                    <a:lnTo>
                      <a:pt x="8562" y="10334"/>
                    </a:lnTo>
                    <a:cubicBezTo>
                      <a:pt x="8396" y="10334"/>
                      <a:pt x="8326" y="10221"/>
                      <a:pt x="8299" y="10168"/>
                    </a:cubicBezTo>
                    <a:cubicBezTo>
                      <a:pt x="8243" y="10055"/>
                      <a:pt x="8256" y="9945"/>
                      <a:pt x="8326" y="9849"/>
                    </a:cubicBezTo>
                    <a:cubicBezTo>
                      <a:pt x="8352" y="9806"/>
                      <a:pt x="9557" y="7940"/>
                      <a:pt x="9571" y="7897"/>
                    </a:cubicBezTo>
                    <a:close/>
                    <a:moveTo>
                      <a:pt x="8173" y="541"/>
                    </a:moveTo>
                    <a:lnTo>
                      <a:pt x="8173" y="2476"/>
                    </a:lnTo>
                    <a:cubicBezTo>
                      <a:pt x="8173" y="2616"/>
                      <a:pt x="8299" y="2739"/>
                      <a:pt x="8449" y="2739"/>
                    </a:cubicBezTo>
                    <a:lnTo>
                      <a:pt x="10374" y="2739"/>
                    </a:lnTo>
                    <a:lnTo>
                      <a:pt x="10374" y="5062"/>
                    </a:lnTo>
                    <a:lnTo>
                      <a:pt x="9584" y="5062"/>
                    </a:lnTo>
                    <a:cubicBezTo>
                      <a:pt x="9239" y="5076"/>
                      <a:pt x="9239" y="5574"/>
                      <a:pt x="9584" y="5587"/>
                    </a:cubicBezTo>
                    <a:lnTo>
                      <a:pt x="9584" y="6888"/>
                    </a:lnTo>
                    <a:lnTo>
                      <a:pt x="7898" y="9531"/>
                    </a:lnTo>
                    <a:cubicBezTo>
                      <a:pt x="7483" y="10055"/>
                      <a:pt x="7884" y="10872"/>
                      <a:pt x="8562" y="10872"/>
                    </a:cubicBezTo>
                    <a:lnTo>
                      <a:pt x="10374" y="10872"/>
                    </a:lnTo>
                    <a:lnTo>
                      <a:pt x="10374" y="11662"/>
                    </a:lnTo>
                    <a:lnTo>
                      <a:pt x="1909" y="11662"/>
                    </a:lnTo>
                    <a:lnTo>
                      <a:pt x="1909" y="541"/>
                    </a:lnTo>
                    <a:close/>
                    <a:moveTo>
                      <a:pt x="1368" y="1909"/>
                    </a:moveTo>
                    <a:lnTo>
                      <a:pt x="1368" y="11924"/>
                    </a:lnTo>
                    <a:cubicBezTo>
                      <a:pt x="1368" y="12077"/>
                      <a:pt x="1494" y="12186"/>
                      <a:pt x="1630" y="12186"/>
                    </a:cubicBezTo>
                    <a:lnTo>
                      <a:pt x="9003" y="12186"/>
                    </a:lnTo>
                    <a:lnTo>
                      <a:pt x="9003" y="13043"/>
                    </a:lnTo>
                    <a:lnTo>
                      <a:pt x="525" y="13043"/>
                    </a:lnTo>
                    <a:lnTo>
                      <a:pt x="525" y="1909"/>
                    </a:lnTo>
                    <a:close/>
                    <a:moveTo>
                      <a:pt x="1630" y="0"/>
                    </a:moveTo>
                    <a:cubicBezTo>
                      <a:pt x="1494" y="0"/>
                      <a:pt x="1368" y="126"/>
                      <a:pt x="1368" y="276"/>
                    </a:cubicBezTo>
                    <a:lnTo>
                      <a:pt x="1368" y="1384"/>
                    </a:lnTo>
                    <a:lnTo>
                      <a:pt x="263" y="1384"/>
                    </a:lnTo>
                    <a:cubicBezTo>
                      <a:pt x="110" y="1384"/>
                      <a:pt x="0" y="1507"/>
                      <a:pt x="0" y="1647"/>
                    </a:cubicBezTo>
                    <a:lnTo>
                      <a:pt x="0" y="13305"/>
                    </a:lnTo>
                    <a:cubicBezTo>
                      <a:pt x="0" y="13444"/>
                      <a:pt x="110" y="13570"/>
                      <a:pt x="263" y="13570"/>
                    </a:cubicBezTo>
                    <a:lnTo>
                      <a:pt x="9265" y="13570"/>
                    </a:lnTo>
                    <a:cubicBezTo>
                      <a:pt x="9405" y="13570"/>
                      <a:pt x="9528" y="13444"/>
                      <a:pt x="9528" y="13305"/>
                    </a:cubicBezTo>
                    <a:lnTo>
                      <a:pt x="9528" y="12186"/>
                    </a:lnTo>
                    <a:lnTo>
                      <a:pt x="10650" y="12186"/>
                    </a:lnTo>
                    <a:cubicBezTo>
                      <a:pt x="10789" y="12186"/>
                      <a:pt x="10912" y="12077"/>
                      <a:pt x="10912" y="11924"/>
                    </a:cubicBezTo>
                    <a:lnTo>
                      <a:pt x="10912" y="10872"/>
                    </a:lnTo>
                    <a:lnTo>
                      <a:pt x="12724" y="10872"/>
                    </a:lnTo>
                    <a:cubicBezTo>
                      <a:pt x="13388" y="10872"/>
                      <a:pt x="13790" y="10098"/>
                      <a:pt x="13402" y="9570"/>
                    </a:cubicBezTo>
                    <a:lnTo>
                      <a:pt x="11702" y="6888"/>
                    </a:lnTo>
                    <a:lnTo>
                      <a:pt x="11702" y="5603"/>
                    </a:lnTo>
                    <a:cubicBezTo>
                      <a:pt x="12047" y="5587"/>
                      <a:pt x="12047" y="5076"/>
                      <a:pt x="11702" y="5062"/>
                    </a:cubicBezTo>
                    <a:lnTo>
                      <a:pt x="10912" y="5062"/>
                    </a:lnTo>
                    <a:lnTo>
                      <a:pt x="10912" y="2393"/>
                    </a:lnTo>
                    <a:cubicBezTo>
                      <a:pt x="10912" y="2324"/>
                      <a:pt x="10885" y="2254"/>
                      <a:pt x="10829" y="2201"/>
                    </a:cubicBezTo>
                    <a:lnTo>
                      <a:pt x="8714" y="83"/>
                    </a:lnTo>
                    <a:cubicBezTo>
                      <a:pt x="8658" y="27"/>
                      <a:pt x="8588" y="0"/>
                      <a:pt x="85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8"/>
              <p:cNvSpPr/>
              <p:nvPr/>
            </p:nvSpPr>
            <p:spPr>
              <a:xfrm>
                <a:off x="4844325" y="1667950"/>
                <a:ext cx="136525" cy="177500"/>
              </a:xfrm>
              <a:custGeom>
                <a:rect b="b" l="l" r="r" t="t"/>
                <a:pathLst>
                  <a:path extrusionOk="0" h="7100" w="5461">
                    <a:moveTo>
                      <a:pt x="4652" y="524"/>
                    </a:moveTo>
                    <a:cubicBezTo>
                      <a:pt x="4795" y="524"/>
                      <a:pt x="4936" y="638"/>
                      <a:pt x="4936" y="799"/>
                    </a:cubicBezTo>
                    <a:cubicBezTo>
                      <a:pt x="4936" y="951"/>
                      <a:pt x="4813" y="1078"/>
                      <a:pt x="4661" y="1078"/>
                    </a:cubicBezTo>
                    <a:cubicBezTo>
                      <a:pt x="4425" y="1078"/>
                      <a:pt x="4286" y="772"/>
                      <a:pt x="4465" y="606"/>
                    </a:cubicBezTo>
                    <a:cubicBezTo>
                      <a:pt x="4518" y="549"/>
                      <a:pt x="4585" y="524"/>
                      <a:pt x="4652" y="524"/>
                    </a:cubicBezTo>
                    <a:close/>
                    <a:moveTo>
                      <a:pt x="977" y="2969"/>
                    </a:moveTo>
                    <a:cubicBezTo>
                      <a:pt x="983" y="2969"/>
                      <a:pt x="990" y="2969"/>
                      <a:pt x="996" y="2970"/>
                    </a:cubicBezTo>
                    <a:cubicBezTo>
                      <a:pt x="1001" y="2969"/>
                      <a:pt x="1006" y="2969"/>
                      <a:pt x="1012" y="2969"/>
                    </a:cubicBezTo>
                    <a:cubicBezTo>
                      <a:pt x="1250" y="2969"/>
                      <a:pt x="1364" y="3265"/>
                      <a:pt x="1188" y="3428"/>
                    </a:cubicBezTo>
                    <a:cubicBezTo>
                      <a:pt x="1134" y="3487"/>
                      <a:pt x="1065" y="3513"/>
                      <a:pt x="996" y="3513"/>
                    </a:cubicBezTo>
                    <a:cubicBezTo>
                      <a:pt x="856" y="3513"/>
                      <a:pt x="721" y="3403"/>
                      <a:pt x="730" y="3235"/>
                    </a:cubicBezTo>
                    <a:cubicBezTo>
                      <a:pt x="718" y="3102"/>
                      <a:pt x="844" y="2969"/>
                      <a:pt x="977" y="2969"/>
                    </a:cubicBezTo>
                    <a:close/>
                    <a:moveTo>
                      <a:pt x="4030" y="2969"/>
                    </a:moveTo>
                    <a:cubicBezTo>
                      <a:pt x="4037" y="2969"/>
                      <a:pt x="4043" y="2969"/>
                      <a:pt x="4050" y="2970"/>
                    </a:cubicBezTo>
                    <a:cubicBezTo>
                      <a:pt x="4055" y="2969"/>
                      <a:pt x="4060" y="2969"/>
                      <a:pt x="4065" y="2969"/>
                    </a:cubicBezTo>
                    <a:cubicBezTo>
                      <a:pt x="4291" y="2969"/>
                      <a:pt x="4408" y="3265"/>
                      <a:pt x="4246" y="3428"/>
                    </a:cubicBezTo>
                    <a:cubicBezTo>
                      <a:pt x="4191" y="3487"/>
                      <a:pt x="4122" y="3513"/>
                      <a:pt x="4053" y="3513"/>
                    </a:cubicBezTo>
                    <a:cubicBezTo>
                      <a:pt x="3912" y="3513"/>
                      <a:pt x="3774" y="3403"/>
                      <a:pt x="3774" y="3235"/>
                    </a:cubicBezTo>
                    <a:cubicBezTo>
                      <a:pt x="3774" y="3102"/>
                      <a:pt x="3890" y="2969"/>
                      <a:pt x="4030" y="2969"/>
                    </a:cubicBezTo>
                    <a:close/>
                    <a:moveTo>
                      <a:pt x="996" y="6014"/>
                    </a:moveTo>
                    <a:cubicBezTo>
                      <a:pt x="1245" y="6014"/>
                      <a:pt x="1368" y="6319"/>
                      <a:pt x="1188" y="6485"/>
                    </a:cubicBezTo>
                    <a:cubicBezTo>
                      <a:pt x="1140" y="6540"/>
                      <a:pt x="1071" y="6567"/>
                      <a:pt x="1000" y="6567"/>
                    </a:cubicBezTo>
                    <a:cubicBezTo>
                      <a:pt x="929" y="6567"/>
                      <a:pt x="856" y="6540"/>
                      <a:pt x="800" y="6485"/>
                    </a:cubicBezTo>
                    <a:cubicBezTo>
                      <a:pt x="634" y="6319"/>
                      <a:pt x="760" y="6014"/>
                      <a:pt x="996" y="6014"/>
                    </a:cubicBezTo>
                    <a:close/>
                    <a:moveTo>
                      <a:pt x="4641" y="0"/>
                    </a:moveTo>
                    <a:cubicBezTo>
                      <a:pt x="4444" y="0"/>
                      <a:pt x="4244" y="71"/>
                      <a:pt x="4080" y="231"/>
                    </a:cubicBezTo>
                    <a:cubicBezTo>
                      <a:pt x="3718" y="580"/>
                      <a:pt x="3788" y="1214"/>
                      <a:pt x="4203" y="1476"/>
                    </a:cubicBezTo>
                    <a:lnTo>
                      <a:pt x="3967" y="2445"/>
                    </a:lnTo>
                    <a:cubicBezTo>
                      <a:pt x="3665" y="2472"/>
                      <a:pt x="3373" y="2694"/>
                      <a:pt x="3276" y="2986"/>
                    </a:cubicBezTo>
                    <a:lnTo>
                      <a:pt x="1756" y="2986"/>
                    </a:lnTo>
                    <a:cubicBezTo>
                      <a:pt x="1635" y="2643"/>
                      <a:pt x="1308" y="2443"/>
                      <a:pt x="981" y="2443"/>
                    </a:cubicBezTo>
                    <a:cubicBezTo>
                      <a:pt x="781" y="2443"/>
                      <a:pt x="581" y="2518"/>
                      <a:pt x="428" y="2681"/>
                    </a:cubicBezTo>
                    <a:cubicBezTo>
                      <a:pt x="0" y="3083"/>
                      <a:pt x="166" y="3816"/>
                      <a:pt x="730" y="4009"/>
                    </a:cubicBezTo>
                    <a:lnTo>
                      <a:pt x="730" y="5542"/>
                    </a:lnTo>
                    <a:cubicBezTo>
                      <a:pt x="166" y="5725"/>
                      <a:pt x="0" y="6455"/>
                      <a:pt x="428" y="6870"/>
                    </a:cubicBezTo>
                    <a:cubicBezTo>
                      <a:pt x="579" y="7023"/>
                      <a:pt x="783" y="7099"/>
                      <a:pt x="989" y="7099"/>
                    </a:cubicBezTo>
                    <a:cubicBezTo>
                      <a:pt x="1195" y="7099"/>
                      <a:pt x="1403" y="7023"/>
                      <a:pt x="1560" y="6870"/>
                    </a:cubicBezTo>
                    <a:cubicBezTo>
                      <a:pt x="1975" y="6455"/>
                      <a:pt x="1809" y="5725"/>
                      <a:pt x="1258" y="5542"/>
                    </a:cubicBezTo>
                    <a:lnTo>
                      <a:pt x="1258" y="4009"/>
                    </a:lnTo>
                    <a:cubicBezTo>
                      <a:pt x="1477" y="3926"/>
                      <a:pt x="1673" y="3733"/>
                      <a:pt x="1756" y="3511"/>
                    </a:cubicBezTo>
                    <a:lnTo>
                      <a:pt x="3276" y="3511"/>
                    </a:lnTo>
                    <a:cubicBezTo>
                      <a:pt x="3396" y="3854"/>
                      <a:pt x="3722" y="4048"/>
                      <a:pt x="4049" y="4048"/>
                    </a:cubicBezTo>
                    <a:cubicBezTo>
                      <a:pt x="4250" y="4048"/>
                      <a:pt x="4451" y="3974"/>
                      <a:pt x="4604" y="3816"/>
                    </a:cubicBezTo>
                    <a:cubicBezTo>
                      <a:pt x="4963" y="3468"/>
                      <a:pt x="4910" y="2847"/>
                      <a:pt x="4481" y="2571"/>
                    </a:cubicBezTo>
                    <a:lnTo>
                      <a:pt x="4730" y="1602"/>
                    </a:lnTo>
                    <a:cubicBezTo>
                      <a:pt x="5129" y="1575"/>
                      <a:pt x="5461" y="1214"/>
                      <a:pt x="5447" y="799"/>
                    </a:cubicBezTo>
                    <a:cubicBezTo>
                      <a:pt x="5456" y="321"/>
                      <a:pt x="5058" y="0"/>
                      <a:pt x="46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8"/>
              <p:cNvSpPr/>
              <p:nvPr/>
            </p:nvSpPr>
            <p:spPr>
              <a:xfrm>
                <a:off x="4847050" y="1608075"/>
                <a:ext cx="107575" cy="13125"/>
              </a:xfrm>
              <a:custGeom>
                <a:rect b="b" l="l" r="r" t="t"/>
                <a:pathLst>
                  <a:path extrusionOk="0" h="525" w="4303">
                    <a:moveTo>
                      <a:pt x="346" y="0"/>
                    </a:moveTo>
                    <a:cubicBezTo>
                      <a:pt x="1" y="14"/>
                      <a:pt x="1" y="511"/>
                      <a:pt x="346" y="525"/>
                    </a:cubicBezTo>
                    <a:lnTo>
                      <a:pt x="3997" y="525"/>
                    </a:lnTo>
                    <a:cubicBezTo>
                      <a:pt x="4137" y="525"/>
                      <a:pt x="4260" y="428"/>
                      <a:pt x="4273" y="302"/>
                    </a:cubicBezTo>
                    <a:cubicBezTo>
                      <a:pt x="4303" y="136"/>
                      <a:pt x="4177" y="0"/>
                      <a:pt x="40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8"/>
              <p:cNvSpPr/>
              <p:nvPr/>
            </p:nvSpPr>
            <p:spPr>
              <a:xfrm>
                <a:off x="4847050" y="1638450"/>
                <a:ext cx="107575" cy="13225"/>
              </a:xfrm>
              <a:custGeom>
                <a:rect b="b" l="l" r="r" t="t"/>
                <a:pathLst>
                  <a:path extrusionOk="0" h="529" w="4303">
                    <a:moveTo>
                      <a:pt x="346" y="0"/>
                    </a:moveTo>
                    <a:cubicBezTo>
                      <a:pt x="1" y="17"/>
                      <a:pt x="1" y="515"/>
                      <a:pt x="346" y="528"/>
                    </a:cubicBezTo>
                    <a:lnTo>
                      <a:pt x="3997" y="528"/>
                    </a:lnTo>
                    <a:cubicBezTo>
                      <a:pt x="4137" y="528"/>
                      <a:pt x="4260" y="445"/>
                      <a:pt x="4273" y="306"/>
                    </a:cubicBezTo>
                    <a:cubicBezTo>
                      <a:pt x="4303" y="140"/>
                      <a:pt x="4177" y="0"/>
                      <a:pt x="40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8"/>
              <p:cNvSpPr/>
              <p:nvPr/>
            </p:nvSpPr>
            <p:spPr>
              <a:xfrm>
                <a:off x="4848800" y="1669575"/>
                <a:ext cx="61525" cy="13200"/>
              </a:xfrm>
              <a:custGeom>
                <a:rect b="b" l="l" r="r" t="t"/>
                <a:pathLst>
                  <a:path extrusionOk="0" h="528" w="2461">
                    <a:moveTo>
                      <a:pt x="276" y="0"/>
                    </a:moveTo>
                    <a:cubicBezTo>
                      <a:pt x="123" y="0"/>
                      <a:pt x="0" y="139"/>
                      <a:pt x="14" y="305"/>
                    </a:cubicBezTo>
                    <a:cubicBezTo>
                      <a:pt x="40" y="445"/>
                      <a:pt x="153" y="528"/>
                      <a:pt x="289" y="528"/>
                    </a:cubicBezTo>
                    <a:lnTo>
                      <a:pt x="2115" y="528"/>
                    </a:lnTo>
                    <a:cubicBezTo>
                      <a:pt x="2460" y="515"/>
                      <a:pt x="2460" y="17"/>
                      <a:pt x="2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8"/>
              <p:cNvSpPr/>
              <p:nvPr/>
            </p:nvSpPr>
            <p:spPr>
              <a:xfrm>
                <a:off x="4848800" y="1700025"/>
                <a:ext cx="61525" cy="13125"/>
              </a:xfrm>
              <a:custGeom>
                <a:rect b="b" l="l" r="r" t="t"/>
                <a:pathLst>
                  <a:path extrusionOk="0" h="525" w="2461">
                    <a:moveTo>
                      <a:pt x="276" y="0"/>
                    </a:moveTo>
                    <a:cubicBezTo>
                      <a:pt x="123" y="0"/>
                      <a:pt x="0" y="140"/>
                      <a:pt x="14" y="306"/>
                    </a:cubicBezTo>
                    <a:cubicBezTo>
                      <a:pt x="40" y="442"/>
                      <a:pt x="153" y="525"/>
                      <a:pt x="289" y="525"/>
                    </a:cubicBezTo>
                    <a:lnTo>
                      <a:pt x="2115" y="525"/>
                    </a:lnTo>
                    <a:cubicBezTo>
                      <a:pt x="2460" y="525"/>
                      <a:pt x="2460" y="14"/>
                      <a:pt x="2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52" name="Google Shape;1052;p8"/>
          <p:cNvGrpSpPr/>
          <p:nvPr/>
        </p:nvGrpSpPr>
        <p:grpSpPr>
          <a:xfrm>
            <a:off x="4760082" y="3324185"/>
            <a:ext cx="567000" cy="567000"/>
            <a:chOff x="4643847" y="3040000"/>
            <a:chExt cx="567000" cy="567000"/>
          </a:xfrm>
        </p:grpSpPr>
        <p:sp>
          <p:nvSpPr>
            <p:cNvPr id="1053" name="Google Shape;1053;p8"/>
            <p:cNvSpPr/>
            <p:nvPr/>
          </p:nvSpPr>
          <p:spPr>
            <a:xfrm>
              <a:off x="4643847" y="3040000"/>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4" name="Google Shape;1054;p8"/>
            <p:cNvGrpSpPr/>
            <p:nvPr/>
          </p:nvGrpSpPr>
          <p:grpSpPr>
            <a:xfrm>
              <a:off x="4757572" y="3153863"/>
              <a:ext cx="339550" cy="339275"/>
              <a:chOff x="5543825" y="1573475"/>
              <a:chExt cx="339550" cy="339275"/>
            </a:xfrm>
          </p:grpSpPr>
          <p:sp>
            <p:nvSpPr>
              <p:cNvPr id="1055" name="Google Shape;1055;p8"/>
              <p:cNvSpPr/>
              <p:nvPr/>
            </p:nvSpPr>
            <p:spPr>
              <a:xfrm>
                <a:off x="5543825" y="1573475"/>
                <a:ext cx="339550" cy="339275"/>
              </a:xfrm>
              <a:custGeom>
                <a:rect b="b" l="l" r="r" t="t"/>
                <a:pathLst>
                  <a:path extrusionOk="0" h="13571" w="13582">
                    <a:moveTo>
                      <a:pt x="12781" y="541"/>
                    </a:moveTo>
                    <a:cubicBezTo>
                      <a:pt x="12934" y="541"/>
                      <a:pt x="13057" y="651"/>
                      <a:pt x="13057" y="803"/>
                    </a:cubicBezTo>
                    <a:lnTo>
                      <a:pt x="13057" y="1882"/>
                    </a:lnTo>
                    <a:cubicBezTo>
                      <a:pt x="13057" y="2035"/>
                      <a:pt x="12934" y="2144"/>
                      <a:pt x="12781" y="2144"/>
                    </a:cubicBezTo>
                    <a:lnTo>
                      <a:pt x="7413" y="2144"/>
                    </a:lnTo>
                    <a:cubicBezTo>
                      <a:pt x="7261" y="2144"/>
                      <a:pt x="7138" y="2035"/>
                      <a:pt x="7138" y="1882"/>
                    </a:cubicBezTo>
                    <a:lnTo>
                      <a:pt x="7138" y="803"/>
                    </a:lnTo>
                    <a:cubicBezTo>
                      <a:pt x="7138" y="651"/>
                      <a:pt x="7261" y="541"/>
                      <a:pt x="7413" y="541"/>
                    </a:cubicBezTo>
                    <a:close/>
                    <a:moveTo>
                      <a:pt x="12781" y="2682"/>
                    </a:moveTo>
                    <a:cubicBezTo>
                      <a:pt x="12934" y="2682"/>
                      <a:pt x="13057" y="2795"/>
                      <a:pt x="13057" y="2948"/>
                    </a:cubicBezTo>
                    <a:lnTo>
                      <a:pt x="13057" y="4027"/>
                    </a:lnTo>
                    <a:cubicBezTo>
                      <a:pt x="13057" y="4176"/>
                      <a:pt x="12934" y="4289"/>
                      <a:pt x="12781" y="4289"/>
                    </a:cubicBezTo>
                    <a:lnTo>
                      <a:pt x="7413" y="4289"/>
                    </a:lnTo>
                    <a:cubicBezTo>
                      <a:pt x="7261" y="4289"/>
                      <a:pt x="7138" y="4176"/>
                      <a:pt x="7138" y="4027"/>
                    </a:cubicBezTo>
                    <a:lnTo>
                      <a:pt x="7138" y="2948"/>
                    </a:lnTo>
                    <a:cubicBezTo>
                      <a:pt x="7138" y="2795"/>
                      <a:pt x="7261" y="2682"/>
                      <a:pt x="7413" y="2682"/>
                    </a:cubicBezTo>
                    <a:close/>
                    <a:moveTo>
                      <a:pt x="12781" y="4827"/>
                    </a:moveTo>
                    <a:cubicBezTo>
                      <a:pt x="12934" y="4827"/>
                      <a:pt x="13057" y="4953"/>
                      <a:pt x="13057" y="5089"/>
                    </a:cubicBezTo>
                    <a:lnTo>
                      <a:pt x="13057" y="6168"/>
                    </a:lnTo>
                    <a:cubicBezTo>
                      <a:pt x="13057" y="6320"/>
                      <a:pt x="12934" y="6447"/>
                      <a:pt x="12781" y="6447"/>
                    </a:cubicBezTo>
                    <a:lnTo>
                      <a:pt x="7413" y="6447"/>
                    </a:lnTo>
                    <a:cubicBezTo>
                      <a:pt x="7261" y="6447"/>
                      <a:pt x="7138" y="6320"/>
                      <a:pt x="7138" y="6168"/>
                    </a:cubicBezTo>
                    <a:lnTo>
                      <a:pt x="7138" y="5089"/>
                    </a:lnTo>
                    <a:cubicBezTo>
                      <a:pt x="7138" y="4953"/>
                      <a:pt x="7261" y="4827"/>
                      <a:pt x="7413" y="4827"/>
                    </a:cubicBezTo>
                    <a:close/>
                    <a:moveTo>
                      <a:pt x="6667" y="4302"/>
                    </a:moveTo>
                    <a:cubicBezTo>
                      <a:pt x="6693" y="4398"/>
                      <a:pt x="6750" y="4481"/>
                      <a:pt x="6819" y="4564"/>
                    </a:cubicBezTo>
                    <a:cubicBezTo>
                      <a:pt x="6693" y="4704"/>
                      <a:pt x="6610" y="4896"/>
                      <a:pt x="6610" y="5089"/>
                    </a:cubicBezTo>
                    <a:lnTo>
                      <a:pt x="6610" y="6168"/>
                    </a:lnTo>
                    <a:cubicBezTo>
                      <a:pt x="6610" y="6613"/>
                      <a:pt x="6972" y="6971"/>
                      <a:pt x="7413" y="6971"/>
                    </a:cubicBezTo>
                    <a:lnTo>
                      <a:pt x="9282" y="6971"/>
                    </a:lnTo>
                    <a:cubicBezTo>
                      <a:pt x="9075" y="8407"/>
                      <a:pt x="7974" y="9105"/>
                      <a:pt x="6878" y="9105"/>
                    </a:cubicBezTo>
                    <a:cubicBezTo>
                      <a:pt x="5692" y="9105"/>
                      <a:pt x="4512" y="8290"/>
                      <a:pt x="4469" y="6709"/>
                    </a:cubicBezTo>
                    <a:cubicBezTo>
                      <a:pt x="4469" y="5451"/>
                      <a:pt x="5435" y="4412"/>
                      <a:pt x="6667" y="4302"/>
                    </a:cubicBezTo>
                    <a:close/>
                    <a:moveTo>
                      <a:pt x="3832" y="9321"/>
                    </a:moveTo>
                    <a:cubicBezTo>
                      <a:pt x="3971" y="9474"/>
                      <a:pt x="4107" y="9613"/>
                      <a:pt x="4260" y="9736"/>
                    </a:cubicBezTo>
                    <a:lnTo>
                      <a:pt x="3888" y="10138"/>
                    </a:lnTo>
                    <a:lnTo>
                      <a:pt x="3430" y="9696"/>
                    </a:lnTo>
                    <a:lnTo>
                      <a:pt x="3832" y="9321"/>
                    </a:lnTo>
                    <a:close/>
                    <a:moveTo>
                      <a:pt x="6610" y="3223"/>
                    </a:moveTo>
                    <a:lnTo>
                      <a:pt x="6610" y="3778"/>
                    </a:lnTo>
                    <a:cubicBezTo>
                      <a:pt x="5133" y="3874"/>
                      <a:pt x="3901" y="5215"/>
                      <a:pt x="3928" y="6709"/>
                    </a:cubicBezTo>
                    <a:cubicBezTo>
                      <a:pt x="3928" y="8326"/>
                      <a:pt x="5256" y="9653"/>
                      <a:pt x="6876" y="9653"/>
                    </a:cubicBezTo>
                    <a:cubicBezTo>
                      <a:pt x="6893" y="9654"/>
                      <a:pt x="6911" y="9654"/>
                      <a:pt x="6929" y="9654"/>
                    </a:cubicBezTo>
                    <a:cubicBezTo>
                      <a:pt x="8401" y="9654"/>
                      <a:pt x="9712" y="8434"/>
                      <a:pt x="9807" y="6971"/>
                    </a:cubicBezTo>
                    <a:lnTo>
                      <a:pt x="10361" y="6971"/>
                    </a:lnTo>
                    <a:cubicBezTo>
                      <a:pt x="10222" y="8770"/>
                      <a:pt x="8701" y="10194"/>
                      <a:pt x="6876" y="10194"/>
                    </a:cubicBezTo>
                    <a:cubicBezTo>
                      <a:pt x="2408" y="10042"/>
                      <a:pt x="2198" y="3721"/>
                      <a:pt x="6610" y="3223"/>
                    </a:cubicBezTo>
                    <a:close/>
                    <a:moveTo>
                      <a:pt x="3058" y="10055"/>
                    </a:moveTo>
                    <a:lnTo>
                      <a:pt x="3526" y="10526"/>
                    </a:lnTo>
                    <a:lnTo>
                      <a:pt x="1285" y="12907"/>
                    </a:lnTo>
                    <a:cubicBezTo>
                      <a:pt x="1211" y="12987"/>
                      <a:pt x="1101" y="13025"/>
                      <a:pt x="991" y="13025"/>
                    </a:cubicBezTo>
                    <a:cubicBezTo>
                      <a:pt x="874" y="13025"/>
                      <a:pt x="756" y="12983"/>
                      <a:pt x="678" y="12907"/>
                    </a:cubicBezTo>
                    <a:cubicBezTo>
                      <a:pt x="512" y="12741"/>
                      <a:pt x="499" y="12448"/>
                      <a:pt x="678" y="12282"/>
                    </a:cubicBezTo>
                    <a:lnTo>
                      <a:pt x="3058" y="10055"/>
                    </a:lnTo>
                    <a:close/>
                    <a:moveTo>
                      <a:pt x="7413" y="0"/>
                    </a:moveTo>
                    <a:cubicBezTo>
                      <a:pt x="6972" y="0"/>
                      <a:pt x="6610" y="359"/>
                      <a:pt x="6610" y="803"/>
                    </a:cubicBezTo>
                    <a:lnTo>
                      <a:pt x="6610" y="1882"/>
                    </a:lnTo>
                    <a:cubicBezTo>
                      <a:pt x="6610" y="2088"/>
                      <a:pt x="6693" y="2267"/>
                      <a:pt x="6819" y="2407"/>
                    </a:cubicBezTo>
                    <a:cubicBezTo>
                      <a:pt x="6750" y="2490"/>
                      <a:pt x="6693" y="2586"/>
                      <a:pt x="6653" y="2699"/>
                    </a:cubicBezTo>
                    <a:cubicBezTo>
                      <a:pt x="3583" y="2835"/>
                      <a:pt x="1827" y="6364"/>
                      <a:pt x="3513" y="8906"/>
                    </a:cubicBezTo>
                    <a:lnTo>
                      <a:pt x="303" y="11911"/>
                    </a:lnTo>
                    <a:cubicBezTo>
                      <a:pt x="124" y="12090"/>
                      <a:pt x="14" y="12326"/>
                      <a:pt x="14" y="12575"/>
                    </a:cubicBezTo>
                    <a:cubicBezTo>
                      <a:pt x="1" y="13105"/>
                      <a:pt x="456" y="13571"/>
                      <a:pt x="988" y="13571"/>
                    </a:cubicBezTo>
                    <a:cubicBezTo>
                      <a:pt x="995" y="13571"/>
                      <a:pt x="1003" y="13571"/>
                      <a:pt x="1010" y="13570"/>
                    </a:cubicBezTo>
                    <a:cubicBezTo>
                      <a:pt x="1259" y="13570"/>
                      <a:pt x="1495" y="13458"/>
                      <a:pt x="1674" y="13278"/>
                    </a:cubicBezTo>
                    <a:lnTo>
                      <a:pt x="4688" y="10068"/>
                    </a:lnTo>
                    <a:cubicBezTo>
                      <a:pt x="5365" y="10522"/>
                      <a:pt x="6113" y="10728"/>
                      <a:pt x="6848" y="10728"/>
                    </a:cubicBezTo>
                    <a:cubicBezTo>
                      <a:pt x="8852" y="10728"/>
                      <a:pt x="10764" y="9198"/>
                      <a:pt x="10886" y="6971"/>
                    </a:cubicBezTo>
                    <a:lnTo>
                      <a:pt x="12781" y="6971"/>
                    </a:lnTo>
                    <a:cubicBezTo>
                      <a:pt x="13223" y="6971"/>
                      <a:pt x="13581" y="6613"/>
                      <a:pt x="13581" y="6168"/>
                    </a:cubicBezTo>
                    <a:lnTo>
                      <a:pt x="13581" y="5089"/>
                    </a:lnTo>
                    <a:cubicBezTo>
                      <a:pt x="13581" y="4883"/>
                      <a:pt x="13498" y="4704"/>
                      <a:pt x="13375" y="4564"/>
                    </a:cubicBezTo>
                    <a:cubicBezTo>
                      <a:pt x="13498" y="4412"/>
                      <a:pt x="13581" y="4232"/>
                      <a:pt x="13581" y="4027"/>
                    </a:cubicBezTo>
                    <a:lnTo>
                      <a:pt x="13581" y="2948"/>
                    </a:lnTo>
                    <a:cubicBezTo>
                      <a:pt x="13581" y="2739"/>
                      <a:pt x="13498" y="2559"/>
                      <a:pt x="13375" y="2407"/>
                    </a:cubicBezTo>
                    <a:cubicBezTo>
                      <a:pt x="13498" y="2267"/>
                      <a:pt x="13581" y="2088"/>
                      <a:pt x="13581" y="1882"/>
                    </a:cubicBezTo>
                    <a:lnTo>
                      <a:pt x="13581" y="803"/>
                    </a:lnTo>
                    <a:cubicBezTo>
                      <a:pt x="13581" y="359"/>
                      <a:pt x="13223" y="0"/>
                      <a:pt x="127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8"/>
              <p:cNvSpPr/>
              <p:nvPr/>
            </p:nvSpPr>
            <p:spPr>
              <a:xfrm>
                <a:off x="5768900" y="1600100"/>
                <a:ext cx="52975" cy="13150"/>
              </a:xfrm>
              <a:custGeom>
                <a:rect b="b" l="l" r="r" t="t"/>
                <a:pathLst>
                  <a:path extrusionOk="0" h="526" w="2119">
                    <a:moveTo>
                      <a:pt x="362" y="1"/>
                    </a:moveTo>
                    <a:cubicBezTo>
                      <a:pt x="1" y="14"/>
                      <a:pt x="1" y="512"/>
                      <a:pt x="362" y="525"/>
                    </a:cubicBezTo>
                    <a:lnTo>
                      <a:pt x="1826" y="525"/>
                    </a:lnTo>
                    <a:cubicBezTo>
                      <a:pt x="1992" y="525"/>
                      <a:pt x="2118" y="389"/>
                      <a:pt x="2089" y="223"/>
                    </a:cubicBezTo>
                    <a:cubicBezTo>
                      <a:pt x="2075" y="97"/>
                      <a:pt x="1952" y="1"/>
                      <a:pt x="18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8"/>
              <p:cNvSpPr/>
              <p:nvPr/>
            </p:nvSpPr>
            <p:spPr>
              <a:xfrm>
                <a:off x="5739525" y="1600100"/>
                <a:ext cx="13125" cy="13300"/>
              </a:xfrm>
              <a:custGeom>
                <a:rect b="b" l="l" r="r" t="t"/>
                <a:pathLst>
                  <a:path extrusionOk="0" h="532" w="525">
                    <a:moveTo>
                      <a:pt x="263" y="1"/>
                    </a:moveTo>
                    <a:cubicBezTo>
                      <a:pt x="110" y="1"/>
                      <a:pt x="0" y="123"/>
                      <a:pt x="0" y="263"/>
                    </a:cubicBezTo>
                    <a:cubicBezTo>
                      <a:pt x="0" y="442"/>
                      <a:pt x="128" y="532"/>
                      <a:pt x="258" y="532"/>
                    </a:cubicBezTo>
                    <a:cubicBezTo>
                      <a:pt x="387" y="532"/>
                      <a:pt x="518" y="442"/>
                      <a:pt x="525" y="263"/>
                    </a:cubicBezTo>
                    <a:cubicBezTo>
                      <a:pt x="525" y="123"/>
                      <a:pt x="402"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8"/>
              <p:cNvSpPr/>
              <p:nvPr/>
            </p:nvSpPr>
            <p:spPr>
              <a:xfrm>
                <a:off x="5768900" y="1707325"/>
                <a:ext cx="52975" cy="13125"/>
              </a:xfrm>
              <a:custGeom>
                <a:rect b="b" l="l" r="r" t="t"/>
                <a:pathLst>
                  <a:path extrusionOk="0" h="525" w="2119">
                    <a:moveTo>
                      <a:pt x="362" y="0"/>
                    </a:moveTo>
                    <a:cubicBezTo>
                      <a:pt x="1" y="14"/>
                      <a:pt x="1" y="512"/>
                      <a:pt x="362" y="525"/>
                    </a:cubicBezTo>
                    <a:lnTo>
                      <a:pt x="1826" y="525"/>
                    </a:lnTo>
                    <a:cubicBezTo>
                      <a:pt x="1992" y="525"/>
                      <a:pt x="2118" y="386"/>
                      <a:pt x="2089" y="220"/>
                    </a:cubicBezTo>
                    <a:cubicBezTo>
                      <a:pt x="2075" y="97"/>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8"/>
              <p:cNvSpPr/>
              <p:nvPr/>
            </p:nvSpPr>
            <p:spPr>
              <a:xfrm>
                <a:off x="5739525" y="1707325"/>
                <a:ext cx="13125" cy="13375"/>
              </a:xfrm>
              <a:custGeom>
                <a:rect b="b" l="l" r="r" t="t"/>
                <a:pathLst>
                  <a:path extrusionOk="0" h="535" w="525">
                    <a:moveTo>
                      <a:pt x="263" y="0"/>
                    </a:moveTo>
                    <a:cubicBezTo>
                      <a:pt x="110" y="0"/>
                      <a:pt x="0" y="123"/>
                      <a:pt x="0" y="276"/>
                    </a:cubicBezTo>
                    <a:cubicBezTo>
                      <a:pt x="0" y="449"/>
                      <a:pt x="128" y="535"/>
                      <a:pt x="258" y="535"/>
                    </a:cubicBezTo>
                    <a:cubicBezTo>
                      <a:pt x="387" y="535"/>
                      <a:pt x="518" y="449"/>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8"/>
              <p:cNvSpPr/>
              <p:nvPr/>
            </p:nvSpPr>
            <p:spPr>
              <a:xfrm>
                <a:off x="5768900" y="1653725"/>
                <a:ext cx="52975" cy="13125"/>
              </a:xfrm>
              <a:custGeom>
                <a:rect b="b" l="l" r="r" t="t"/>
                <a:pathLst>
                  <a:path extrusionOk="0" h="525" w="2119">
                    <a:moveTo>
                      <a:pt x="362" y="0"/>
                    </a:moveTo>
                    <a:cubicBezTo>
                      <a:pt x="1" y="13"/>
                      <a:pt x="1" y="511"/>
                      <a:pt x="362" y="525"/>
                    </a:cubicBezTo>
                    <a:lnTo>
                      <a:pt x="1826" y="525"/>
                    </a:lnTo>
                    <a:cubicBezTo>
                      <a:pt x="1992" y="525"/>
                      <a:pt x="2118" y="385"/>
                      <a:pt x="2089" y="219"/>
                    </a:cubicBezTo>
                    <a:cubicBezTo>
                      <a:pt x="2075" y="96"/>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8"/>
              <p:cNvSpPr/>
              <p:nvPr/>
            </p:nvSpPr>
            <p:spPr>
              <a:xfrm>
                <a:off x="5739525" y="1653725"/>
                <a:ext cx="13125" cy="13375"/>
              </a:xfrm>
              <a:custGeom>
                <a:rect b="b" l="l" r="r" t="t"/>
                <a:pathLst>
                  <a:path extrusionOk="0" h="535" w="525">
                    <a:moveTo>
                      <a:pt x="263" y="0"/>
                    </a:moveTo>
                    <a:cubicBezTo>
                      <a:pt x="110" y="0"/>
                      <a:pt x="0" y="123"/>
                      <a:pt x="0" y="276"/>
                    </a:cubicBezTo>
                    <a:cubicBezTo>
                      <a:pt x="0" y="448"/>
                      <a:pt x="128" y="534"/>
                      <a:pt x="258" y="534"/>
                    </a:cubicBezTo>
                    <a:cubicBezTo>
                      <a:pt x="387" y="534"/>
                      <a:pt x="518" y="448"/>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62" name="Google Shape;1062;p8"/>
          <p:cNvSpPr txBox="1"/>
          <p:nvPr/>
        </p:nvSpPr>
        <p:spPr>
          <a:xfrm>
            <a:off x="1577968" y="3370683"/>
            <a:ext cx="2811000" cy="474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Poppins ExtraBold"/>
              <a:buNone/>
            </a:pPr>
            <a:r>
              <a:rPr b="0" i="0" lang="en-US" sz="2000" u="none" cap="none" strike="noStrike">
                <a:solidFill>
                  <a:schemeClr val="dk1"/>
                </a:solidFill>
                <a:latin typeface="Poppins ExtraBold"/>
                <a:ea typeface="Poppins ExtraBold"/>
                <a:cs typeface="Poppins ExtraBold"/>
                <a:sym typeface="Poppins ExtraBold"/>
              </a:rPr>
              <a:t>Cluster Indexes</a:t>
            </a:r>
            <a:endParaRPr/>
          </a:p>
        </p:txBody>
      </p:sp>
      <p:grpSp>
        <p:nvGrpSpPr>
          <p:cNvPr id="1063" name="Google Shape;1063;p8"/>
          <p:cNvGrpSpPr/>
          <p:nvPr/>
        </p:nvGrpSpPr>
        <p:grpSpPr>
          <a:xfrm>
            <a:off x="4760082" y="1507265"/>
            <a:ext cx="567000" cy="567000"/>
            <a:chOff x="4760082" y="1339315"/>
            <a:chExt cx="567000" cy="567000"/>
          </a:xfrm>
        </p:grpSpPr>
        <p:sp>
          <p:nvSpPr>
            <p:cNvPr id="1064" name="Google Shape;1064;p8"/>
            <p:cNvSpPr/>
            <p:nvPr/>
          </p:nvSpPr>
          <p:spPr>
            <a:xfrm>
              <a:off x="4760082" y="1339315"/>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8"/>
            <p:cNvSpPr/>
            <p:nvPr/>
          </p:nvSpPr>
          <p:spPr>
            <a:xfrm>
              <a:off x="4873807" y="1454334"/>
              <a:ext cx="339275" cy="339275"/>
            </a:xfrm>
            <a:custGeom>
              <a:rect b="b" l="l" r="r" t="t"/>
              <a:pathLst>
                <a:path extrusionOk="0" h="13571" w="13571">
                  <a:moveTo>
                    <a:pt x="6770" y="2530"/>
                  </a:moveTo>
                  <a:cubicBezTo>
                    <a:pt x="7574" y="2530"/>
                    <a:pt x="8381" y="2661"/>
                    <a:pt x="8631" y="2918"/>
                  </a:cubicBezTo>
                  <a:cubicBezTo>
                    <a:pt x="8535" y="3044"/>
                    <a:pt x="7914" y="3320"/>
                    <a:pt x="6779" y="3320"/>
                  </a:cubicBezTo>
                  <a:cubicBezTo>
                    <a:pt x="5660" y="3320"/>
                    <a:pt x="5036" y="3044"/>
                    <a:pt x="4940" y="2918"/>
                  </a:cubicBezTo>
                  <a:cubicBezTo>
                    <a:pt x="5187" y="2657"/>
                    <a:pt x="5977" y="2530"/>
                    <a:pt x="6770" y="2530"/>
                  </a:cubicBezTo>
                  <a:close/>
                  <a:moveTo>
                    <a:pt x="8648" y="3542"/>
                  </a:moveTo>
                  <a:lnTo>
                    <a:pt x="8648" y="3970"/>
                  </a:lnTo>
                  <a:cubicBezTo>
                    <a:pt x="8407" y="4237"/>
                    <a:pt x="7603" y="4369"/>
                    <a:pt x="6798" y="4369"/>
                  </a:cubicBezTo>
                  <a:cubicBezTo>
                    <a:pt x="5983" y="4369"/>
                    <a:pt x="5169" y="4234"/>
                    <a:pt x="4940" y="3970"/>
                  </a:cubicBezTo>
                  <a:lnTo>
                    <a:pt x="4940" y="3542"/>
                  </a:lnTo>
                  <a:cubicBezTo>
                    <a:pt x="5451" y="3778"/>
                    <a:pt x="6241" y="3844"/>
                    <a:pt x="6792" y="3844"/>
                  </a:cubicBezTo>
                  <a:cubicBezTo>
                    <a:pt x="7333" y="3844"/>
                    <a:pt x="8120" y="3778"/>
                    <a:pt x="8648" y="3542"/>
                  </a:cubicBezTo>
                  <a:close/>
                  <a:moveTo>
                    <a:pt x="8648" y="4591"/>
                  </a:moveTo>
                  <a:lnTo>
                    <a:pt x="8648" y="5023"/>
                  </a:lnTo>
                  <a:cubicBezTo>
                    <a:pt x="8406" y="5291"/>
                    <a:pt x="7592" y="5426"/>
                    <a:pt x="6783" y="5426"/>
                  </a:cubicBezTo>
                  <a:cubicBezTo>
                    <a:pt x="5973" y="5426"/>
                    <a:pt x="5167" y="5291"/>
                    <a:pt x="4940" y="5023"/>
                  </a:cubicBezTo>
                  <a:lnTo>
                    <a:pt x="4940" y="4591"/>
                  </a:lnTo>
                  <a:cubicBezTo>
                    <a:pt x="5466" y="4807"/>
                    <a:pt x="6127" y="4915"/>
                    <a:pt x="6789" y="4915"/>
                  </a:cubicBezTo>
                  <a:cubicBezTo>
                    <a:pt x="7451" y="4915"/>
                    <a:pt x="8115" y="4807"/>
                    <a:pt x="8648" y="4591"/>
                  </a:cubicBezTo>
                  <a:close/>
                  <a:moveTo>
                    <a:pt x="8648" y="5657"/>
                  </a:moveTo>
                  <a:lnTo>
                    <a:pt x="8648" y="6085"/>
                  </a:lnTo>
                  <a:cubicBezTo>
                    <a:pt x="8407" y="6354"/>
                    <a:pt x="7602" y="6486"/>
                    <a:pt x="6798" y="6486"/>
                  </a:cubicBezTo>
                  <a:cubicBezTo>
                    <a:pt x="5983" y="6486"/>
                    <a:pt x="5169" y="6350"/>
                    <a:pt x="4940" y="6085"/>
                  </a:cubicBezTo>
                  <a:lnTo>
                    <a:pt x="4940" y="5657"/>
                  </a:lnTo>
                  <a:cubicBezTo>
                    <a:pt x="5466" y="5864"/>
                    <a:pt x="6127" y="5968"/>
                    <a:pt x="6789" y="5968"/>
                  </a:cubicBezTo>
                  <a:cubicBezTo>
                    <a:pt x="7451" y="5968"/>
                    <a:pt x="8115" y="5864"/>
                    <a:pt x="8648" y="5657"/>
                  </a:cubicBezTo>
                  <a:close/>
                  <a:moveTo>
                    <a:pt x="7416" y="541"/>
                  </a:moveTo>
                  <a:lnTo>
                    <a:pt x="7443" y="1105"/>
                  </a:lnTo>
                  <a:cubicBezTo>
                    <a:pt x="7443" y="1232"/>
                    <a:pt x="7526" y="1328"/>
                    <a:pt x="7636" y="1354"/>
                  </a:cubicBezTo>
                  <a:cubicBezTo>
                    <a:pt x="7914" y="1424"/>
                    <a:pt x="8177" y="1537"/>
                    <a:pt x="8426" y="1673"/>
                  </a:cubicBezTo>
                  <a:cubicBezTo>
                    <a:pt x="8466" y="1697"/>
                    <a:pt x="8512" y="1708"/>
                    <a:pt x="8558" y="1708"/>
                  </a:cubicBezTo>
                  <a:cubicBezTo>
                    <a:pt x="8621" y="1708"/>
                    <a:pt x="8683" y="1687"/>
                    <a:pt x="8731" y="1647"/>
                  </a:cubicBezTo>
                  <a:lnTo>
                    <a:pt x="9159" y="1258"/>
                  </a:lnTo>
                  <a:lnTo>
                    <a:pt x="10042" y="2144"/>
                  </a:lnTo>
                  <a:lnTo>
                    <a:pt x="9657" y="2573"/>
                  </a:lnTo>
                  <a:cubicBezTo>
                    <a:pt x="9574" y="2656"/>
                    <a:pt x="9561" y="2782"/>
                    <a:pt x="9614" y="2878"/>
                  </a:cubicBezTo>
                  <a:cubicBezTo>
                    <a:pt x="9767" y="3127"/>
                    <a:pt x="9876" y="3389"/>
                    <a:pt x="9946" y="3665"/>
                  </a:cubicBezTo>
                  <a:cubicBezTo>
                    <a:pt x="9976" y="3778"/>
                    <a:pt x="10072" y="3844"/>
                    <a:pt x="10182" y="3861"/>
                  </a:cubicBezTo>
                  <a:lnTo>
                    <a:pt x="10763" y="3887"/>
                  </a:lnTo>
                  <a:lnTo>
                    <a:pt x="10763" y="5132"/>
                  </a:lnTo>
                  <a:lnTo>
                    <a:pt x="10195" y="5159"/>
                  </a:lnTo>
                  <a:cubicBezTo>
                    <a:pt x="10072" y="5172"/>
                    <a:pt x="9976" y="5242"/>
                    <a:pt x="9946" y="5354"/>
                  </a:cubicBezTo>
                  <a:cubicBezTo>
                    <a:pt x="9876" y="5630"/>
                    <a:pt x="9767" y="5892"/>
                    <a:pt x="9614" y="6141"/>
                  </a:cubicBezTo>
                  <a:cubicBezTo>
                    <a:pt x="9561" y="6237"/>
                    <a:pt x="9574" y="6364"/>
                    <a:pt x="9657" y="6447"/>
                  </a:cubicBezTo>
                  <a:lnTo>
                    <a:pt x="10042" y="6875"/>
                  </a:lnTo>
                  <a:lnTo>
                    <a:pt x="9159" y="7761"/>
                  </a:lnTo>
                  <a:lnTo>
                    <a:pt x="8731" y="7373"/>
                  </a:lnTo>
                  <a:cubicBezTo>
                    <a:pt x="8684" y="7326"/>
                    <a:pt x="8623" y="7301"/>
                    <a:pt x="8562" y="7301"/>
                  </a:cubicBezTo>
                  <a:cubicBezTo>
                    <a:pt x="8515" y="7301"/>
                    <a:pt x="8467" y="7316"/>
                    <a:pt x="8426" y="7346"/>
                  </a:cubicBezTo>
                  <a:cubicBezTo>
                    <a:pt x="8177" y="7482"/>
                    <a:pt x="7914" y="7595"/>
                    <a:pt x="7636" y="7662"/>
                  </a:cubicBezTo>
                  <a:cubicBezTo>
                    <a:pt x="7526" y="7691"/>
                    <a:pt x="7443" y="7788"/>
                    <a:pt x="7443" y="7911"/>
                  </a:cubicBezTo>
                  <a:lnTo>
                    <a:pt x="7416" y="8478"/>
                  </a:lnTo>
                  <a:lnTo>
                    <a:pt x="7055" y="8478"/>
                  </a:lnTo>
                  <a:lnTo>
                    <a:pt x="7055" y="7014"/>
                  </a:lnTo>
                  <a:cubicBezTo>
                    <a:pt x="7941" y="6984"/>
                    <a:pt x="9173" y="6765"/>
                    <a:pt x="9173" y="6101"/>
                  </a:cubicBezTo>
                  <a:lnTo>
                    <a:pt x="9173" y="2918"/>
                  </a:lnTo>
                  <a:cubicBezTo>
                    <a:pt x="9173" y="2184"/>
                    <a:pt x="7679" y="1992"/>
                    <a:pt x="6792" y="1992"/>
                  </a:cubicBezTo>
                  <a:cubicBezTo>
                    <a:pt x="5909" y="1992"/>
                    <a:pt x="4399" y="2184"/>
                    <a:pt x="4399" y="2918"/>
                  </a:cubicBezTo>
                  <a:lnTo>
                    <a:pt x="4399" y="6101"/>
                  </a:lnTo>
                  <a:cubicBezTo>
                    <a:pt x="4399" y="6765"/>
                    <a:pt x="5631" y="6984"/>
                    <a:pt x="6530" y="7014"/>
                  </a:cubicBezTo>
                  <a:lnTo>
                    <a:pt x="6530" y="8478"/>
                  </a:lnTo>
                  <a:lnTo>
                    <a:pt x="6158" y="8478"/>
                  </a:lnTo>
                  <a:lnTo>
                    <a:pt x="6128" y="7911"/>
                  </a:lnTo>
                  <a:cubicBezTo>
                    <a:pt x="6128" y="7788"/>
                    <a:pt x="6045" y="7691"/>
                    <a:pt x="5936" y="7662"/>
                  </a:cubicBezTo>
                  <a:cubicBezTo>
                    <a:pt x="5674" y="7595"/>
                    <a:pt x="5411" y="7482"/>
                    <a:pt x="5162" y="7346"/>
                  </a:cubicBezTo>
                  <a:cubicBezTo>
                    <a:pt x="5119" y="7316"/>
                    <a:pt x="5069" y="7301"/>
                    <a:pt x="5019" y="7301"/>
                  </a:cubicBezTo>
                  <a:cubicBezTo>
                    <a:pt x="4954" y="7301"/>
                    <a:pt x="4891" y="7326"/>
                    <a:pt x="4844" y="7373"/>
                  </a:cubicBezTo>
                  <a:lnTo>
                    <a:pt x="4429" y="7761"/>
                  </a:lnTo>
                  <a:lnTo>
                    <a:pt x="3529" y="6875"/>
                  </a:lnTo>
                  <a:lnTo>
                    <a:pt x="3931" y="6447"/>
                  </a:lnTo>
                  <a:cubicBezTo>
                    <a:pt x="4001" y="6364"/>
                    <a:pt x="4014" y="6237"/>
                    <a:pt x="3957" y="6141"/>
                  </a:cubicBezTo>
                  <a:cubicBezTo>
                    <a:pt x="3818" y="5892"/>
                    <a:pt x="3708" y="5630"/>
                    <a:pt x="3639" y="5354"/>
                  </a:cubicBezTo>
                  <a:cubicBezTo>
                    <a:pt x="3599" y="5242"/>
                    <a:pt x="3503" y="5172"/>
                    <a:pt x="3390" y="5159"/>
                  </a:cubicBezTo>
                  <a:lnTo>
                    <a:pt x="2809" y="5132"/>
                  </a:lnTo>
                  <a:lnTo>
                    <a:pt x="2809" y="3887"/>
                  </a:lnTo>
                  <a:lnTo>
                    <a:pt x="3390" y="3861"/>
                  </a:lnTo>
                  <a:cubicBezTo>
                    <a:pt x="3503" y="3844"/>
                    <a:pt x="3599" y="3778"/>
                    <a:pt x="3639" y="3665"/>
                  </a:cubicBezTo>
                  <a:cubicBezTo>
                    <a:pt x="3708" y="3389"/>
                    <a:pt x="3818" y="3127"/>
                    <a:pt x="3957" y="2878"/>
                  </a:cubicBezTo>
                  <a:cubicBezTo>
                    <a:pt x="4014" y="2782"/>
                    <a:pt x="4001" y="2656"/>
                    <a:pt x="3931" y="2573"/>
                  </a:cubicBezTo>
                  <a:lnTo>
                    <a:pt x="3529" y="2144"/>
                  </a:lnTo>
                  <a:lnTo>
                    <a:pt x="4429" y="1258"/>
                  </a:lnTo>
                  <a:lnTo>
                    <a:pt x="4844" y="1647"/>
                  </a:lnTo>
                  <a:cubicBezTo>
                    <a:pt x="4892" y="1687"/>
                    <a:pt x="4958" y="1708"/>
                    <a:pt x="5024" y="1708"/>
                  </a:cubicBezTo>
                  <a:cubicBezTo>
                    <a:pt x="5072" y="1708"/>
                    <a:pt x="5120" y="1697"/>
                    <a:pt x="5162" y="1673"/>
                  </a:cubicBezTo>
                  <a:cubicBezTo>
                    <a:pt x="5411" y="1537"/>
                    <a:pt x="5674" y="1424"/>
                    <a:pt x="5936" y="1354"/>
                  </a:cubicBezTo>
                  <a:cubicBezTo>
                    <a:pt x="6045" y="1328"/>
                    <a:pt x="6128" y="1232"/>
                    <a:pt x="6128" y="1105"/>
                  </a:cubicBezTo>
                  <a:lnTo>
                    <a:pt x="6158" y="541"/>
                  </a:lnTo>
                  <a:close/>
                  <a:moveTo>
                    <a:pt x="2035" y="9862"/>
                  </a:moveTo>
                  <a:cubicBezTo>
                    <a:pt x="2049" y="9862"/>
                    <a:pt x="2075" y="9862"/>
                    <a:pt x="2118" y="9945"/>
                  </a:cubicBezTo>
                  <a:lnTo>
                    <a:pt x="2241" y="10347"/>
                  </a:lnTo>
                  <a:cubicBezTo>
                    <a:pt x="2284" y="10457"/>
                    <a:pt x="2381" y="10526"/>
                    <a:pt x="2490" y="10526"/>
                  </a:cubicBezTo>
                  <a:cubicBezTo>
                    <a:pt x="2498" y="10533"/>
                    <a:pt x="3097" y="10533"/>
                    <a:pt x="3693" y="10533"/>
                  </a:cubicBezTo>
                  <a:cubicBezTo>
                    <a:pt x="4289" y="10533"/>
                    <a:pt x="4884" y="10533"/>
                    <a:pt x="4884" y="10540"/>
                  </a:cubicBezTo>
                  <a:lnTo>
                    <a:pt x="4884" y="13029"/>
                  </a:lnTo>
                  <a:cubicBezTo>
                    <a:pt x="4884" y="13036"/>
                    <a:pt x="3798" y="13036"/>
                    <a:pt x="2713" y="13036"/>
                  </a:cubicBezTo>
                  <a:cubicBezTo>
                    <a:pt x="1627" y="13036"/>
                    <a:pt x="542" y="13036"/>
                    <a:pt x="542" y="13043"/>
                  </a:cubicBezTo>
                  <a:cubicBezTo>
                    <a:pt x="528" y="13029"/>
                    <a:pt x="528" y="9862"/>
                    <a:pt x="542" y="9862"/>
                  </a:cubicBezTo>
                  <a:close/>
                  <a:moveTo>
                    <a:pt x="10195" y="9862"/>
                  </a:moveTo>
                  <a:cubicBezTo>
                    <a:pt x="10208" y="9862"/>
                    <a:pt x="10238" y="9862"/>
                    <a:pt x="10265" y="9945"/>
                  </a:cubicBezTo>
                  <a:lnTo>
                    <a:pt x="10404" y="10347"/>
                  </a:lnTo>
                  <a:cubicBezTo>
                    <a:pt x="10444" y="10457"/>
                    <a:pt x="10540" y="10526"/>
                    <a:pt x="10653" y="10526"/>
                  </a:cubicBezTo>
                  <a:cubicBezTo>
                    <a:pt x="10660" y="10533"/>
                    <a:pt x="11258" y="10533"/>
                    <a:pt x="11855" y="10533"/>
                  </a:cubicBezTo>
                  <a:cubicBezTo>
                    <a:pt x="12451" y="10533"/>
                    <a:pt x="13046" y="10533"/>
                    <a:pt x="13046" y="10540"/>
                  </a:cubicBezTo>
                  <a:lnTo>
                    <a:pt x="13046" y="13029"/>
                  </a:lnTo>
                  <a:cubicBezTo>
                    <a:pt x="13046" y="13036"/>
                    <a:pt x="11960" y="13036"/>
                    <a:pt x="10874" y="13036"/>
                  </a:cubicBezTo>
                  <a:cubicBezTo>
                    <a:pt x="9787" y="13036"/>
                    <a:pt x="8701" y="13036"/>
                    <a:pt x="8701" y="13043"/>
                  </a:cubicBezTo>
                  <a:cubicBezTo>
                    <a:pt x="8688" y="13029"/>
                    <a:pt x="8688" y="9862"/>
                    <a:pt x="8701" y="9862"/>
                  </a:cubicBezTo>
                  <a:close/>
                  <a:moveTo>
                    <a:pt x="5909" y="0"/>
                  </a:moveTo>
                  <a:cubicBezTo>
                    <a:pt x="5770" y="0"/>
                    <a:pt x="5644" y="126"/>
                    <a:pt x="5644" y="262"/>
                  </a:cubicBezTo>
                  <a:lnTo>
                    <a:pt x="5617" y="900"/>
                  </a:lnTo>
                  <a:cubicBezTo>
                    <a:pt x="5425" y="956"/>
                    <a:pt x="5245" y="1039"/>
                    <a:pt x="5063" y="1122"/>
                  </a:cubicBezTo>
                  <a:lnTo>
                    <a:pt x="4595" y="690"/>
                  </a:lnTo>
                  <a:cubicBezTo>
                    <a:pt x="4549" y="644"/>
                    <a:pt x="4486" y="620"/>
                    <a:pt x="4423" y="620"/>
                  </a:cubicBezTo>
                  <a:cubicBezTo>
                    <a:pt x="4354" y="620"/>
                    <a:pt x="4285" y="648"/>
                    <a:pt x="4233" y="707"/>
                  </a:cubicBezTo>
                  <a:lnTo>
                    <a:pt x="2975" y="1952"/>
                  </a:lnTo>
                  <a:cubicBezTo>
                    <a:pt x="2879" y="2048"/>
                    <a:pt x="2879" y="2214"/>
                    <a:pt x="2975" y="2310"/>
                  </a:cubicBezTo>
                  <a:lnTo>
                    <a:pt x="3403" y="2782"/>
                  </a:lnTo>
                  <a:cubicBezTo>
                    <a:pt x="3320" y="2961"/>
                    <a:pt x="3237" y="3140"/>
                    <a:pt x="3184" y="3333"/>
                  </a:cubicBezTo>
                  <a:lnTo>
                    <a:pt x="2533" y="3363"/>
                  </a:lnTo>
                  <a:cubicBezTo>
                    <a:pt x="2394" y="3363"/>
                    <a:pt x="2284" y="3486"/>
                    <a:pt x="2284" y="3625"/>
                  </a:cubicBezTo>
                  <a:lnTo>
                    <a:pt x="2284" y="5394"/>
                  </a:lnTo>
                  <a:cubicBezTo>
                    <a:pt x="2284" y="5534"/>
                    <a:pt x="2394" y="5657"/>
                    <a:pt x="2533" y="5657"/>
                  </a:cubicBezTo>
                  <a:lnTo>
                    <a:pt x="3184" y="5686"/>
                  </a:lnTo>
                  <a:cubicBezTo>
                    <a:pt x="3237" y="5866"/>
                    <a:pt x="3320" y="6058"/>
                    <a:pt x="3403" y="6237"/>
                  </a:cubicBezTo>
                  <a:lnTo>
                    <a:pt x="2975" y="6709"/>
                  </a:lnTo>
                  <a:cubicBezTo>
                    <a:pt x="2879" y="6805"/>
                    <a:pt x="2879" y="6971"/>
                    <a:pt x="2975" y="7067"/>
                  </a:cubicBezTo>
                  <a:lnTo>
                    <a:pt x="4233" y="8312"/>
                  </a:lnTo>
                  <a:cubicBezTo>
                    <a:pt x="4284" y="8370"/>
                    <a:pt x="4353" y="8399"/>
                    <a:pt x="4421" y="8399"/>
                  </a:cubicBezTo>
                  <a:cubicBezTo>
                    <a:pt x="4485" y="8399"/>
                    <a:pt x="4548" y="8374"/>
                    <a:pt x="4595" y="8326"/>
                  </a:cubicBezTo>
                  <a:lnTo>
                    <a:pt x="5063" y="7897"/>
                  </a:lnTo>
                  <a:cubicBezTo>
                    <a:pt x="5245" y="7980"/>
                    <a:pt x="5425" y="8063"/>
                    <a:pt x="5617" y="8120"/>
                  </a:cubicBezTo>
                  <a:lnTo>
                    <a:pt x="5644" y="8757"/>
                  </a:lnTo>
                  <a:cubicBezTo>
                    <a:pt x="5644" y="8893"/>
                    <a:pt x="5770" y="9019"/>
                    <a:pt x="5909" y="9019"/>
                  </a:cubicBezTo>
                  <a:lnTo>
                    <a:pt x="6530" y="9019"/>
                  </a:lnTo>
                  <a:lnTo>
                    <a:pt x="6530" y="11190"/>
                  </a:lnTo>
                  <a:lnTo>
                    <a:pt x="5411" y="11190"/>
                  </a:lnTo>
                  <a:lnTo>
                    <a:pt x="5411" y="10526"/>
                  </a:lnTo>
                  <a:cubicBezTo>
                    <a:pt x="5411" y="10234"/>
                    <a:pt x="5176" y="9985"/>
                    <a:pt x="4884" y="9985"/>
                  </a:cubicBezTo>
                  <a:lnTo>
                    <a:pt x="2686" y="9985"/>
                  </a:lnTo>
                  <a:lnTo>
                    <a:pt x="2616" y="9779"/>
                  </a:lnTo>
                  <a:cubicBezTo>
                    <a:pt x="2520" y="9487"/>
                    <a:pt x="2311" y="9321"/>
                    <a:pt x="2035" y="9321"/>
                  </a:cubicBezTo>
                  <a:lnTo>
                    <a:pt x="542" y="9321"/>
                  </a:lnTo>
                  <a:cubicBezTo>
                    <a:pt x="249" y="9321"/>
                    <a:pt x="0" y="9570"/>
                    <a:pt x="0" y="9862"/>
                  </a:cubicBezTo>
                  <a:lnTo>
                    <a:pt x="0" y="13029"/>
                  </a:lnTo>
                  <a:cubicBezTo>
                    <a:pt x="0" y="13335"/>
                    <a:pt x="249" y="13570"/>
                    <a:pt x="542" y="13570"/>
                  </a:cubicBezTo>
                  <a:lnTo>
                    <a:pt x="4884" y="13570"/>
                  </a:lnTo>
                  <a:cubicBezTo>
                    <a:pt x="5176" y="13570"/>
                    <a:pt x="5411" y="13335"/>
                    <a:pt x="5411" y="13029"/>
                  </a:cubicBezTo>
                  <a:lnTo>
                    <a:pt x="5411" y="11715"/>
                  </a:lnTo>
                  <a:lnTo>
                    <a:pt x="8163" y="11715"/>
                  </a:lnTo>
                  <a:lnTo>
                    <a:pt x="8163" y="13029"/>
                  </a:lnTo>
                  <a:cubicBezTo>
                    <a:pt x="8163" y="13335"/>
                    <a:pt x="8412" y="13570"/>
                    <a:pt x="8701" y="13570"/>
                  </a:cubicBezTo>
                  <a:lnTo>
                    <a:pt x="13030" y="13570"/>
                  </a:lnTo>
                  <a:cubicBezTo>
                    <a:pt x="13335" y="13570"/>
                    <a:pt x="13571" y="13335"/>
                    <a:pt x="13571" y="13029"/>
                  </a:cubicBezTo>
                  <a:lnTo>
                    <a:pt x="13571" y="10513"/>
                  </a:lnTo>
                  <a:cubicBezTo>
                    <a:pt x="13571" y="10221"/>
                    <a:pt x="13335" y="9985"/>
                    <a:pt x="13046" y="9985"/>
                  </a:cubicBezTo>
                  <a:lnTo>
                    <a:pt x="10889" y="9985"/>
                  </a:lnTo>
                  <a:lnTo>
                    <a:pt x="10819" y="9779"/>
                  </a:lnTo>
                  <a:cubicBezTo>
                    <a:pt x="10723" y="9487"/>
                    <a:pt x="10514" y="9321"/>
                    <a:pt x="10238" y="9321"/>
                  </a:cubicBezTo>
                  <a:lnTo>
                    <a:pt x="8701" y="9321"/>
                  </a:lnTo>
                  <a:cubicBezTo>
                    <a:pt x="8412" y="9321"/>
                    <a:pt x="8163" y="9570"/>
                    <a:pt x="8163" y="9862"/>
                  </a:cubicBezTo>
                  <a:lnTo>
                    <a:pt x="8163" y="11190"/>
                  </a:lnTo>
                  <a:lnTo>
                    <a:pt x="7055" y="11190"/>
                  </a:lnTo>
                  <a:lnTo>
                    <a:pt x="7055" y="9019"/>
                  </a:lnTo>
                  <a:lnTo>
                    <a:pt x="7679" y="9019"/>
                  </a:lnTo>
                  <a:cubicBezTo>
                    <a:pt x="7818" y="9019"/>
                    <a:pt x="7928" y="8893"/>
                    <a:pt x="7941" y="8757"/>
                  </a:cubicBezTo>
                  <a:lnTo>
                    <a:pt x="7967" y="8120"/>
                  </a:lnTo>
                  <a:cubicBezTo>
                    <a:pt x="8150" y="8063"/>
                    <a:pt x="8329" y="7980"/>
                    <a:pt x="8509" y="7897"/>
                  </a:cubicBezTo>
                  <a:lnTo>
                    <a:pt x="8980" y="8326"/>
                  </a:lnTo>
                  <a:cubicBezTo>
                    <a:pt x="9033" y="8374"/>
                    <a:pt x="9096" y="8399"/>
                    <a:pt x="9160" y="8399"/>
                  </a:cubicBezTo>
                  <a:cubicBezTo>
                    <a:pt x="9227" y="8399"/>
                    <a:pt x="9295" y="8370"/>
                    <a:pt x="9352" y="8312"/>
                  </a:cubicBezTo>
                  <a:lnTo>
                    <a:pt x="10597" y="7067"/>
                  </a:lnTo>
                  <a:cubicBezTo>
                    <a:pt x="10693" y="6971"/>
                    <a:pt x="10706" y="6805"/>
                    <a:pt x="10610" y="6709"/>
                  </a:cubicBezTo>
                  <a:lnTo>
                    <a:pt x="10168" y="6237"/>
                  </a:lnTo>
                  <a:cubicBezTo>
                    <a:pt x="10265" y="6058"/>
                    <a:pt x="10334" y="5866"/>
                    <a:pt x="10404" y="5686"/>
                  </a:cubicBezTo>
                  <a:lnTo>
                    <a:pt x="11038" y="5657"/>
                  </a:lnTo>
                  <a:cubicBezTo>
                    <a:pt x="11178" y="5657"/>
                    <a:pt x="11287" y="5534"/>
                    <a:pt x="11287" y="5394"/>
                  </a:cubicBezTo>
                  <a:lnTo>
                    <a:pt x="11287" y="3625"/>
                  </a:lnTo>
                  <a:cubicBezTo>
                    <a:pt x="11287" y="3486"/>
                    <a:pt x="11178" y="3363"/>
                    <a:pt x="11038" y="3363"/>
                  </a:cubicBezTo>
                  <a:lnTo>
                    <a:pt x="10404" y="3333"/>
                  </a:lnTo>
                  <a:cubicBezTo>
                    <a:pt x="10334" y="3140"/>
                    <a:pt x="10265" y="2961"/>
                    <a:pt x="10168" y="2782"/>
                  </a:cubicBezTo>
                  <a:lnTo>
                    <a:pt x="10610" y="2310"/>
                  </a:lnTo>
                  <a:cubicBezTo>
                    <a:pt x="10706" y="2214"/>
                    <a:pt x="10693" y="2048"/>
                    <a:pt x="10597" y="1952"/>
                  </a:cubicBezTo>
                  <a:lnTo>
                    <a:pt x="9352" y="707"/>
                  </a:lnTo>
                  <a:cubicBezTo>
                    <a:pt x="9295" y="648"/>
                    <a:pt x="9226" y="620"/>
                    <a:pt x="9158" y="620"/>
                  </a:cubicBezTo>
                  <a:cubicBezTo>
                    <a:pt x="9095" y="620"/>
                    <a:pt x="9033" y="644"/>
                    <a:pt x="8980" y="690"/>
                  </a:cubicBezTo>
                  <a:lnTo>
                    <a:pt x="8509" y="1122"/>
                  </a:lnTo>
                  <a:cubicBezTo>
                    <a:pt x="8329" y="1039"/>
                    <a:pt x="8150" y="956"/>
                    <a:pt x="7967" y="900"/>
                  </a:cubicBezTo>
                  <a:lnTo>
                    <a:pt x="7941" y="262"/>
                  </a:lnTo>
                  <a:cubicBezTo>
                    <a:pt x="7928" y="126"/>
                    <a:pt x="7818" y="0"/>
                    <a:pt x="76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6" name="Google Shape;106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9"/>
          <p:cNvSpPr txBox="1"/>
          <p:nvPr/>
        </p:nvSpPr>
        <p:spPr>
          <a:xfrm>
            <a:off x="1495586" y="208363"/>
            <a:ext cx="4541004"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000"/>
              <a:buFont typeface="Poppins"/>
              <a:buNone/>
            </a:pPr>
            <a:r>
              <a:rPr b="1" i="0" lang="en-US" sz="2600" u="none" cap="none" strike="noStrike">
                <a:solidFill>
                  <a:schemeClr val="dk1"/>
                </a:solidFill>
                <a:latin typeface="Poppins"/>
                <a:ea typeface="Poppins"/>
                <a:cs typeface="Poppins"/>
                <a:sym typeface="Poppins"/>
              </a:rPr>
              <a:t>2. 1. Hybrid Transactions</a:t>
            </a:r>
            <a:endParaRPr/>
          </a:p>
        </p:txBody>
      </p:sp>
      <p:sp>
        <p:nvSpPr>
          <p:cNvPr id="1072" name="Google Shape;1072;p9"/>
          <p:cNvSpPr txBox="1"/>
          <p:nvPr/>
        </p:nvSpPr>
        <p:spPr>
          <a:xfrm>
            <a:off x="432387" y="781063"/>
            <a:ext cx="7189800" cy="1246800"/>
          </a:xfrm>
          <a:prstGeom prst="rect">
            <a:avLst/>
          </a:prstGeom>
          <a:noFill/>
          <a:ln>
            <a:noFill/>
          </a:ln>
        </p:spPr>
        <p:txBody>
          <a:bodyPr anchorCtr="0" anchor="t" bIns="45700" lIns="91425" spcFirstLastPara="1" rIns="91425" wrap="square" tIns="45700">
            <a:spAutoFit/>
          </a:bodyPr>
          <a:lstStyle/>
          <a:p>
            <a:pPr indent="-190500" lvl="0" marL="1714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Barlow"/>
                <a:ea typeface="Barlow"/>
                <a:cs typeface="Barlow"/>
                <a:sym typeface="Barlow"/>
              </a:rPr>
              <a:t>OrientDB's Approach: OrientDB focuses on ACID transactions (Atomicity, Consistency, Isolation, Durability) for data integrity. It allows you to perform mixed operations (record updates, graph traversals) within a single transaction, leveraging its polyglot query capabilities (SQL++, Gremlin, etc.) to interact with different data structures.</a:t>
            </a:r>
            <a:endParaRPr sz="1700"/>
          </a:p>
        </p:txBody>
      </p:sp>
      <p:pic>
        <p:nvPicPr>
          <p:cNvPr descr="Graph Database: OrientDB" id="1073" name="Google Shape;1073;p9"/>
          <p:cNvPicPr preferRelativeResize="0"/>
          <p:nvPr/>
        </p:nvPicPr>
        <p:blipFill rotWithShape="1">
          <a:blip r:embed="rId3">
            <a:alphaModFix/>
          </a:blip>
          <a:srcRect b="0" l="0" r="0" t="0"/>
          <a:stretch/>
        </p:blipFill>
        <p:spPr>
          <a:xfrm>
            <a:off x="1975846" y="1905529"/>
            <a:ext cx="5024308" cy="3004734"/>
          </a:xfrm>
          <a:prstGeom prst="rect">
            <a:avLst/>
          </a:prstGeom>
          <a:noFill/>
          <a:ln>
            <a:noFill/>
          </a:ln>
        </p:spPr>
      </p:pic>
      <p:sp>
        <p:nvSpPr>
          <p:cNvPr id="1074" name="Google Shape;107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