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Fira Sans Extra Condensed Medium"/>
      <p:regular r:id="rId31"/>
      <p:bold r:id="rId32"/>
      <p:italic r:id="rId33"/>
      <p:boldItalic r:id="rId34"/>
    </p:embeddedFont>
    <p:embeddedFont>
      <p:font typeface="Fira Sans Medium"/>
      <p:regular r:id="rId35"/>
      <p:bold r:id="rId36"/>
      <p:italic r:id="rId37"/>
      <p:boldItalic r:id="rId38"/>
    </p:embeddedFont>
    <p:embeddedFont>
      <p:font typeface="Fira Sans"/>
      <p:regular r:id="rId39"/>
      <p:bold r:id="rId40"/>
      <p:italic r:id="rId41"/>
      <p:boldItalic r:id="rId42"/>
    </p:embeddedFont>
    <p:embeddedFont>
      <p:font typeface="Fira Sans Extra Condensed"/>
      <p:regular r:id="rId43"/>
      <p:bold r:id="rId44"/>
      <p:italic r:id="rId45"/>
      <p:boldItalic r:id="rId46"/>
    </p:embeddedFont>
    <p:embeddedFont>
      <p:font typeface="Fira Sans Extra Condensed SemiBol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8B966A-0F90-4F22-96B6-D42631676DEA}">
  <a:tblStyle styleId="{DD8B966A-0F90-4F22-96B6-D42631676D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bold.fntdata"/><Relationship Id="rId42" Type="http://schemas.openxmlformats.org/officeDocument/2006/relationships/font" Target="fonts/FiraSans-boldItalic.fntdata"/><Relationship Id="rId41" Type="http://schemas.openxmlformats.org/officeDocument/2006/relationships/font" Target="fonts/FiraSans-italic.fntdata"/><Relationship Id="rId44" Type="http://schemas.openxmlformats.org/officeDocument/2006/relationships/font" Target="fonts/FiraSansExtraCondensed-bold.fntdata"/><Relationship Id="rId43" Type="http://schemas.openxmlformats.org/officeDocument/2006/relationships/font" Target="fonts/FiraSansExtraCondensed-regular.fntdata"/><Relationship Id="rId46" Type="http://schemas.openxmlformats.org/officeDocument/2006/relationships/font" Target="fonts/FiraSansExtraCondensed-boldItalic.fntdata"/><Relationship Id="rId45" Type="http://schemas.openxmlformats.org/officeDocument/2006/relationships/font" Target="fonts/FiraSansExtraCondense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FiraSansExtraCondensedSemiBold-bold.fntdata"/><Relationship Id="rId47" Type="http://schemas.openxmlformats.org/officeDocument/2006/relationships/font" Target="fonts/FiraSansExtraCondensedSemiBold-regular.fntdata"/><Relationship Id="rId49" Type="http://schemas.openxmlformats.org/officeDocument/2006/relationships/font" Target="fonts/FiraSansExtraCondensedSemi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Medium-regular.fntdata"/><Relationship Id="rId30" Type="http://schemas.openxmlformats.org/officeDocument/2006/relationships/font" Target="fonts/Roboto-boldItalic.fntdata"/><Relationship Id="rId33" Type="http://schemas.openxmlformats.org/officeDocument/2006/relationships/font" Target="fonts/FiraSansExtraCondensedMedium-italic.fntdata"/><Relationship Id="rId32" Type="http://schemas.openxmlformats.org/officeDocument/2006/relationships/font" Target="fonts/FiraSansExtraCondensedMedium-bold.fntdata"/><Relationship Id="rId35" Type="http://schemas.openxmlformats.org/officeDocument/2006/relationships/font" Target="fonts/FiraSansMedium-regular.fntdata"/><Relationship Id="rId34" Type="http://schemas.openxmlformats.org/officeDocument/2006/relationships/font" Target="fonts/FiraSansExtraCondensedMedium-boldItalic.fntdata"/><Relationship Id="rId37" Type="http://schemas.openxmlformats.org/officeDocument/2006/relationships/font" Target="fonts/FiraSansMedium-italic.fntdata"/><Relationship Id="rId36" Type="http://schemas.openxmlformats.org/officeDocument/2006/relationships/font" Target="fonts/FiraSansMedium-bold.fntdata"/><Relationship Id="rId39" Type="http://schemas.openxmlformats.org/officeDocument/2006/relationships/font" Target="fonts/FiraSans-regular.fntdata"/><Relationship Id="rId38" Type="http://schemas.openxmlformats.org/officeDocument/2006/relationships/font" Target="fonts/FiraSans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50" Type="http://schemas.openxmlformats.org/officeDocument/2006/relationships/font" Target="fonts/FiraSansExtraCondensedSemi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2a1ad2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2a1ad2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bdb320f4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7bdb320f4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7bdb320f42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7bdb320f42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7b6a8a49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7b6a8a49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7bede75f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7bede75f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7bede75f94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7bede75f9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426135c2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426135c2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27bede75f9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27bede75f9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7bede75f9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7bede75f9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7bede75f94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7bede75f9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7bede75f94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7bede75f94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10ec5099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10ec5099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7bede75f9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7bede75f9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10ec5099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10ec5099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600"/>
              </a:spcAft>
              <a:buClr>
                <a:schemeClr val="dk1"/>
              </a:buClr>
              <a:buSzPts val="1100"/>
              <a:buFont typeface="Arial"/>
              <a:buNone/>
            </a:pPr>
            <a:r>
              <a:rPr lang="en" sz="1000">
                <a:solidFill>
                  <a:schemeClr val="dk1"/>
                </a:solidFill>
              </a:rPr>
              <a:t>Our project comes from our love of music and our team's interest in listening to songs. The problem we're addressing is the difficulty people face when listening to music online for free, accessing their favorite songs, making playlists, and personalizing their music experience. This problem mainly affects music listeners. The result is that listeners either have to pay to enjoy music or have their music interrupted by annoying ads. A successful solution would be to create a free music platform that allows people to listen to music without cost or ads.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410ec50996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410ec50996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600"/>
              </a:spcAft>
              <a:buClr>
                <a:schemeClr val="dk1"/>
              </a:buClr>
              <a:buSzPts val="1100"/>
              <a:buFont typeface="Arial"/>
              <a:buNone/>
            </a:pPr>
            <a:r>
              <a:rPr lang="en" sz="1000">
                <a:solidFill>
                  <a:schemeClr val="dk1"/>
                </a:solidFill>
              </a:rPr>
              <a:t>Meet SpUStify, our music platform here to help music fans and artists.It's a platform where artists can easily share their music, and music lovers can listen to songs without ads and create their own playlists. Unlike other platforms </a:t>
            </a:r>
            <a:r>
              <a:rPr lang="en" sz="1000">
                <a:solidFill>
                  <a:schemeClr val="dk1"/>
                </a:solidFill>
              </a:rPr>
              <a:t>like Zingmp3 and Spotify</a:t>
            </a:r>
            <a:r>
              <a:rPr lang="en" sz="1000">
                <a:solidFill>
                  <a:schemeClr val="dk1"/>
                </a:solidFill>
              </a:rPr>
              <a:t>, SpUStify is all about making music accessible without interruptions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410ec5099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410ec5099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600"/>
              </a:spcAft>
              <a:buClr>
                <a:schemeClr val="dk1"/>
              </a:buClr>
              <a:buSzPts val="1100"/>
              <a:buFont typeface="Arial"/>
              <a:buNone/>
            </a:pPr>
            <a:r>
              <a:rPr lang="en" sz="1000">
                <a:solidFill>
                  <a:schemeClr val="dk1"/>
                </a:solidFill>
              </a:rPr>
              <a:t>SpUStify initially targets students in the 21CLC06 class and plans to expand to include all students at the University of Natural Sciences in Ho Chi Minh City. But our bigger goal is to welcome anyone who loves music and wants to share and discover new songs. SpUStify aims to build a community where music brings people together, and everyone can enjoy music.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410ec50996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410ec50996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bdb320f4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7bdb320f4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bdb320f4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bdb320f4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7bdb320f4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7bdb320f4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1.png"/><Relationship Id="rId4" Type="http://schemas.openxmlformats.org/officeDocument/2006/relationships/image" Target="../media/image16.png"/><Relationship Id="rId5" Type="http://schemas.openxmlformats.org/officeDocument/2006/relationships/image" Target="../media/image29.png"/><Relationship Id="rId6" Type="http://schemas.openxmlformats.org/officeDocument/2006/relationships/image" Target="../media/image18.png"/><Relationship Id="rId7"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youtu.be/dvaEGy99No4" TargetMode="External"/><Relationship Id="rId4" Type="http://schemas.openxmlformats.org/officeDocument/2006/relationships/hyperlink" Target="https://youtu.be/M3tyCeEiQzc" TargetMode="External"/><Relationship Id="rId9" Type="http://schemas.openxmlformats.org/officeDocument/2006/relationships/hyperlink" Target="https://youtu.be/imS_GTE2--Q" TargetMode="External"/><Relationship Id="rId5" Type="http://schemas.openxmlformats.org/officeDocument/2006/relationships/hyperlink" Target="https://youtu.be/xL24IU62dyA" TargetMode="External"/><Relationship Id="rId6" Type="http://schemas.openxmlformats.org/officeDocument/2006/relationships/hyperlink" Target="https://youtu.be/fhLBD0nx90Q" TargetMode="External"/><Relationship Id="rId7" Type="http://schemas.openxmlformats.org/officeDocument/2006/relationships/hyperlink" Target="https://youtu.be/lBnaR9Bq-p0" TargetMode="External"/><Relationship Id="rId8" Type="http://schemas.openxmlformats.org/officeDocument/2006/relationships/hyperlink" Target="https://youtu.be/I3geku1i85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0.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4740056" y="1276245"/>
            <a:ext cx="4207415" cy="2966160"/>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txBox="1"/>
          <p:nvPr/>
        </p:nvSpPr>
        <p:spPr>
          <a:xfrm>
            <a:off x="392850" y="678575"/>
            <a:ext cx="4722900" cy="11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4500">
                <a:latin typeface="Fira Sans Extra Condensed SemiBold"/>
                <a:ea typeface="Fira Sans Extra Condensed SemiBold"/>
                <a:cs typeface="Fira Sans Extra Condensed SemiBold"/>
                <a:sym typeface="Fira Sans Extra Condensed SemiBold"/>
              </a:rPr>
              <a:t>Project presentation</a:t>
            </a:r>
            <a:endParaRPr sz="4500">
              <a:solidFill>
                <a:srgbClr val="00002A"/>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457200" y="1830275"/>
            <a:ext cx="44613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DD915E"/>
                </a:solidFill>
                <a:latin typeface="Roboto"/>
                <a:ea typeface="Roboto"/>
                <a:cs typeface="Roboto"/>
                <a:sym typeface="Roboto"/>
              </a:rPr>
              <a:t>Introduction to Software Engineering</a:t>
            </a:r>
            <a:endParaRPr b="1" sz="2000">
              <a:solidFill>
                <a:srgbClr val="DD915E"/>
              </a:solidFill>
              <a:latin typeface="Roboto"/>
              <a:ea typeface="Roboto"/>
              <a:cs typeface="Roboto"/>
              <a:sym typeface="Roboto"/>
            </a:endParaRPr>
          </a:p>
        </p:txBody>
      </p:sp>
      <p:sp>
        <p:nvSpPr>
          <p:cNvPr id="166" name="Google Shape;166;p13"/>
          <p:cNvSpPr txBox="1"/>
          <p:nvPr/>
        </p:nvSpPr>
        <p:spPr>
          <a:xfrm>
            <a:off x="516450" y="3232250"/>
            <a:ext cx="31197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Fira Sans Extra Condensed SemiBold"/>
                <a:ea typeface="Fira Sans Extra Condensed SemiBold"/>
                <a:cs typeface="Fira Sans Extra Condensed SemiBold"/>
                <a:sym typeface="Fira Sans Extra Condensed SemiBold"/>
              </a:rPr>
              <a:t>Group 103 - SpUStify</a:t>
            </a:r>
            <a:endParaRPr sz="2000">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2"/>
          <p:cNvSpPr txBox="1"/>
          <p:nvPr/>
        </p:nvSpPr>
        <p:spPr>
          <a:xfrm>
            <a:off x="2591100" y="411475"/>
            <a:ext cx="3961800" cy="11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latin typeface="Fira Sans Medium"/>
                <a:ea typeface="Fira Sans Medium"/>
                <a:cs typeface="Fira Sans Medium"/>
                <a:sym typeface="Fira Sans Medium"/>
              </a:rPr>
              <a:t>Nguyễn </a:t>
            </a:r>
            <a:r>
              <a:rPr lang="en" sz="3300">
                <a:latin typeface="Fira Sans Medium"/>
                <a:ea typeface="Fira Sans Medium"/>
                <a:cs typeface="Fira Sans Medium"/>
                <a:sym typeface="Fira Sans Medium"/>
              </a:rPr>
              <a:t>Thị Phương Trinh</a:t>
            </a:r>
            <a:endParaRPr sz="3300">
              <a:latin typeface="Fira Sans Medium"/>
              <a:ea typeface="Fira Sans Medium"/>
              <a:cs typeface="Fira Sans Medium"/>
              <a:sym typeface="Fira Sans Medium"/>
            </a:endParaRPr>
          </a:p>
        </p:txBody>
      </p:sp>
      <p:sp>
        <p:nvSpPr>
          <p:cNvPr id="469" name="Google Shape;469;p22"/>
          <p:cNvSpPr txBox="1"/>
          <p:nvPr/>
        </p:nvSpPr>
        <p:spPr>
          <a:xfrm>
            <a:off x="764539" y="37910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Architectural Development</a:t>
            </a:r>
            <a:endParaRPr>
              <a:latin typeface="Fira Sans Medium"/>
              <a:ea typeface="Fira Sans Medium"/>
              <a:cs typeface="Fira Sans Medium"/>
              <a:sym typeface="Fira Sans Medium"/>
            </a:endParaRPr>
          </a:p>
        </p:txBody>
      </p:sp>
      <p:sp>
        <p:nvSpPr>
          <p:cNvPr id="470" name="Google Shape;470;p22"/>
          <p:cNvSpPr txBox="1"/>
          <p:nvPr/>
        </p:nvSpPr>
        <p:spPr>
          <a:xfrm>
            <a:off x="634802" y="4218725"/>
            <a:ext cx="20247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Architectural Aspects</a:t>
            </a:r>
            <a:endParaRPr sz="1200">
              <a:latin typeface="Fira Sans"/>
              <a:ea typeface="Fira Sans"/>
              <a:cs typeface="Fira Sans"/>
              <a:sym typeface="Fira Sans"/>
            </a:endParaRPr>
          </a:p>
        </p:txBody>
      </p:sp>
      <p:sp>
        <p:nvSpPr>
          <p:cNvPr id="471" name="Google Shape;471;p22"/>
          <p:cNvSpPr txBox="1"/>
          <p:nvPr/>
        </p:nvSpPr>
        <p:spPr>
          <a:xfrm>
            <a:off x="2380400" y="2913139"/>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Developing</a:t>
            </a:r>
            <a:endParaRPr>
              <a:latin typeface="Fira Sans Medium"/>
              <a:ea typeface="Fira Sans Medium"/>
              <a:cs typeface="Fira Sans Medium"/>
              <a:sym typeface="Fira Sans Medium"/>
            </a:endParaRPr>
          </a:p>
        </p:txBody>
      </p:sp>
      <p:sp>
        <p:nvSpPr>
          <p:cNvPr id="472" name="Google Shape;472;p22"/>
          <p:cNvSpPr txBox="1"/>
          <p:nvPr/>
        </p:nvSpPr>
        <p:spPr>
          <a:xfrm>
            <a:off x="2380400" y="3268763"/>
            <a:ext cx="17652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Implement </a:t>
            </a:r>
            <a:r>
              <a:rPr lang="en" sz="1200">
                <a:latin typeface="Fira Sans"/>
                <a:ea typeface="Fira Sans"/>
                <a:cs typeface="Fira Sans"/>
                <a:sym typeface="Fira Sans"/>
              </a:rPr>
              <a:t>Front</a:t>
            </a:r>
            <a:r>
              <a:rPr lang="en" sz="1200">
                <a:latin typeface="Fira Sans"/>
                <a:ea typeface="Fira Sans"/>
                <a:cs typeface="Fira Sans"/>
                <a:sym typeface="Fira Sans"/>
              </a:rPr>
              <a:t>-end</a:t>
            </a:r>
            <a:endParaRPr sz="1200">
              <a:latin typeface="Fira Sans"/>
              <a:ea typeface="Fira Sans"/>
              <a:cs typeface="Fira Sans"/>
              <a:sym typeface="Fira Sans"/>
            </a:endParaRPr>
          </a:p>
        </p:txBody>
      </p:sp>
      <p:sp>
        <p:nvSpPr>
          <p:cNvPr id="473" name="Google Shape;473;p22"/>
          <p:cNvSpPr txBox="1"/>
          <p:nvPr/>
        </p:nvSpPr>
        <p:spPr>
          <a:xfrm>
            <a:off x="6589424" y="38099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Designer Leader</a:t>
            </a:r>
            <a:endParaRPr>
              <a:latin typeface="Fira Sans Medium"/>
              <a:ea typeface="Fira Sans Medium"/>
              <a:cs typeface="Fira Sans Medium"/>
              <a:sym typeface="Fira Sans Medium"/>
            </a:endParaRPr>
          </a:p>
        </p:txBody>
      </p:sp>
      <p:sp>
        <p:nvSpPr>
          <p:cNvPr id="474" name="Google Shape;474;p22"/>
          <p:cNvSpPr txBox="1"/>
          <p:nvPr/>
        </p:nvSpPr>
        <p:spPr>
          <a:xfrm>
            <a:off x="6589424" y="4125274"/>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Assign Task to Design Team, Design UI</a:t>
            </a:r>
            <a:endParaRPr sz="1200">
              <a:latin typeface="Fira Sans"/>
              <a:ea typeface="Fira Sans"/>
              <a:cs typeface="Fira Sans"/>
              <a:sym typeface="Fira Sans"/>
            </a:endParaRPr>
          </a:p>
        </p:txBody>
      </p:sp>
      <p:sp>
        <p:nvSpPr>
          <p:cNvPr id="475" name="Google Shape;475;p22"/>
          <p:cNvSpPr txBox="1"/>
          <p:nvPr/>
        </p:nvSpPr>
        <p:spPr>
          <a:xfrm>
            <a:off x="5046011" y="2913154"/>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Testing</a:t>
            </a:r>
            <a:endParaRPr>
              <a:latin typeface="Fira Sans Medium"/>
              <a:ea typeface="Fira Sans Medium"/>
              <a:cs typeface="Fira Sans Medium"/>
              <a:sym typeface="Fira Sans Medium"/>
            </a:endParaRPr>
          </a:p>
        </p:txBody>
      </p:sp>
      <p:sp>
        <p:nvSpPr>
          <p:cNvPr id="476" name="Google Shape;476;p22"/>
          <p:cNvSpPr txBox="1"/>
          <p:nvPr/>
        </p:nvSpPr>
        <p:spPr>
          <a:xfrm>
            <a:off x="5046011" y="3268775"/>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Testing key functions</a:t>
            </a:r>
            <a:endParaRPr sz="1200">
              <a:latin typeface="Fira Sans"/>
              <a:ea typeface="Fira Sans"/>
              <a:cs typeface="Fira Sans"/>
              <a:sym typeface="Fira Sans"/>
            </a:endParaRPr>
          </a:p>
        </p:txBody>
      </p:sp>
      <p:grpSp>
        <p:nvGrpSpPr>
          <p:cNvPr id="477" name="Google Shape;477;p22"/>
          <p:cNvGrpSpPr/>
          <p:nvPr/>
        </p:nvGrpSpPr>
        <p:grpSpPr>
          <a:xfrm>
            <a:off x="1234883" y="1145548"/>
            <a:ext cx="6674227" cy="2478421"/>
            <a:chOff x="936425" y="1625150"/>
            <a:chExt cx="5728950" cy="2127400"/>
          </a:xfrm>
        </p:grpSpPr>
        <p:sp>
          <p:nvSpPr>
            <p:cNvPr id="478" name="Google Shape;478;p22"/>
            <p:cNvSpPr/>
            <p:nvPr/>
          </p:nvSpPr>
          <p:spPr>
            <a:xfrm>
              <a:off x="2329850" y="2358300"/>
              <a:ext cx="649250" cy="650025"/>
            </a:xfrm>
            <a:custGeom>
              <a:rect b="b" l="l" r="r" t="t"/>
              <a:pathLst>
                <a:path extrusionOk="0" h="26001" w="25970">
                  <a:moveTo>
                    <a:pt x="12985" y="0"/>
                  </a:moveTo>
                  <a:cubicBezTo>
                    <a:pt x="5796" y="0"/>
                    <a:pt x="1" y="5827"/>
                    <a:pt x="1" y="12985"/>
                  </a:cubicBezTo>
                  <a:cubicBezTo>
                    <a:pt x="1"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2344100" y="2372550"/>
              <a:ext cx="620750" cy="621525"/>
            </a:xfrm>
            <a:custGeom>
              <a:rect b="b" l="l" r="r" t="t"/>
              <a:pathLst>
                <a:path extrusionOk="0" h="24861" w="24830">
                  <a:moveTo>
                    <a:pt x="12415" y="0"/>
                  </a:moveTo>
                  <a:cubicBezTo>
                    <a:pt x="5543" y="0"/>
                    <a:pt x="1" y="5542"/>
                    <a:pt x="1" y="12415"/>
                  </a:cubicBezTo>
                  <a:cubicBezTo>
                    <a:pt x="1" y="19287"/>
                    <a:pt x="5543" y="24860"/>
                    <a:pt x="12415" y="24860"/>
                  </a:cubicBezTo>
                  <a:cubicBezTo>
                    <a:pt x="19256" y="24860"/>
                    <a:pt x="24829" y="19287"/>
                    <a:pt x="24829" y="12415"/>
                  </a:cubicBezTo>
                  <a:cubicBezTo>
                    <a:pt x="24829" y="5542"/>
                    <a:pt x="19256"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4617950" y="2358300"/>
              <a:ext cx="649225" cy="650025"/>
            </a:xfrm>
            <a:custGeom>
              <a:rect b="b" l="l" r="r" t="t"/>
              <a:pathLst>
                <a:path extrusionOk="0" h="26001" w="25969">
                  <a:moveTo>
                    <a:pt x="12985" y="0"/>
                  </a:moveTo>
                  <a:cubicBezTo>
                    <a:pt x="5796" y="0"/>
                    <a:pt x="0" y="5827"/>
                    <a:pt x="0" y="12985"/>
                  </a:cubicBezTo>
                  <a:cubicBezTo>
                    <a:pt x="0"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4631400" y="2372550"/>
              <a:ext cx="621525" cy="621525"/>
            </a:xfrm>
            <a:custGeom>
              <a:rect b="b" l="l" r="r" t="t"/>
              <a:pathLst>
                <a:path extrusionOk="0" h="24861" w="24861">
                  <a:moveTo>
                    <a:pt x="12447" y="0"/>
                  </a:moveTo>
                  <a:cubicBezTo>
                    <a:pt x="5574" y="0"/>
                    <a:pt x="1" y="5542"/>
                    <a:pt x="1" y="12415"/>
                  </a:cubicBezTo>
                  <a:cubicBezTo>
                    <a:pt x="1" y="19287"/>
                    <a:pt x="5574" y="24860"/>
                    <a:pt x="12447" y="24860"/>
                  </a:cubicBezTo>
                  <a:cubicBezTo>
                    <a:pt x="19287" y="24860"/>
                    <a:pt x="24861" y="19287"/>
                    <a:pt x="24861" y="12415"/>
                  </a:cubicBezTo>
                  <a:cubicBezTo>
                    <a:pt x="24861" y="5542"/>
                    <a:pt x="19287" y="0"/>
                    <a:pt x="124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6016125" y="3102525"/>
              <a:ext cx="649250" cy="650025"/>
            </a:xfrm>
            <a:custGeom>
              <a:rect b="b" l="l" r="r" t="t"/>
              <a:pathLst>
                <a:path extrusionOk="0" h="26001" w="25970">
                  <a:moveTo>
                    <a:pt x="12985" y="0"/>
                  </a:moveTo>
                  <a:cubicBezTo>
                    <a:pt x="5828" y="0"/>
                    <a:pt x="1" y="5827"/>
                    <a:pt x="1" y="13016"/>
                  </a:cubicBezTo>
                  <a:cubicBezTo>
                    <a:pt x="1" y="20173"/>
                    <a:pt x="5828" y="26000"/>
                    <a:pt x="12985" y="26000"/>
                  </a:cubicBezTo>
                  <a:cubicBezTo>
                    <a:pt x="20174" y="26000"/>
                    <a:pt x="25970" y="20173"/>
                    <a:pt x="25970" y="13016"/>
                  </a:cubicBezTo>
                  <a:cubicBezTo>
                    <a:pt x="25970" y="5827"/>
                    <a:pt x="20174"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6030375" y="3116775"/>
              <a:ext cx="620750" cy="621525"/>
            </a:xfrm>
            <a:custGeom>
              <a:rect b="b" l="l" r="r" t="t"/>
              <a:pathLst>
                <a:path extrusionOk="0" h="24861" w="24830">
                  <a:moveTo>
                    <a:pt x="12415" y="0"/>
                  </a:moveTo>
                  <a:cubicBezTo>
                    <a:pt x="5575" y="0"/>
                    <a:pt x="1" y="5574"/>
                    <a:pt x="1" y="12446"/>
                  </a:cubicBezTo>
                  <a:cubicBezTo>
                    <a:pt x="1" y="19318"/>
                    <a:pt x="5575" y="24860"/>
                    <a:pt x="12415" y="24860"/>
                  </a:cubicBezTo>
                  <a:cubicBezTo>
                    <a:pt x="19287" y="24860"/>
                    <a:pt x="24829" y="19318"/>
                    <a:pt x="24829" y="12446"/>
                  </a:cubicBezTo>
                  <a:cubicBezTo>
                    <a:pt x="24829" y="5574"/>
                    <a:pt x="19287"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5762000" y="1625150"/>
              <a:ext cx="598550" cy="1452050"/>
            </a:xfrm>
            <a:custGeom>
              <a:rect b="b" l="l" r="r" t="t"/>
              <a:pathLst>
                <a:path extrusionOk="0" h="58082" w="23942">
                  <a:moveTo>
                    <a:pt x="887" y="1"/>
                  </a:moveTo>
                  <a:cubicBezTo>
                    <a:pt x="380" y="1"/>
                    <a:pt x="0" y="381"/>
                    <a:pt x="0" y="888"/>
                  </a:cubicBezTo>
                  <a:cubicBezTo>
                    <a:pt x="0" y="1394"/>
                    <a:pt x="380" y="1774"/>
                    <a:pt x="887" y="1774"/>
                  </a:cubicBezTo>
                  <a:cubicBezTo>
                    <a:pt x="1140" y="1774"/>
                    <a:pt x="1362" y="1679"/>
                    <a:pt x="1520" y="1489"/>
                  </a:cubicBezTo>
                  <a:lnTo>
                    <a:pt x="22865" y="15265"/>
                  </a:lnTo>
                  <a:lnTo>
                    <a:pt x="22865" y="56308"/>
                  </a:lnTo>
                  <a:cubicBezTo>
                    <a:pt x="22485" y="56403"/>
                    <a:pt x="22168" y="56752"/>
                    <a:pt x="22168" y="57195"/>
                  </a:cubicBezTo>
                  <a:cubicBezTo>
                    <a:pt x="22168" y="57702"/>
                    <a:pt x="22580" y="58082"/>
                    <a:pt x="23055" y="58082"/>
                  </a:cubicBezTo>
                  <a:cubicBezTo>
                    <a:pt x="23562" y="58082"/>
                    <a:pt x="23942" y="57702"/>
                    <a:pt x="23942" y="57195"/>
                  </a:cubicBezTo>
                  <a:cubicBezTo>
                    <a:pt x="23942" y="56752"/>
                    <a:pt x="23657" y="56403"/>
                    <a:pt x="23245" y="56308"/>
                  </a:cubicBezTo>
                  <a:lnTo>
                    <a:pt x="23245" y="15170"/>
                  </a:lnTo>
                  <a:cubicBezTo>
                    <a:pt x="23245" y="15107"/>
                    <a:pt x="23214" y="15044"/>
                    <a:pt x="23150" y="15012"/>
                  </a:cubicBezTo>
                  <a:lnTo>
                    <a:pt x="1710" y="1173"/>
                  </a:lnTo>
                  <a:cubicBezTo>
                    <a:pt x="1742" y="1078"/>
                    <a:pt x="1774" y="983"/>
                    <a:pt x="1774" y="888"/>
                  </a:cubicBezTo>
                  <a:cubicBezTo>
                    <a:pt x="1774" y="381"/>
                    <a:pt x="1394" y="1"/>
                    <a:pt x="88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4731150" y="2042400"/>
              <a:ext cx="232000" cy="296125"/>
            </a:xfrm>
            <a:custGeom>
              <a:rect b="b" l="l" r="r" t="t"/>
              <a:pathLst>
                <a:path extrusionOk="0" h="11845" w="9280">
                  <a:moveTo>
                    <a:pt x="919" y="0"/>
                  </a:moveTo>
                  <a:cubicBezTo>
                    <a:pt x="413" y="0"/>
                    <a:pt x="1" y="380"/>
                    <a:pt x="1" y="887"/>
                  </a:cubicBezTo>
                  <a:cubicBezTo>
                    <a:pt x="1" y="1394"/>
                    <a:pt x="413" y="1774"/>
                    <a:pt x="919" y="1774"/>
                  </a:cubicBezTo>
                  <a:cubicBezTo>
                    <a:pt x="1141" y="1774"/>
                    <a:pt x="1331" y="1711"/>
                    <a:pt x="1489" y="1552"/>
                  </a:cubicBezTo>
                  <a:lnTo>
                    <a:pt x="8172" y="6651"/>
                  </a:lnTo>
                  <a:lnTo>
                    <a:pt x="8203" y="10103"/>
                  </a:lnTo>
                  <a:cubicBezTo>
                    <a:pt x="7792" y="10166"/>
                    <a:pt x="7507" y="10546"/>
                    <a:pt x="7507" y="10958"/>
                  </a:cubicBezTo>
                  <a:cubicBezTo>
                    <a:pt x="7507" y="11465"/>
                    <a:pt x="7887" y="11845"/>
                    <a:pt x="8393" y="11845"/>
                  </a:cubicBezTo>
                  <a:cubicBezTo>
                    <a:pt x="8900" y="11845"/>
                    <a:pt x="9280" y="11465"/>
                    <a:pt x="9280" y="10958"/>
                  </a:cubicBezTo>
                  <a:cubicBezTo>
                    <a:pt x="9280" y="10514"/>
                    <a:pt x="8963" y="10166"/>
                    <a:pt x="8583" y="10071"/>
                  </a:cubicBezTo>
                  <a:lnTo>
                    <a:pt x="8552" y="6556"/>
                  </a:lnTo>
                  <a:cubicBezTo>
                    <a:pt x="8552" y="6493"/>
                    <a:pt x="8520" y="6429"/>
                    <a:pt x="8457" y="6397"/>
                  </a:cubicBezTo>
                  <a:lnTo>
                    <a:pt x="1711" y="1267"/>
                  </a:lnTo>
                  <a:cubicBezTo>
                    <a:pt x="1774" y="1140"/>
                    <a:pt x="1806" y="1014"/>
                    <a:pt x="1806" y="887"/>
                  </a:cubicBezTo>
                  <a:cubicBezTo>
                    <a:pt x="1806" y="380"/>
                    <a:pt x="1394" y="0"/>
                    <a:pt x="91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4952050" y="2691600"/>
              <a:ext cx="31700" cy="31700"/>
            </a:xfrm>
            <a:custGeom>
              <a:rect b="b" l="l" r="r" t="t"/>
              <a:pathLst>
                <a:path extrusionOk="0" h="1268" w="1268">
                  <a:moveTo>
                    <a:pt x="444" y="1"/>
                  </a:moveTo>
                  <a:lnTo>
                    <a:pt x="1" y="444"/>
                  </a:lnTo>
                  <a:lnTo>
                    <a:pt x="856" y="1268"/>
                  </a:lnTo>
                  <a:lnTo>
                    <a:pt x="1267" y="856"/>
                  </a:lnTo>
                  <a:lnTo>
                    <a:pt x="444" y="1"/>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4895850" y="2564625"/>
              <a:ext cx="10300" cy="5875"/>
            </a:xfrm>
            <a:custGeom>
              <a:rect b="b" l="l" r="r" t="t"/>
              <a:pathLst>
                <a:path extrusionOk="0" h="235" w="412">
                  <a:moveTo>
                    <a:pt x="77" y="0"/>
                  </a:moveTo>
                  <a:cubicBezTo>
                    <a:pt x="34" y="0"/>
                    <a:pt x="0" y="30"/>
                    <a:pt x="0" y="76"/>
                  </a:cubicBezTo>
                  <a:cubicBezTo>
                    <a:pt x="0" y="140"/>
                    <a:pt x="32" y="171"/>
                    <a:pt x="95" y="203"/>
                  </a:cubicBezTo>
                  <a:cubicBezTo>
                    <a:pt x="158" y="203"/>
                    <a:pt x="222" y="203"/>
                    <a:pt x="285" y="235"/>
                  </a:cubicBezTo>
                  <a:lnTo>
                    <a:pt x="317" y="235"/>
                  </a:lnTo>
                  <a:cubicBezTo>
                    <a:pt x="348" y="235"/>
                    <a:pt x="380" y="203"/>
                    <a:pt x="412" y="171"/>
                  </a:cubicBezTo>
                  <a:cubicBezTo>
                    <a:pt x="412" y="108"/>
                    <a:pt x="380" y="76"/>
                    <a:pt x="348" y="45"/>
                  </a:cubicBezTo>
                  <a:cubicBezTo>
                    <a:pt x="253" y="13"/>
                    <a:pt x="190" y="13"/>
                    <a:pt x="127" y="13"/>
                  </a:cubicBezTo>
                  <a:cubicBezTo>
                    <a:pt x="110" y="4"/>
                    <a:pt x="93" y="0"/>
                    <a:pt x="7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2628325" y="2042400"/>
              <a:ext cx="232000" cy="296125"/>
            </a:xfrm>
            <a:custGeom>
              <a:rect b="b" l="l" r="r" t="t"/>
              <a:pathLst>
                <a:path extrusionOk="0" h="11845" w="9280">
                  <a:moveTo>
                    <a:pt x="8393" y="0"/>
                  </a:moveTo>
                  <a:cubicBezTo>
                    <a:pt x="7887" y="0"/>
                    <a:pt x="7506" y="380"/>
                    <a:pt x="7506" y="887"/>
                  </a:cubicBezTo>
                  <a:cubicBezTo>
                    <a:pt x="7506" y="1014"/>
                    <a:pt x="7538" y="1140"/>
                    <a:pt x="7570" y="1267"/>
                  </a:cubicBezTo>
                  <a:lnTo>
                    <a:pt x="824" y="6397"/>
                  </a:lnTo>
                  <a:cubicBezTo>
                    <a:pt x="793" y="6429"/>
                    <a:pt x="761" y="6493"/>
                    <a:pt x="761" y="6556"/>
                  </a:cubicBezTo>
                  <a:lnTo>
                    <a:pt x="729" y="10071"/>
                  </a:lnTo>
                  <a:cubicBezTo>
                    <a:pt x="318" y="10166"/>
                    <a:pt x="1" y="10514"/>
                    <a:pt x="1" y="10958"/>
                  </a:cubicBezTo>
                  <a:cubicBezTo>
                    <a:pt x="1" y="11465"/>
                    <a:pt x="413" y="11845"/>
                    <a:pt x="919" y="11845"/>
                  </a:cubicBezTo>
                  <a:cubicBezTo>
                    <a:pt x="1394" y="11845"/>
                    <a:pt x="1806" y="11465"/>
                    <a:pt x="1806" y="10958"/>
                  </a:cubicBezTo>
                  <a:cubicBezTo>
                    <a:pt x="1806" y="10546"/>
                    <a:pt x="1489" y="10166"/>
                    <a:pt x="1109" y="10103"/>
                  </a:cubicBezTo>
                  <a:lnTo>
                    <a:pt x="1141" y="6651"/>
                  </a:lnTo>
                  <a:lnTo>
                    <a:pt x="7823" y="1552"/>
                  </a:lnTo>
                  <a:cubicBezTo>
                    <a:pt x="7982" y="1711"/>
                    <a:pt x="8172" y="1774"/>
                    <a:pt x="8393" y="1774"/>
                  </a:cubicBezTo>
                  <a:cubicBezTo>
                    <a:pt x="8900" y="1774"/>
                    <a:pt x="9280" y="1394"/>
                    <a:pt x="9280" y="887"/>
                  </a:cubicBezTo>
                  <a:cubicBezTo>
                    <a:pt x="9280" y="380"/>
                    <a:pt x="8868" y="0"/>
                    <a:pt x="839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1236475" y="1625150"/>
              <a:ext cx="598575" cy="1454425"/>
            </a:xfrm>
            <a:custGeom>
              <a:rect b="b" l="l" r="r" t="t"/>
              <a:pathLst>
                <a:path extrusionOk="0" h="58177" w="23943">
                  <a:moveTo>
                    <a:pt x="23056" y="1"/>
                  </a:moveTo>
                  <a:cubicBezTo>
                    <a:pt x="22549" y="1"/>
                    <a:pt x="22137" y="381"/>
                    <a:pt x="22137" y="888"/>
                  </a:cubicBezTo>
                  <a:cubicBezTo>
                    <a:pt x="22137" y="1014"/>
                    <a:pt x="22169" y="1109"/>
                    <a:pt x="22201" y="1204"/>
                  </a:cubicBezTo>
                  <a:lnTo>
                    <a:pt x="792" y="15012"/>
                  </a:lnTo>
                  <a:cubicBezTo>
                    <a:pt x="761" y="15044"/>
                    <a:pt x="697" y="15107"/>
                    <a:pt x="697" y="15170"/>
                  </a:cubicBezTo>
                  <a:lnTo>
                    <a:pt x="697" y="56403"/>
                  </a:lnTo>
                  <a:cubicBezTo>
                    <a:pt x="317" y="56467"/>
                    <a:pt x="1" y="56847"/>
                    <a:pt x="1" y="57258"/>
                  </a:cubicBezTo>
                  <a:cubicBezTo>
                    <a:pt x="1" y="57765"/>
                    <a:pt x="412" y="58177"/>
                    <a:pt x="887" y="58177"/>
                  </a:cubicBezTo>
                  <a:cubicBezTo>
                    <a:pt x="1394" y="58177"/>
                    <a:pt x="1806" y="57765"/>
                    <a:pt x="1806" y="57258"/>
                  </a:cubicBezTo>
                  <a:cubicBezTo>
                    <a:pt x="1806" y="56847"/>
                    <a:pt x="1489" y="56467"/>
                    <a:pt x="1077" y="56403"/>
                  </a:cubicBezTo>
                  <a:lnTo>
                    <a:pt x="1077" y="15265"/>
                  </a:lnTo>
                  <a:lnTo>
                    <a:pt x="22391" y="1521"/>
                  </a:lnTo>
                  <a:cubicBezTo>
                    <a:pt x="22581" y="1679"/>
                    <a:pt x="22802" y="1774"/>
                    <a:pt x="23024" y="1774"/>
                  </a:cubicBezTo>
                  <a:cubicBezTo>
                    <a:pt x="23531" y="1774"/>
                    <a:pt x="23943" y="1394"/>
                    <a:pt x="23943" y="888"/>
                  </a:cubicBezTo>
                  <a:cubicBezTo>
                    <a:pt x="23943" y="381"/>
                    <a:pt x="23531" y="1"/>
                    <a:pt x="2305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936425" y="3102525"/>
              <a:ext cx="649225" cy="650025"/>
            </a:xfrm>
            <a:custGeom>
              <a:rect b="b" l="l" r="r" t="t"/>
              <a:pathLst>
                <a:path extrusionOk="0" h="26001" w="25969">
                  <a:moveTo>
                    <a:pt x="12984" y="0"/>
                  </a:moveTo>
                  <a:cubicBezTo>
                    <a:pt x="5796" y="0"/>
                    <a:pt x="0" y="5827"/>
                    <a:pt x="0" y="13016"/>
                  </a:cubicBezTo>
                  <a:cubicBezTo>
                    <a:pt x="0" y="20173"/>
                    <a:pt x="5796" y="26000"/>
                    <a:pt x="12984" y="26000"/>
                  </a:cubicBezTo>
                  <a:cubicBezTo>
                    <a:pt x="20142" y="26000"/>
                    <a:pt x="25969" y="20173"/>
                    <a:pt x="25969" y="13016"/>
                  </a:cubicBezTo>
                  <a:cubicBezTo>
                    <a:pt x="25969" y="5827"/>
                    <a:pt x="20142" y="0"/>
                    <a:pt x="1298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950675" y="3116775"/>
              <a:ext cx="620725" cy="621525"/>
            </a:xfrm>
            <a:custGeom>
              <a:rect b="b" l="l" r="r" t="t"/>
              <a:pathLst>
                <a:path extrusionOk="0" h="24861" w="24829">
                  <a:moveTo>
                    <a:pt x="12414" y="0"/>
                  </a:moveTo>
                  <a:cubicBezTo>
                    <a:pt x="5542" y="0"/>
                    <a:pt x="0" y="5574"/>
                    <a:pt x="0" y="12446"/>
                  </a:cubicBezTo>
                  <a:cubicBezTo>
                    <a:pt x="0" y="19318"/>
                    <a:pt x="5542" y="24860"/>
                    <a:pt x="12414" y="24860"/>
                  </a:cubicBezTo>
                  <a:cubicBezTo>
                    <a:pt x="19255" y="24860"/>
                    <a:pt x="24829" y="19318"/>
                    <a:pt x="24829" y="12446"/>
                  </a:cubicBezTo>
                  <a:cubicBezTo>
                    <a:pt x="24829" y="5574"/>
                    <a:pt x="19255" y="0"/>
                    <a:pt x="124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1124850" y="3277325"/>
              <a:ext cx="273175" cy="301500"/>
            </a:xfrm>
            <a:custGeom>
              <a:rect b="b" l="l" r="r" t="t"/>
              <a:pathLst>
                <a:path extrusionOk="0" h="12060" w="10927">
                  <a:moveTo>
                    <a:pt x="5587" y="1"/>
                  </a:moveTo>
                  <a:cubicBezTo>
                    <a:pt x="5562" y="1"/>
                    <a:pt x="5536" y="3"/>
                    <a:pt x="5511" y="7"/>
                  </a:cubicBezTo>
                  <a:cubicBezTo>
                    <a:pt x="5289" y="7"/>
                    <a:pt x="5162" y="39"/>
                    <a:pt x="5099" y="102"/>
                  </a:cubicBezTo>
                  <a:lnTo>
                    <a:pt x="5162" y="7"/>
                  </a:lnTo>
                  <a:lnTo>
                    <a:pt x="5162" y="7"/>
                  </a:lnTo>
                  <a:cubicBezTo>
                    <a:pt x="5131" y="39"/>
                    <a:pt x="5036" y="70"/>
                    <a:pt x="4972" y="102"/>
                  </a:cubicBezTo>
                  <a:cubicBezTo>
                    <a:pt x="4941" y="102"/>
                    <a:pt x="4877" y="102"/>
                    <a:pt x="4846" y="134"/>
                  </a:cubicBezTo>
                  <a:cubicBezTo>
                    <a:pt x="4276" y="229"/>
                    <a:pt x="3927" y="767"/>
                    <a:pt x="3801" y="957"/>
                  </a:cubicBezTo>
                  <a:cubicBezTo>
                    <a:pt x="3769" y="925"/>
                    <a:pt x="3769" y="862"/>
                    <a:pt x="3769" y="862"/>
                  </a:cubicBezTo>
                  <a:cubicBezTo>
                    <a:pt x="3737" y="925"/>
                    <a:pt x="3737" y="989"/>
                    <a:pt x="3769" y="1020"/>
                  </a:cubicBezTo>
                  <a:cubicBezTo>
                    <a:pt x="3702" y="998"/>
                    <a:pt x="3635" y="975"/>
                    <a:pt x="3579" y="975"/>
                  </a:cubicBezTo>
                  <a:cubicBezTo>
                    <a:pt x="3555" y="975"/>
                    <a:pt x="3534" y="979"/>
                    <a:pt x="3516" y="989"/>
                  </a:cubicBezTo>
                  <a:cubicBezTo>
                    <a:pt x="3516" y="989"/>
                    <a:pt x="3611" y="1020"/>
                    <a:pt x="3706" y="1084"/>
                  </a:cubicBezTo>
                  <a:cubicBezTo>
                    <a:pt x="2946" y="1559"/>
                    <a:pt x="3389" y="3237"/>
                    <a:pt x="3389" y="3237"/>
                  </a:cubicBezTo>
                  <a:cubicBezTo>
                    <a:pt x="2946" y="3997"/>
                    <a:pt x="3706" y="4599"/>
                    <a:pt x="3706" y="4599"/>
                  </a:cubicBezTo>
                  <a:cubicBezTo>
                    <a:pt x="3737" y="4979"/>
                    <a:pt x="3896" y="5391"/>
                    <a:pt x="4022" y="5612"/>
                  </a:cubicBezTo>
                  <a:cubicBezTo>
                    <a:pt x="4054" y="5676"/>
                    <a:pt x="4054" y="5802"/>
                    <a:pt x="4022" y="5897"/>
                  </a:cubicBezTo>
                  <a:cubicBezTo>
                    <a:pt x="4022" y="6056"/>
                    <a:pt x="4022" y="6246"/>
                    <a:pt x="3991" y="6309"/>
                  </a:cubicBezTo>
                  <a:cubicBezTo>
                    <a:pt x="3864" y="6309"/>
                    <a:pt x="3706" y="6277"/>
                    <a:pt x="3642" y="6246"/>
                  </a:cubicBezTo>
                  <a:cubicBezTo>
                    <a:pt x="3484" y="6151"/>
                    <a:pt x="3294" y="6119"/>
                    <a:pt x="3104" y="6119"/>
                  </a:cubicBezTo>
                  <a:lnTo>
                    <a:pt x="3041" y="6119"/>
                  </a:lnTo>
                  <a:cubicBezTo>
                    <a:pt x="1077" y="6119"/>
                    <a:pt x="349" y="8621"/>
                    <a:pt x="64" y="9951"/>
                  </a:cubicBezTo>
                  <a:cubicBezTo>
                    <a:pt x="0" y="10426"/>
                    <a:pt x="159" y="10901"/>
                    <a:pt x="507" y="11028"/>
                  </a:cubicBezTo>
                  <a:cubicBezTo>
                    <a:pt x="1365" y="11418"/>
                    <a:pt x="3171" y="12059"/>
                    <a:pt x="5474" y="12059"/>
                  </a:cubicBezTo>
                  <a:cubicBezTo>
                    <a:pt x="6912" y="12059"/>
                    <a:pt x="8545" y="11809"/>
                    <a:pt x="10261" y="11091"/>
                  </a:cubicBezTo>
                  <a:cubicBezTo>
                    <a:pt x="10673" y="10901"/>
                    <a:pt x="10926" y="10268"/>
                    <a:pt x="10800" y="9666"/>
                  </a:cubicBezTo>
                  <a:cubicBezTo>
                    <a:pt x="10514" y="8304"/>
                    <a:pt x="9723" y="6119"/>
                    <a:pt x="7886" y="6119"/>
                  </a:cubicBezTo>
                  <a:lnTo>
                    <a:pt x="7854" y="6119"/>
                  </a:lnTo>
                  <a:cubicBezTo>
                    <a:pt x="7664" y="6119"/>
                    <a:pt x="7506" y="6151"/>
                    <a:pt x="7379" y="6214"/>
                  </a:cubicBezTo>
                  <a:cubicBezTo>
                    <a:pt x="7284" y="6246"/>
                    <a:pt x="7063" y="6277"/>
                    <a:pt x="6841" y="6309"/>
                  </a:cubicBezTo>
                  <a:lnTo>
                    <a:pt x="6809" y="5929"/>
                  </a:lnTo>
                  <a:cubicBezTo>
                    <a:pt x="6778" y="5834"/>
                    <a:pt x="6778" y="5739"/>
                    <a:pt x="6841" y="5676"/>
                  </a:cubicBezTo>
                  <a:cubicBezTo>
                    <a:pt x="7031" y="5296"/>
                    <a:pt x="7189" y="4631"/>
                    <a:pt x="7189" y="4631"/>
                  </a:cubicBezTo>
                  <a:cubicBezTo>
                    <a:pt x="7854" y="3997"/>
                    <a:pt x="7506" y="3269"/>
                    <a:pt x="7506" y="3269"/>
                  </a:cubicBezTo>
                  <a:cubicBezTo>
                    <a:pt x="7664" y="2509"/>
                    <a:pt x="7664" y="2065"/>
                    <a:pt x="7633" y="1844"/>
                  </a:cubicBezTo>
                  <a:lnTo>
                    <a:pt x="7633" y="1844"/>
                  </a:lnTo>
                  <a:cubicBezTo>
                    <a:pt x="7696" y="1939"/>
                    <a:pt x="7759" y="2002"/>
                    <a:pt x="7759" y="2002"/>
                  </a:cubicBezTo>
                  <a:cubicBezTo>
                    <a:pt x="7664" y="1685"/>
                    <a:pt x="7506" y="1464"/>
                    <a:pt x="7379" y="1305"/>
                  </a:cubicBezTo>
                  <a:cubicBezTo>
                    <a:pt x="7348" y="1274"/>
                    <a:pt x="7316" y="1210"/>
                    <a:pt x="7284" y="1179"/>
                  </a:cubicBezTo>
                  <a:lnTo>
                    <a:pt x="7284" y="1179"/>
                  </a:lnTo>
                  <a:cubicBezTo>
                    <a:pt x="7411" y="1210"/>
                    <a:pt x="7538" y="1274"/>
                    <a:pt x="7538" y="1274"/>
                  </a:cubicBezTo>
                  <a:cubicBezTo>
                    <a:pt x="7411" y="1115"/>
                    <a:pt x="7189" y="957"/>
                    <a:pt x="7063" y="830"/>
                  </a:cubicBezTo>
                  <a:lnTo>
                    <a:pt x="7063" y="830"/>
                  </a:lnTo>
                  <a:cubicBezTo>
                    <a:pt x="7189" y="925"/>
                    <a:pt x="7284" y="957"/>
                    <a:pt x="7284" y="957"/>
                  </a:cubicBezTo>
                  <a:cubicBezTo>
                    <a:pt x="7126" y="799"/>
                    <a:pt x="6936" y="704"/>
                    <a:pt x="6809" y="640"/>
                  </a:cubicBezTo>
                  <a:lnTo>
                    <a:pt x="6841" y="640"/>
                  </a:lnTo>
                  <a:lnTo>
                    <a:pt x="6556" y="482"/>
                  </a:lnTo>
                  <a:lnTo>
                    <a:pt x="6556" y="482"/>
                  </a:lnTo>
                  <a:cubicBezTo>
                    <a:pt x="6746" y="545"/>
                    <a:pt x="6904" y="640"/>
                    <a:pt x="6904" y="640"/>
                  </a:cubicBezTo>
                  <a:cubicBezTo>
                    <a:pt x="6841" y="450"/>
                    <a:pt x="6556" y="260"/>
                    <a:pt x="6556" y="260"/>
                  </a:cubicBezTo>
                  <a:cubicBezTo>
                    <a:pt x="6413" y="189"/>
                    <a:pt x="6289" y="153"/>
                    <a:pt x="6168" y="153"/>
                  </a:cubicBezTo>
                  <a:cubicBezTo>
                    <a:pt x="6128" y="153"/>
                    <a:pt x="6089" y="157"/>
                    <a:pt x="6049" y="165"/>
                  </a:cubicBezTo>
                  <a:cubicBezTo>
                    <a:pt x="5912" y="83"/>
                    <a:pt x="5751" y="1"/>
                    <a:pt x="55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1223025" y="3435025"/>
              <a:ext cx="34850" cy="114825"/>
            </a:xfrm>
            <a:custGeom>
              <a:rect b="b" l="l" r="r" t="t"/>
              <a:pathLst>
                <a:path extrusionOk="0" h="4593" w="1394">
                  <a:moveTo>
                    <a:pt x="64" y="1"/>
                  </a:moveTo>
                  <a:cubicBezTo>
                    <a:pt x="64" y="191"/>
                    <a:pt x="0" y="2534"/>
                    <a:pt x="760" y="4593"/>
                  </a:cubicBezTo>
                  <a:cubicBezTo>
                    <a:pt x="760" y="4593"/>
                    <a:pt x="982" y="2629"/>
                    <a:pt x="1394" y="2281"/>
                  </a:cubicBezTo>
                  <a:cubicBezTo>
                    <a:pt x="1394" y="2281"/>
                    <a:pt x="1014" y="1774"/>
                    <a:pt x="1045" y="1711"/>
                  </a:cubicBezTo>
                  <a:cubicBezTo>
                    <a:pt x="1045" y="1616"/>
                    <a:pt x="1204" y="1299"/>
                    <a:pt x="1362" y="1173"/>
                  </a:cubicBezTo>
                  <a:cubicBezTo>
                    <a:pt x="1394" y="1141"/>
                    <a:pt x="1394" y="1078"/>
                    <a:pt x="1362" y="1046"/>
                  </a:cubicBez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1223025" y="3435025"/>
              <a:ext cx="19025" cy="114825"/>
            </a:xfrm>
            <a:custGeom>
              <a:rect b="b" l="l" r="r" t="t"/>
              <a:pathLst>
                <a:path extrusionOk="0" h="4593" w="761">
                  <a:moveTo>
                    <a:pt x="64" y="1"/>
                  </a:moveTo>
                  <a:cubicBezTo>
                    <a:pt x="64" y="191"/>
                    <a:pt x="0" y="2534"/>
                    <a:pt x="760" y="4593"/>
                  </a:cubicBezTo>
                  <a:cubicBezTo>
                    <a:pt x="186" y="2719"/>
                    <a:pt x="131" y="269"/>
                    <a:pt x="127" y="49"/>
                  </a:cubicBezTo>
                  <a:lnTo>
                    <a:pt x="127" y="49"/>
                  </a:lnTo>
                  <a:lnTo>
                    <a:pt x="190" y="96"/>
                  </a:lnTo>
                  <a:lnTo>
                    <a:pt x="127" y="33"/>
                  </a:lnTo>
                  <a:lnTo>
                    <a:pt x="127" y="33"/>
                  </a:lnTo>
                  <a:cubicBezTo>
                    <a:pt x="127" y="33"/>
                    <a:pt x="127" y="38"/>
                    <a:pt x="127" y="49"/>
                  </a:cubicBezTo>
                  <a:lnTo>
                    <a:pt x="127" y="49"/>
                  </a:lnTo>
                  <a:lnTo>
                    <a:pt x="64"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2"/>
            <p:cNvSpPr/>
            <p:nvPr/>
          </p:nvSpPr>
          <p:spPr>
            <a:xfrm>
              <a:off x="1242025" y="3492050"/>
              <a:ext cx="15850" cy="57800"/>
            </a:xfrm>
            <a:custGeom>
              <a:rect b="b" l="l" r="r" t="t"/>
              <a:pathLst>
                <a:path extrusionOk="0" h="2312" w="634">
                  <a:moveTo>
                    <a:pt x="634" y="0"/>
                  </a:moveTo>
                  <a:cubicBezTo>
                    <a:pt x="95" y="317"/>
                    <a:pt x="0" y="2312"/>
                    <a:pt x="0" y="2312"/>
                  </a:cubicBezTo>
                  <a:cubicBezTo>
                    <a:pt x="0" y="2312"/>
                    <a:pt x="222" y="348"/>
                    <a:pt x="634"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2"/>
            <p:cNvSpPr/>
            <p:nvPr/>
          </p:nvSpPr>
          <p:spPr>
            <a:xfrm>
              <a:off x="1263400" y="3434250"/>
              <a:ext cx="34850" cy="115600"/>
            </a:xfrm>
            <a:custGeom>
              <a:rect b="b" l="l" r="r" t="t"/>
              <a:pathLst>
                <a:path extrusionOk="0" h="4624" w="1394">
                  <a:moveTo>
                    <a:pt x="1299" y="0"/>
                  </a:moveTo>
                  <a:lnTo>
                    <a:pt x="32" y="1077"/>
                  </a:lnTo>
                  <a:cubicBezTo>
                    <a:pt x="0" y="1109"/>
                    <a:pt x="0" y="1172"/>
                    <a:pt x="64" y="1204"/>
                  </a:cubicBezTo>
                  <a:cubicBezTo>
                    <a:pt x="222" y="1330"/>
                    <a:pt x="380" y="1647"/>
                    <a:pt x="380" y="1742"/>
                  </a:cubicBezTo>
                  <a:cubicBezTo>
                    <a:pt x="412" y="1805"/>
                    <a:pt x="32" y="2312"/>
                    <a:pt x="32" y="2312"/>
                  </a:cubicBezTo>
                  <a:cubicBezTo>
                    <a:pt x="444" y="2660"/>
                    <a:pt x="665" y="4624"/>
                    <a:pt x="665" y="4624"/>
                  </a:cubicBezTo>
                  <a:cubicBezTo>
                    <a:pt x="1394" y="2629"/>
                    <a:pt x="1362" y="317"/>
                    <a:pt x="1331" y="32"/>
                  </a:cubicBezTo>
                  <a:cubicBezTo>
                    <a:pt x="1331" y="0"/>
                    <a:pt x="1331" y="0"/>
                    <a:pt x="1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
            <p:cNvSpPr/>
            <p:nvPr/>
          </p:nvSpPr>
          <p:spPr>
            <a:xfrm>
              <a:off x="1264200" y="3492050"/>
              <a:ext cx="15850" cy="57800"/>
            </a:xfrm>
            <a:custGeom>
              <a:rect b="b" l="l" r="r" t="t"/>
              <a:pathLst>
                <a:path extrusionOk="0" h="2312" w="634">
                  <a:moveTo>
                    <a:pt x="0" y="0"/>
                  </a:moveTo>
                  <a:cubicBezTo>
                    <a:pt x="412" y="348"/>
                    <a:pt x="633" y="2312"/>
                    <a:pt x="633" y="2312"/>
                  </a:cubicBezTo>
                  <a:cubicBezTo>
                    <a:pt x="633" y="2312"/>
                    <a:pt x="538" y="317"/>
                    <a:pt x="0"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2"/>
            <p:cNvSpPr/>
            <p:nvPr/>
          </p:nvSpPr>
          <p:spPr>
            <a:xfrm>
              <a:off x="1280025" y="3435025"/>
              <a:ext cx="18225" cy="114825"/>
            </a:xfrm>
            <a:custGeom>
              <a:rect b="b" l="l" r="r" t="t"/>
              <a:pathLst>
                <a:path extrusionOk="0" h="4593" w="729">
                  <a:moveTo>
                    <a:pt x="666" y="1"/>
                  </a:moveTo>
                  <a:cubicBezTo>
                    <a:pt x="666" y="1"/>
                    <a:pt x="539" y="2915"/>
                    <a:pt x="0" y="4593"/>
                  </a:cubicBezTo>
                  <a:cubicBezTo>
                    <a:pt x="729" y="2598"/>
                    <a:pt x="697" y="286"/>
                    <a:pt x="666" y="1"/>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2"/>
            <p:cNvSpPr/>
            <p:nvPr/>
          </p:nvSpPr>
          <p:spPr>
            <a:xfrm>
              <a:off x="1242025" y="3461950"/>
              <a:ext cx="38025" cy="116425"/>
            </a:xfrm>
            <a:custGeom>
              <a:rect b="b" l="l" r="r" t="t"/>
              <a:pathLst>
                <a:path extrusionOk="0" h="4657" w="1521">
                  <a:moveTo>
                    <a:pt x="634" y="1"/>
                  </a:moveTo>
                  <a:lnTo>
                    <a:pt x="634" y="32"/>
                  </a:lnTo>
                  <a:cubicBezTo>
                    <a:pt x="634" y="64"/>
                    <a:pt x="634" y="96"/>
                    <a:pt x="602" y="96"/>
                  </a:cubicBezTo>
                  <a:cubicBezTo>
                    <a:pt x="444" y="222"/>
                    <a:pt x="285" y="539"/>
                    <a:pt x="285" y="634"/>
                  </a:cubicBezTo>
                  <a:cubicBezTo>
                    <a:pt x="254" y="729"/>
                    <a:pt x="634" y="1204"/>
                    <a:pt x="634" y="1204"/>
                  </a:cubicBezTo>
                  <a:cubicBezTo>
                    <a:pt x="222" y="1552"/>
                    <a:pt x="0" y="3516"/>
                    <a:pt x="0" y="3516"/>
                  </a:cubicBezTo>
                  <a:lnTo>
                    <a:pt x="729" y="4656"/>
                  </a:lnTo>
                  <a:lnTo>
                    <a:pt x="1520" y="3516"/>
                  </a:lnTo>
                  <a:cubicBezTo>
                    <a:pt x="1489" y="3389"/>
                    <a:pt x="1299" y="1521"/>
                    <a:pt x="887" y="1204"/>
                  </a:cubicBezTo>
                  <a:cubicBezTo>
                    <a:pt x="887" y="1204"/>
                    <a:pt x="1235" y="697"/>
                    <a:pt x="1235" y="634"/>
                  </a:cubicBezTo>
                  <a:cubicBezTo>
                    <a:pt x="1235" y="539"/>
                    <a:pt x="1077" y="222"/>
                    <a:pt x="887" y="96"/>
                  </a:cubicBezTo>
                  <a:cubicBezTo>
                    <a:pt x="887" y="64"/>
                    <a:pt x="855" y="32"/>
                    <a:pt x="88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0" name="Google Shape;500;p22"/>
          <p:cNvPicPr preferRelativeResize="0"/>
          <p:nvPr/>
        </p:nvPicPr>
        <p:blipFill>
          <a:blip r:embed="rId3">
            <a:alphaModFix/>
          </a:blip>
          <a:stretch>
            <a:fillRect/>
          </a:stretch>
        </p:blipFill>
        <p:spPr>
          <a:xfrm>
            <a:off x="7336950" y="3061425"/>
            <a:ext cx="392175" cy="392175"/>
          </a:xfrm>
          <a:prstGeom prst="rect">
            <a:avLst/>
          </a:prstGeom>
          <a:noFill/>
          <a:ln>
            <a:noFill/>
          </a:ln>
        </p:spPr>
      </p:pic>
      <p:pic>
        <p:nvPicPr>
          <p:cNvPr id="501" name="Google Shape;501;p22"/>
          <p:cNvPicPr preferRelativeResize="0"/>
          <p:nvPr/>
        </p:nvPicPr>
        <p:blipFill>
          <a:blip r:embed="rId4">
            <a:alphaModFix/>
          </a:blip>
          <a:stretch>
            <a:fillRect/>
          </a:stretch>
        </p:blipFill>
        <p:spPr>
          <a:xfrm>
            <a:off x="3061338" y="2183101"/>
            <a:ext cx="403325" cy="403325"/>
          </a:xfrm>
          <a:prstGeom prst="rect">
            <a:avLst/>
          </a:prstGeom>
          <a:noFill/>
          <a:ln>
            <a:noFill/>
          </a:ln>
        </p:spPr>
      </p:pic>
      <p:pic>
        <p:nvPicPr>
          <p:cNvPr id="502" name="Google Shape;502;p22"/>
          <p:cNvPicPr preferRelativeResize="0"/>
          <p:nvPr/>
        </p:nvPicPr>
        <p:blipFill>
          <a:blip r:embed="rId5">
            <a:alphaModFix/>
          </a:blip>
          <a:stretch>
            <a:fillRect/>
          </a:stretch>
        </p:blipFill>
        <p:spPr>
          <a:xfrm>
            <a:off x="5751000" y="2207163"/>
            <a:ext cx="355200" cy="35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3"/>
          <p:cNvSpPr txBox="1"/>
          <p:nvPr/>
        </p:nvSpPr>
        <p:spPr>
          <a:xfrm>
            <a:off x="2591100" y="411475"/>
            <a:ext cx="3961800" cy="11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latin typeface="Fira Sans Medium"/>
                <a:ea typeface="Fira Sans Medium"/>
                <a:cs typeface="Fira Sans Medium"/>
                <a:sym typeface="Fira Sans Medium"/>
              </a:rPr>
              <a:t>Trần Đức Hoàng</a:t>
            </a:r>
            <a:endParaRPr sz="3300">
              <a:latin typeface="Fira Sans Medium"/>
              <a:ea typeface="Fira Sans Medium"/>
              <a:cs typeface="Fira Sans Medium"/>
              <a:sym typeface="Fira Sans Medium"/>
            </a:endParaRPr>
          </a:p>
        </p:txBody>
      </p:sp>
      <p:sp>
        <p:nvSpPr>
          <p:cNvPr id="508" name="Google Shape;508;p23"/>
          <p:cNvSpPr txBox="1"/>
          <p:nvPr/>
        </p:nvSpPr>
        <p:spPr>
          <a:xfrm>
            <a:off x="764539" y="37910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Designing</a:t>
            </a:r>
            <a:endParaRPr>
              <a:latin typeface="Fira Sans Medium"/>
              <a:ea typeface="Fira Sans Medium"/>
              <a:cs typeface="Fira Sans Medium"/>
              <a:sym typeface="Fira Sans Medium"/>
            </a:endParaRPr>
          </a:p>
        </p:txBody>
      </p:sp>
      <p:sp>
        <p:nvSpPr>
          <p:cNvPr id="509" name="Google Shape;509;p23"/>
          <p:cNvSpPr txBox="1"/>
          <p:nvPr/>
        </p:nvSpPr>
        <p:spPr>
          <a:xfrm>
            <a:off x="566402" y="4149875"/>
            <a:ext cx="20247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Design UI</a:t>
            </a:r>
            <a:endParaRPr sz="1200">
              <a:latin typeface="Fira Sans"/>
              <a:ea typeface="Fira Sans"/>
              <a:cs typeface="Fira Sans"/>
              <a:sym typeface="Fira Sans"/>
            </a:endParaRPr>
          </a:p>
        </p:txBody>
      </p:sp>
      <p:sp>
        <p:nvSpPr>
          <p:cNvPr id="510" name="Google Shape;510;p23"/>
          <p:cNvSpPr txBox="1"/>
          <p:nvPr/>
        </p:nvSpPr>
        <p:spPr>
          <a:xfrm>
            <a:off x="2380400" y="2913139"/>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Developing</a:t>
            </a:r>
            <a:endParaRPr>
              <a:latin typeface="Fira Sans Medium"/>
              <a:ea typeface="Fira Sans Medium"/>
              <a:cs typeface="Fira Sans Medium"/>
              <a:sym typeface="Fira Sans Medium"/>
            </a:endParaRPr>
          </a:p>
        </p:txBody>
      </p:sp>
      <p:sp>
        <p:nvSpPr>
          <p:cNvPr id="511" name="Google Shape;511;p23"/>
          <p:cNvSpPr txBox="1"/>
          <p:nvPr/>
        </p:nvSpPr>
        <p:spPr>
          <a:xfrm>
            <a:off x="2380400" y="3268763"/>
            <a:ext cx="17652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Implement </a:t>
            </a:r>
            <a:r>
              <a:rPr lang="en" sz="1200">
                <a:latin typeface="Fira Sans"/>
                <a:ea typeface="Fira Sans"/>
                <a:cs typeface="Fira Sans"/>
                <a:sym typeface="Fira Sans"/>
              </a:rPr>
              <a:t>Front</a:t>
            </a:r>
            <a:r>
              <a:rPr lang="en" sz="1200">
                <a:latin typeface="Fira Sans"/>
                <a:ea typeface="Fira Sans"/>
                <a:cs typeface="Fira Sans"/>
                <a:sym typeface="Fira Sans"/>
              </a:rPr>
              <a:t>-end</a:t>
            </a:r>
            <a:endParaRPr sz="1200">
              <a:latin typeface="Fira Sans"/>
              <a:ea typeface="Fira Sans"/>
              <a:cs typeface="Fira Sans"/>
              <a:sym typeface="Fira Sans"/>
            </a:endParaRPr>
          </a:p>
        </p:txBody>
      </p:sp>
      <p:sp>
        <p:nvSpPr>
          <p:cNvPr id="512" name="Google Shape;512;p23"/>
          <p:cNvSpPr txBox="1"/>
          <p:nvPr/>
        </p:nvSpPr>
        <p:spPr>
          <a:xfrm>
            <a:off x="6589424" y="38099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Reports and Documents</a:t>
            </a:r>
            <a:endParaRPr>
              <a:latin typeface="Fira Sans Medium"/>
              <a:ea typeface="Fira Sans Medium"/>
              <a:cs typeface="Fira Sans Medium"/>
              <a:sym typeface="Fira Sans Medium"/>
            </a:endParaRPr>
          </a:p>
        </p:txBody>
      </p:sp>
      <p:sp>
        <p:nvSpPr>
          <p:cNvPr id="513" name="Google Shape;513;p23"/>
          <p:cNvSpPr txBox="1"/>
          <p:nvPr/>
        </p:nvSpPr>
        <p:spPr>
          <a:xfrm>
            <a:off x="6589424" y="4199124"/>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Plans, Schedules, Reports</a:t>
            </a:r>
            <a:endParaRPr sz="1200">
              <a:latin typeface="Fira Sans"/>
              <a:ea typeface="Fira Sans"/>
              <a:cs typeface="Fira Sans"/>
              <a:sym typeface="Fira Sans"/>
            </a:endParaRPr>
          </a:p>
        </p:txBody>
      </p:sp>
      <p:sp>
        <p:nvSpPr>
          <p:cNvPr id="514" name="Google Shape;514;p23"/>
          <p:cNvSpPr txBox="1"/>
          <p:nvPr/>
        </p:nvSpPr>
        <p:spPr>
          <a:xfrm>
            <a:off x="5046011" y="2913154"/>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Testing</a:t>
            </a:r>
            <a:endParaRPr>
              <a:latin typeface="Fira Sans Medium"/>
              <a:ea typeface="Fira Sans Medium"/>
              <a:cs typeface="Fira Sans Medium"/>
              <a:sym typeface="Fira Sans Medium"/>
            </a:endParaRPr>
          </a:p>
        </p:txBody>
      </p:sp>
      <p:sp>
        <p:nvSpPr>
          <p:cNvPr id="515" name="Google Shape;515;p23"/>
          <p:cNvSpPr txBox="1"/>
          <p:nvPr/>
        </p:nvSpPr>
        <p:spPr>
          <a:xfrm>
            <a:off x="5046011" y="3268775"/>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Testing key functions</a:t>
            </a:r>
            <a:endParaRPr sz="1200">
              <a:latin typeface="Fira Sans"/>
              <a:ea typeface="Fira Sans"/>
              <a:cs typeface="Fira Sans"/>
              <a:sym typeface="Fira Sans"/>
            </a:endParaRPr>
          </a:p>
        </p:txBody>
      </p:sp>
      <p:grpSp>
        <p:nvGrpSpPr>
          <p:cNvPr id="516" name="Google Shape;516;p23"/>
          <p:cNvGrpSpPr/>
          <p:nvPr/>
        </p:nvGrpSpPr>
        <p:grpSpPr>
          <a:xfrm>
            <a:off x="1234883" y="1145548"/>
            <a:ext cx="6674227" cy="2478421"/>
            <a:chOff x="936425" y="1625150"/>
            <a:chExt cx="5728950" cy="2127400"/>
          </a:xfrm>
        </p:grpSpPr>
        <p:sp>
          <p:nvSpPr>
            <p:cNvPr id="517" name="Google Shape;517;p23"/>
            <p:cNvSpPr/>
            <p:nvPr/>
          </p:nvSpPr>
          <p:spPr>
            <a:xfrm>
              <a:off x="2329850" y="2358300"/>
              <a:ext cx="649250" cy="650025"/>
            </a:xfrm>
            <a:custGeom>
              <a:rect b="b" l="l" r="r" t="t"/>
              <a:pathLst>
                <a:path extrusionOk="0" h="26001" w="25970">
                  <a:moveTo>
                    <a:pt x="12985" y="0"/>
                  </a:moveTo>
                  <a:cubicBezTo>
                    <a:pt x="5796" y="0"/>
                    <a:pt x="1" y="5827"/>
                    <a:pt x="1" y="12985"/>
                  </a:cubicBezTo>
                  <a:cubicBezTo>
                    <a:pt x="1"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2344100" y="2372550"/>
              <a:ext cx="620750" cy="621525"/>
            </a:xfrm>
            <a:custGeom>
              <a:rect b="b" l="l" r="r" t="t"/>
              <a:pathLst>
                <a:path extrusionOk="0" h="24861" w="24830">
                  <a:moveTo>
                    <a:pt x="12415" y="0"/>
                  </a:moveTo>
                  <a:cubicBezTo>
                    <a:pt x="5543" y="0"/>
                    <a:pt x="1" y="5542"/>
                    <a:pt x="1" y="12415"/>
                  </a:cubicBezTo>
                  <a:cubicBezTo>
                    <a:pt x="1" y="19287"/>
                    <a:pt x="5543" y="24860"/>
                    <a:pt x="12415" y="24860"/>
                  </a:cubicBezTo>
                  <a:cubicBezTo>
                    <a:pt x="19256" y="24860"/>
                    <a:pt x="24829" y="19287"/>
                    <a:pt x="24829" y="12415"/>
                  </a:cubicBezTo>
                  <a:cubicBezTo>
                    <a:pt x="24829" y="5542"/>
                    <a:pt x="19256"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4617950" y="2358300"/>
              <a:ext cx="649225" cy="650025"/>
            </a:xfrm>
            <a:custGeom>
              <a:rect b="b" l="l" r="r" t="t"/>
              <a:pathLst>
                <a:path extrusionOk="0" h="26001" w="25969">
                  <a:moveTo>
                    <a:pt x="12985" y="0"/>
                  </a:moveTo>
                  <a:cubicBezTo>
                    <a:pt x="5796" y="0"/>
                    <a:pt x="0" y="5827"/>
                    <a:pt x="0" y="12985"/>
                  </a:cubicBezTo>
                  <a:cubicBezTo>
                    <a:pt x="0"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4631400" y="2372550"/>
              <a:ext cx="621525" cy="621525"/>
            </a:xfrm>
            <a:custGeom>
              <a:rect b="b" l="l" r="r" t="t"/>
              <a:pathLst>
                <a:path extrusionOk="0" h="24861" w="24861">
                  <a:moveTo>
                    <a:pt x="12447" y="0"/>
                  </a:moveTo>
                  <a:cubicBezTo>
                    <a:pt x="5574" y="0"/>
                    <a:pt x="1" y="5542"/>
                    <a:pt x="1" y="12415"/>
                  </a:cubicBezTo>
                  <a:cubicBezTo>
                    <a:pt x="1" y="19287"/>
                    <a:pt x="5574" y="24860"/>
                    <a:pt x="12447" y="24860"/>
                  </a:cubicBezTo>
                  <a:cubicBezTo>
                    <a:pt x="19287" y="24860"/>
                    <a:pt x="24861" y="19287"/>
                    <a:pt x="24861" y="12415"/>
                  </a:cubicBezTo>
                  <a:cubicBezTo>
                    <a:pt x="24861" y="5542"/>
                    <a:pt x="19287" y="0"/>
                    <a:pt x="124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6016125" y="3102525"/>
              <a:ext cx="649250" cy="650025"/>
            </a:xfrm>
            <a:custGeom>
              <a:rect b="b" l="l" r="r" t="t"/>
              <a:pathLst>
                <a:path extrusionOk="0" h="26001" w="25970">
                  <a:moveTo>
                    <a:pt x="12985" y="0"/>
                  </a:moveTo>
                  <a:cubicBezTo>
                    <a:pt x="5828" y="0"/>
                    <a:pt x="1" y="5827"/>
                    <a:pt x="1" y="13016"/>
                  </a:cubicBezTo>
                  <a:cubicBezTo>
                    <a:pt x="1" y="20173"/>
                    <a:pt x="5828" y="26000"/>
                    <a:pt x="12985" y="26000"/>
                  </a:cubicBezTo>
                  <a:cubicBezTo>
                    <a:pt x="20174" y="26000"/>
                    <a:pt x="25970" y="20173"/>
                    <a:pt x="25970" y="13016"/>
                  </a:cubicBezTo>
                  <a:cubicBezTo>
                    <a:pt x="25970" y="5827"/>
                    <a:pt x="20174"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6030375" y="3116775"/>
              <a:ext cx="620750" cy="621525"/>
            </a:xfrm>
            <a:custGeom>
              <a:rect b="b" l="l" r="r" t="t"/>
              <a:pathLst>
                <a:path extrusionOk="0" h="24861" w="24830">
                  <a:moveTo>
                    <a:pt x="12415" y="0"/>
                  </a:moveTo>
                  <a:cubicBezTo>
                    <a:pt x="5575" y="0"/>
                    <a:pt x="1" y="5574"/>
                    <a:pt x="1" y="12446"/>
                  </a:cubicBezTo>
                  <a:cubicBezTo>
                    <a:pt x="1" y="19318"/>
                    <a:pt x="5575" y="24860"/>
                    <a:pt x="12415" y="24860"/>
                  </a:cubicBezTo>
                  <a:cubicBezTo>
                    <a:pt x="19287" y="24860"/>
                    <a:pt x="24829" y="19318"/>
                    <a:pt x="24829" y="12446"/>
                  </a:cubicBezTo>
                  <a:cubicBezTo>
                    <a:pt x="24829" y="5574"/>
                    <a:pt x="19287"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5762000" y="1625150"/>
              <a:ext cx="598550" cy="1452050"/>
            </a:xfrm>
            <a:custGeom>
              <a:rect b="b" l="l" r="r" t="t"/>
              <a:pathLst>
                <a:path extrusionOk="0" h="58082" w="23942">
                  <a:moveTo>
                    <a:pt x="887" y="1"/>
                  </a:moveTo>
                  <a:cubicBezTo>
                    <a:pt x="380" y="1"/>
                    <a:pt x="0" y="381"/>
                    <a:pt x="0" y="888"/>
                  </a:cubicBezTo>
                  <a:cubicBezTo>
                    <a:pt x="0" y="1394"/>
                    <a:pt x="380" y="1774"/>
                    <a:pt x="887" y="1774"/>
                  </a:cubicBezTo>
                  <a:cubicBezTo>
                    <a:pt x="1140" y="1774"/>
                    <a:pt x="1362" y="1679"/>
                    <a:pt x="1520" y="1489"/>
                  </a:cubicBezTo>
                  <a:lnTo>
                    <a:pt x="22865" y="15265"/>
                  </a:lnTo>
                  <a:lnTo>
                    <a:pt x="22865" y="56308"/>
                  </a:lnTo>
                  <a:cubicBezTo>
                    <a:pt x="22485" y="56403"/>
                    <a:pt x="22168" y="56752"/>
                    <a:pt x="22168" y="57195"/>
                  </a:cubicBezTo>
                  <a:cubicBezTo>
                    <a:pt x="22168" y="57702"/>
                    <a:pt x="22580" y="58082"/>
                    <a:pt x="23055" y="58082"/>
                  </a:cubicBezTo>
                  <a:cubicBezTo>
                    <a:pt x="23562" y="58082"/>
                    <a:pt x="23942" y="57702"/>
                    <a:pt x="23942" y="57195"/>
                  </a:cubicBezTo>
                  <a:cubicBezTo>
                    <a:pt x="23942" y="56752"/>
                    <a:pt x="23657" y="56403"/>
                    <a:pt x="23245" y="56308"/>
                  </a:cubicBezTo>
                  <a:lnTo>
                    <a:pt x="23245" y="15170"/>
                  </a:lnTo>
                  <a:cubicBezTo>
                    <a:pt x="23245" y="15107"/>
                    <a:pt x="23214" y="15044"/>
                    <a:pt x="23150" y="15012"/>
                  </a:cubicBezTo>
                  <a:lnTo>
                    <a:pt x="1710" y="1173"/>
                  </a:lnTo>
                  <a:cubicBezTo>
                    <a:pt x="1742" y="1078"/>
                    <a:pt x="1774" y="983"/>
                    <a:pt x="1774" y="888"/>
                  </a:cubicBezTo>
                  <a:cubicBezTo>
                    <a:pt x="1774" y="381"/>
                    <a:pt x="1394" y="1"/>
                    <a:pt x="88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4731150" y="2042400"/>
              <a:ext cx="232000" cy="296125"/>
            </a:xfrm>
            <a:custGeom>
              <a:rect b="b" l="l" r="r" t="t"/>
              <a:pathLst>
                <a:path extrusionOk="0" h="11845" w="9280">
                  <a:moveTo>
                    <a:pt x="919" y="0"/>
                  </a:moveTo>
                  <a:cubicBezTo>
                    <a:pt x="413" y="0"/>
                    <a:pt x="1" y="380"/>
                    <a:pt x="1" y="887"/>
                  </a:cubicBezTo>
                  <a:cubicBezTo>
                    <a:pt x="1" y="1394"/>
                    <a:pt x="413" y="1774"/>
                    <a:pt x="919" y="1774"/>
                  </a:cubicBezTo>
                  <a:cubicBezTo>
                    <a:pt x="1141" y="1774"/>
                    <a:pt x="1331" y="1711"/>
                    <a:pt x="1489" y="1552"/>
                  </a:cubicBezTo>
                  <a:lnTo>
                    <a:pt x="8172" y="6651"/>
                  </a:lnTo>
                  <a:lnTo>
                    <a:pt x="8203" y="10103"/>
                  </a:lnTo>
                  <a:cubicBezTo>
                    <a:pt x="7792" y="10166"/>
                    <a:pt x="7507" y="10546"/>
                    <a:pt x="7507" y="10958"/>
                  </a:cubicBezTo>
                  <a:cubicBezTo>
                    <a:pt x="7507" y="11465"/>
                    <a:pt x="7887" y="11845"/>
                    <a:pt x="8393" y="11845"/>
                  </a:cubicBezTo>
                  <a:cubicBezTo>
                    <a:pt x="8900" y="11845"/>
                    <a:pt x="9280" y="11465"/>
                    <a:pt x="9280" y="10958"/>
                  </a:cubicBezTo>
                  <a:cubicBezTo>
                    <a:pt x="9280" y="10514"/>
                    <a:pt x="8963" y="10166"/>
                    <a:pt x="8583" y="10071"/>
                  </a:cubicBezTo>
                  <a:lnTo>
                    <a:pt x="8552" y="6556"/>
                  </a:lnTo>
                  <a:cubicBezTo>
                    <a:pt x="8552" y="6493"/>
                    <a:pt x="8520" y="6429"/>
                    <a:pt x="8457" y="6397"/>
                  </a:cubicBezTo>
                  <a:lnTo>
                    <a:pt x="1711" y="1267"/>
                  </a:lnTo>
                  <a:cubicBezTo>
                    <a:pt x="1774" y="1140"/>
                    <a:pt x="1806" y="1014"/>
                    <a:pt x="1806" y="887"/>
                  </a:cubicBezTo>
                  <a:cubicBezTo>
                    <a:pt x="1806" y="380"/>
                    <a:pt x="1394" y="0"/>
                    <a:pt x="91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4952050" y="2691600"/>
              <a:ext cx="31700" cy="31700"/>
            </a:xfrm>
            <a:custGeom>
              <a:rect b="b" l="l" r="r" t="t"/>
              <a:pathLst>
                <a:path extrusionOk="0" h="1268" w="1268">
                  <a:moveTo>
                    <a:pt x="444" y="1"/>
                  </a:moveTo>
                  <a:lnTo>
                    <a:pt x="1" y="444"/>
                  </a:lnTo>
                  <a:lnTo>
                    <a:pt x="856" y="1268"/>
                  </a:lnTo>
                  <a:lnTo>
                    <a:pt x="1267" y="856"/>
                  </a:lnTo>
                  <a:lnTo>
                    <a:pt x="444" y="1"/>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4895850" y="2564625"/>
              <a:ext cx="10300" cy="5875"/>
            </a:xfrm>
            <a:custGeom>
              <a:rect b="b" l="l" r="r" t="t"/>
              <a:pathLst>
                <a:path extrusionOk="0" h="235" w="412">
                  <a:moveTo>
                    <a:pt x="77" y="0"/>
                  </a:moveTo>
                  <a:cubicBezTo>
                    <a:pt x="34" y="0"/>
                    <a:pt x="0" y="30"/>
                    <a:pt x="0" y="76"/>
                  </a:cubicBezTo>
                  <a:cubicBezTo>
                    <a:pt x="0" y="140"/>
                    <a:pt x="32" y="171"/>
                    <a:pt x="95" y="203"/>
                  </a:cubicBezTo>
                  <a:cubicBezTo>
                    <a:pt x="158" y="203"/>
                    <a:pt x="222" y="203"/>
                    <a:pt x="285" y="235"/>
                  </a:cubicBezTo>
                  <a:lnTo>
                    <a:pt x="317" y="235"/>
                  </a:lnTo>
                  <a:cubicBezTo>
                    <a:pt x="348" y="235"/>
                    <a:pt x="380" y="203"/>
                    <a:pt x="412" y="171"/>
                  </a:cubicBezTo>
                  <a:cubicBezTo>
                    <a:pt x="412" y="108"/>
                    <a:pt x="380" y="76"/>
                    <a:pt x="348" y="45"/>
                  </a:cubicBezTo>
                  <a:cubicBezTo>
                    <a:pt x="253" y="13"/>
                    <a:pt x="190" y="13"/>
                    <a:pt x="127" y="13"/>
                  </a:cubicBezTo>
                  <a:cubicBezTo>
                    <a:pt x="110" y="4"/>
                    <a:pt x="93" y="0"/>
                    <a:pt x="7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4910875" y="2567800"/>
              <a:ext cx="45150" cy="35950"/>
            </a:xfrm>
            <a:custGeom>
              <a:rect b="b" l="l" r="r" t="t"/>
              <a:pathLst>
                <a:path extrusionOk="0" h="1438" w="1806">
                  <a:moveTo>
                    <a:pt x="109" y="0"/>
                  </a:moveTo>
                  <a:cubicBezTo>
                    <a:pt x="66" y="0"/>
                    <a:pt x="33" y="29"/>
                    <a:pt x="33" y="76"/>
                  </a:cubicBezTo>
                  <a:cubicBezTo>
                    <a:pt x="1" y="139"/>
                    <a:pt x="33" y="203"/>
                    <a:pt x="96" y="234"/>
                  </a:cubicBezTo>
                  <a:cubicBezTo>
                    <a:pt x="603" y="361"/>
                    <a:pt x="1014" y="678"/>
                    <a:pt x="1331" y="1058"/>
                  </a:cubicBezTo>
                  <a:cubicBezTo>
                    <a:pt x="1426" y="1153"/>
                    <a:pt x="1489" y="1279"/>
                    <a:pt x="1553" y="1374"/>
                  </a:cubicBezTo>
                  <a:cubicBezTo>
                    <a:pt x="1584" y="1406"/>
                    <a:pt x="1616" y="1438"/>
                    <a:pt x="1679" y="1438"/>
                  </a:cubicBezTo>
                  <a:cubicBezTo>
                    <a:pt x="1679" y="1438"/>
                    <a:pt x="1711" y="1438"/>
                    <a:pt x="1711" y="1406"/>
                  </a:cubicBezTo>
                  <a:cubicBezTo>
                    <a:pt x="1774" y="1374"/>
                    <a:pt x="1806" y="1311"/>
                    <a:pt x="1774" y="1248"/>
                  </a:cubicBezTo>
                  <a:cubicBezTo>
                    <a:pt x="1679" y="1153"/>
                    <a:pt x="1616" y="1026"/>
                    <a:pt x="1521" y="931"/>
                  </a:cubicBezTo>
                  <a:cubicBezTo>
                    <a:pt x="1173" y="488"/>
                    <a:pt x="698" y="171"/>
                    <a:pt x="159" y="13"/>
                  </a:cubicBezTo>
                  <a:cubicBezTo>
                    <a:pt x="142" y="4"/>
                    <a:pt x="125" y="0"/>
                    <a:pt x="10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2628325" y="2042400"/>
              <a:ext cx="232000" cy="296125"/>
            </a:xfrm>
            <a:custGeom>
              <a:rect b="b" l="l" r="r" t="t"/>
              <a:pathLst>
                <a:path extrusionOk="0" h="11845" w="9280">
                  <a:moveTo>
                    <a:pt x="8393" y="0"/>
                  </a:moveTo>
                  <a:cubicBezTo>
                    <a:pt x="7887" y="0"/>
                    <a:pt x="7506" y="380"/>
                    <a:pt x="7506" y="887"/>
                  </a:cubicBezTo>
                  <a:cubicBezTo>
                    <a:pt x="7506" y="1014"/>
                    <a:pt x="7538" y="1140"/>
                    <a:pt x="7570" y="1267"/>
                  </a:cubicBezTo>
                  <a:lnTo>
                    <a:pt x="824" y="6397"/>
                  </a:lnTo>
                  <a:cubicBezTo>
                    <a:pt x="793" y="6429"/>
                    <a:pt x="761" y="6493"/>
                    <a:pt x="761" y="6556"/>
                  </a:cubicBezTo>
                  <a:lnTo>
                    <a:pt x="729" y="10071"/>
                  </a:lnTo>
                  <a:cubicBezTo>
                    <a:pt x="318" y="10166"/>
                    <a:pt x="1" y="10514"/>
                    <a:pt x="1" y="10958"/>
                  </a:cubicBezTo>
                  <a:cubicBezTo>
                    <a:pt x="1" y="11465"/>
                    <a:pt x="413" y="11845"/>
                    <a:pt x="919" y="11845"/>
                  </a:cubicBezTo>
                  <a:cubicBezTo>
                    <a:pt x="1394" y="11845"/>
                    <a:pt x="1806" y="11465"/>
                    <a:pt x="1806" y="10958"/>
                  </a:cubicBezTo>
                  <a:cubicBezTo>
                    <a:pt x="1806" y="10546"/>
                    <a:pt x="1489" y="10166"/>
                    <a:pt x="1109" y="10103"/>
                  </a:cubicBezTo>
                  <a:lnTo>
                    <a:pt x="1141" y="6651"/>
                  </a:lnTo>
                  <a:lnTo>
                    <a:pt x="7823" y="1552"/>
                  </a:lnTo>
                  <a:cubicBezTo>
                    <a:pt x="7982" y="1711"/>
                    <a:pt x="8172" y="1774"/>
                    <a:pt x="8393" y="1774"/>
                  </a:cubicBezTo>
                  <a:cubicBezTo>
                    <a:pt x="8900" y="1774"/>
                    <a:pt x="9280" y="1394"/>
                    <a:pt x="9280" y="887"/>
                  </a:cubicBezTo>
                  <a:cubicBezTo>
                    <a:pt x="9280" y="380"/>
                    <a:pt x="8868" y="0"/>
                    <a:pt x="839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1236475" y="1625150"/>
              <a:ext cx="598575" cy="1454425"/>
            </a:xfrm>
            <a:custGeom>
              <a:rect b="b" l="l" r="r" t="t"/>
              <a:pathLst>
                <a:path extrusionOk="0" h="58177" w="23943">
                  <a:moveTo>
                    <a:pt x="23056" y="1"/>
                  </a:moveTo>
                  <a:cubicBezTo>
                    <a:pt x="22549" y="1"/>
                    <a:pt x="22137" y="381"/>
                    <a:pt x="22137" y="888"/>
                  </a:cubicBezTo>
                  <a:cubicBezTo>
                    <a:pt x="22137" y="1014"/>
                    <a:pt x="22169" y="1109"/>
                    <a:pt x="22201" y="1204"/>
                  </a:cubicBezTo>
                  <a:lnTo>
                    <a:pt x="792" y="15012"/>
                  </a:lnTo>
                  <a:cubicBezTo>
                    <a:pt x="761" y="15044"/>
                    <a:pt x="697" y="15107"/>
                    <a:pt x="697" y="15170"/>
                  </a:cubicBezTo>
                  <a:lnTo>
                    <a:pt x="697" y="56403"/>
                  </a:lnTo>
                  <a:cubicBezTo>
                    <a:pt x="317" y="56467"/>
                    <a:pt x="1" y="56847"/>
                    <a:pt x="1" y="57258"/>
                  </a:cubicBezTo>
                  <a:cubicBezTo>
                    <a:pt x="1" y="57765"/>
                    <a:pt x="412" y="58177"/>
                    <a:pt x="887" y="58177"/>
                  </a:cubicBezTo>
                  <a:cubicBezTo>
                    <a:pt x="1394" y="58177"/>
                    <a:pt x="1806" y="57765"/>
                    <a:pt x="1806" y="57258"/>
                  </a:cubicBezTo>
                  <a:cubicBezTo>
                    <a:pt x="1806" y="56847"/>
                    <a:pt x="1489" y="56467"/>
                    <a:pt x="1077" y="56403"/>
                  </a:cubicBezTo>
                  <a:lnTo>
                    <a:pt x="1077" y="15265"/>
                  </a:lnTo>
                  <a:lnTo>
                    <a:pt x="22391" y="1521"/>
                  </a:lnTo>
                  <a:cubicBezTo>
                    <a:pt x="22581" y="1679"/>
                    <a:pt x="22802" y="1774"/>
                    <a:pt x="23024" y="1774"/>
                  </a:cubicBezTo>
                  <a:cubicBezTo>
                    <a:pt x="23531" y="1774"/>
                    <a:pt x="23943" y="1394"/>
                    <a:pt x="23943" y="888"/>
                  </a:cubicBezTo>
                  <a:cubicBezTo>
                    <a:pt x="23943" y="381"/>
                    <a:pt x="23531" y="1"/>
                    <a:pt x="2305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936425" y="3102525"/>
              <a:ext cx="649225" cy="650025"/>
            </a:xfrm>
            <a:custGeom>
              <a:rect b="b" l="l" r="r" t="t"/>
              <a:pathLst>
                <a:path extrusionOk="0" h="26001" w="25969">
                  <a:moveTo>
                    <a:pt x="12984" y="0"/>
                  </a:moveTo>
                  <a:cubicBezTo>
                    <a:pt x="5796" y="0"/>
                    <a:pt x="0" y="5827"/>
                    <a:pt x="0" y="13016"/>
                  </a:cubicBezTo>
                  <a:cubicBezTo>
                    <a:pt x="0" y="20173"/>
                    <a:pt x="5796" y="26000"/>
                    <a:pt x="12984" y="26000"/>
                  </a:cubicBezTo>
                  <a:cubicBezTo>
                    <a:pt x="20142" y="26000"/>
                    <a:pt x="25969" y="20173"/>
                    <a:pt x="25969" y="13016"/>
                  </a:cubicBezTo>
                  <a:cubicBezTo>
                    <a:pt x="25969" y="5827"/>
                    <a:pt x="20142" y="0"/>
                    <a:pt x="1298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950675" y="3116775"/>
              <a:ext cx="620725" cy="621525"/>
            </a:xfrm>
            <a:custGeom>
              <a:rect b="b" l="l" r="r" t="t"/>
              <a:pathLst>
                <a:path extrusionOk="0" h="24861" w="24829">
                  <a:moveTo>
                    <a:pt x="12414" y="0"/>
                  </a:moveTo>
                  <a:cubicBezTo>
                    <a:pt x="5542" y="0"/>
                    <a:pt x="0" y="5574"/>
                    <a:pt x="0" y="12446"/>
                  </a:cubicBezTo>
                  <a:cubicBezTo>
                    <a:pt x="0" y="19318"/>
                    <a:pt x="5542" y="24860"/>
                    <a:pt x="12414" y="24860"/>
                  </a:cubicBezTo>
                  <a:cubicBezTo>
                    <a:pt x="19255" y="24860"/>
                    <a:pt x="24829" y="19318"/>
                    <a:pt x="24829" y="12446"/>
                  </a:cubicBezTo>
                  <a:cubicBezTo>
                    <a:pt x="24829" y="5574"/>
                    <a:pt x="19255" y="0"/>
                    <a:pt x="124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1223025" y="3435025"/>
              <a:ext cx="34850" cy="114825"/>
            </a:xfrm>
            <a:custGeom>
              <a:rect b="b" l="l" r="r" t="t"/>
              <a:pathLst>
                <a:path extrusionOk="0" h="4593" w="1394">
                  <a:moveTo>
                    <a:pt x="64" y="1"/>
                  </a:moveTo>
                  <a:cubicBezTo>
                    <a:pt x="64" y="191"/>
                    <a:pt x="0" y="2534"/>
                    <a:pt x="760" y="4593"/>
                  </a:cubicBezTo>
                  <a:cubicBezTo>
                    <a:pt x="760" y="4593"/>
                    <a:pt x="982" y="2629"/>
                    <a:pt x="1394" y="2281"/>
                  </a:cubicBezTo>
                  <a:cubicBezTo>
                    <a:pt x="1394" y="2281"/>
                    <a:pt x="1014" y="1774"/>
                    <a:pt x="1045" y="1711"/>
                  </a:cubicBezTo>
                  <a:cubicBezTo>
                    <a:pt x="1045" y="1616"/>
                    <a:pt x="1204" y="1299"/>
                    <a:pt x="1362" y="1173"/>
                  </a:cubicBezTo>
                  <a:cubicBezTo>
                    <a:pt x="1394" y="1141"/>
                    <a:pt x="1394" y="1078"/>
                    <a:pt x="1362" y="1046"/>
                  </a:cubicBez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1242025" y="3492050"/>
              <a:ext cx="15850" cy="57800"/>
            </a:xfrm>
            <a:custGeom>
              <a:rect b="b" l="l" r="r" t="t"/>
              <a:pathLst>
                <a:path extrusionOk="0" h="2312" w="634">
                  <a:moveTo>
                    <a:pt x="634" y="0"/>
                  </a:moveTo>
                  <a:cubicBezTo>
                    <a:pt x="95" y="317"/>
                    <a:pt x="0" y="2312"/>
                    <a:pt x="0" y="2312"/>
                  </a:cubicBezTo>
                  <a:cubicBezTo>
                    <a:pt x="0" y="2312"/>
                    <a:pt x="222" y="348"/>
                    <a:pt x="634"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1263400" y="3434250"/>
              <a:ext cx="34850" cy="115600"/>
            </a:xfrm>
            <a:custGeom>
              <a:rect b="b" l="l" r="r" t="t"/>
              <a:pathLst>
                <a:path extrusionOk="0" h="4624" w="1394">
                  <a:moveTo>
                    <a:pt x="1299" y="0"/>
                  </a:moveTo>
                  <a:lnTo>
                    <a:pt x="32" y="1077"/>
                  </a:lnTo>
                  <a:cubicBezTo>
                    <a:pt x="0" y="1109"/>
                    <a:pt x="0" y="1172"/>
                    <a:pt x="64" y="1204"/>
                  </a:cubicBezTo>
                  <a:cubicBezTo>
                    <a:pt x="222" y="1330"/>
                    <a:pt x="380" y="1647"/>
                    <a:pt x="380" y="1742"/>
                  </a:cubicBezTo>
                  <a:cubicBezTo>
                    <a:pt x="412" y="1805"/>
                    <a:pt x="32" y="2312"/>
                    <a:pt x="32" y="2312"/>
                  </a:cubicBezTo>
                  <a:cubicBezTo>
                    <a:pt x="444" y="2660"/>
                    <a:pt x="665" y="4624"/>
                    <a:pt x="665" y="4624"/>
                  </a:cubicBezTo>
                  <a:cubicBezTo>
                    <a:pt x="1394" y="2629"/>
                    <a:pt x="1362" y="317"/>
                    <a:pt x="1331" y="32"/>
                  </a:cubicBezTo>
                  <a:cubicBezTo>
                    <a:pt x="1331" y="0"/>
                    <a:pt x="1331" y="0"/>
                    <a:pt x="1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1264200" y="3492050"/>
              <a:ext cx="15850" cy="57800"/>
            </a:xfrm>
            <a:custGeom>
              <a:rect b="b" l="l" r="r" t="t"/>
              <a:pathLst>
                <a:path extrusionOk="0" h="2312" w="634">
                  <a:moveTo>
                    <a:pt x="0" y="0"/>
                  </a:moveTo>
                  <a:cubicBezTo>
                    <a:pt x="412" y="348"/>
                    <a:pt x="633" y="2312"/>
                    <a:pt x="633" y="2312"/>
                  </a:cubicBezTo>
                  <a:cubicBezTo>
                    <a:pt x="633" y="2312"/>
                    <a:pt x="538" y="317"/>
                    <a:pt x="0"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6" name="Google Shape;536;p23"/>
          <p:cNvPicPr preferRelativeResize="0"/>
          <p:nvPr/>
        </p:nvPicPr>
        <p:blipFill>
          <a:blip r:embed="rId3">
            <a:alphaModFix/>
          </a:blip>
          <a:stretch>
            <a:fillRect/>
          </a:stretch>
        </p:blipFill>
        <p:spPr>
          <a:xfrm>
            <a:off x="3061338" y="2183101"/>
            <a:ext cx="403325" cy="403325"/>
          </a:xfrm>
          <a:prstGeom prst="rect">
            <a:avLst/>
          </a:prstGeom>
          <a:noFill/>
          <a:ln>
            <a:noFill/>
          </a:ln>
        </p:spPr>
      </p:pic>
      <p:pic>
        <p:nvPicPr>
          <p:cNvPr id="537" name="Google Shape;537;p23"/>
          <p:cNvPicPr preferRelativeResize="0"/>
          <p:nvPr/>
        </p:nvPicPr>
        <p:blipFill>
          <a:blip r:embed="rId4">
            <a:alphaModFix/>
          </a:blip>
          <a:stretch>
            <a:fillRect/>
          </a:stretch>
        </p:blipFill>
        <p:spPr>
          <a:xfrm>
            <a:off x="5726938" y="2183101"/>
            <a:ext cx="403325" cy="403325"/>
          </a:xfrm>
          <a:prstGeom prst="rect">
            <a:avLst/>
          </a:prstGeom>
          <a:noFill/>
          <a:ln>
            <a:noFill/>
          </a:ln>
        </p:spPr>
      </p:pic>
      <p:pic>
        <p:nvPicPr>
          <p:cNvPr id="538" name="Google Shape;538;p23"/>
          <p:cNvPicPr preferRelativeResize="0"/>
          <p:nvPr/>
        </p:nvPicPr>
        <p:blipFill>
          <a:blip r:embed="rId5">
            <a:alphaModFix/>
          </a:blip>
          <a:stretch>
            <a:fillRect/>
          </a:stretch>
        </p:blipFill>
        <p:spPr>
          <a:xfrm>
            <a:off x="1451062" y="3061425"/>
            <a:ext cx="392175" cy="392175"/>
          </a:xfrm>
          <a:prstGeom prst="rect">
            <a:avLst/>
          </a:prstGeom>
          <a:noFill/>
          <a:ln>
            <a:noFill/>
          </a:ln>
        </p:spPr>
      </p:pic>
      <p:pic>
        <p:nvPicPr>
          <p:cNvPr id="539" name="Google Shape;539;p23"/>
          <p:cNvPicPr preferRelativeResize="0"/>
          <p:nvPr/>
        </p:nvPicPr>
        <p:blipFill>
          <a:blip r:embed="rId6">
            <a:alphaModFix/>
          </a:blip>
          <a:stretch>
            <a:fillRect/>
          </a:stretch>
        </p:blipFill>
        <p:spPr>
          <a:xfrm>
            <a:off x="7352200" y="3079913"/>
            <a:ext cx="355200" cy="35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p24"/>
          <p:cNvPicPr preferRelativeResize="0"/>
          <p:nvPr/>
        </p:nvPicPr>
        <p:blipFill>
          <a:blip r:embed="rId3">
            <a:alphaModFix/>
          </a:blip>
          <a:stretch>
            <a:fillRect/>
          </a:stretch>
        </p:blipFill>
        <p:spPr>
          <a:xfrm>
            <a:off x="152400" y="152400"/>
            <a:ext cx="5072171" cy="4838699"/>
          </a:xfrm>
          <a:prstGeom prst="rect">
            <a:avLst/>
          </a:prstGeom>
          <a:noFill/>
          <a:ln>
            <a:noFill/>
          </a:ln>
        </p:spPr>
      </p:pic>
      <p:sp>
        <p:nvSpPr>
          <p:cNvPr id="545" name="Google Shape;545;p24"/>
          <p:cNvSpPr txBox="1"/>
          <p:nvPr/>
        </p:nvSpPr>
        <p:spPr>
          <a:xfrm>
            <a:off x="5659775" y="2331150"/>
            <a:ext cx="31680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Fira Sans Extra Condensed Medium"/>
                <a:ea typeface="Fira Sans Extra Condensed Medium"/>
                <a:cs typeface="Fira Sans Extra Condensed Medium"/>
                <a:sym typeface="Fira Sans Extra Condensed Medium"/>
              </a:rPr>
              <a:t>Use Case Model</a:t>
            </a:r>
            <a:endParaRPr sz="3000">
              <a:solidFill>
                <a:srgbClr val="000000"/>
              </a:solidFill>
              <a:latin typeface="Fira Sans Extra Condensed Medium"/>
              <a:ea typeface="Fira Sans Extra Condensed Medium"/>
              <a:cs typeface="Fira Sans Extra Condensed Medium"/>
              <a:sym typeface="Fira Sans Extra Condensed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5"/>
          <p:cNvSpPr/>
          <p:nvPr/>
        </p:nvSpPr>
        <p:spPr>
          <a:xfrm rot="2700000">
            <a:off x="4132857" y="1528063"/>
            <a:ext cx="865074" cy="865074"/>
          </a:xfrm>
          <a:prstGeom prst="rect">
            <a:avLst/>
          </a:prstGeom>
          <a:solidFill>
            <a:srgbClr val="FB56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rot="2700000">
            <a:off x="5481475" y="1528063"/>
            <a:ext cx="865074" cy="865074"/>
          </a:xfrm>
          <a:prstGeom prst="rect">
            <a:avLst/>
          </a:prstGeom>
          <a:solidFill>
            <a:srgbClr val="9C27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txBox="1"/>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Non-functional requirements</a:t>
            </a:r>
            <a:endParaRPr sz="2800">
              <a:solidFill>
                <a:srgbClr val="000000"/>
              </a:solidFill>
              <a:latin typeface="Fira Sans Extra Condensed Medium"/>
              <a:ea typeface="Fira Sans Extra Condensed Medium"/>
              <a:cs typeface="Fira Sans Extra Condensed Medium"/>
              <a:sym typeface="Fira Sans Extra Condensed Medium"/>
            </a:endParaRPr>
          </a:p>
        </p:txBody>
      </p:sp>
      <p:grpSp>
        <p:nvGrpSpPr>
          <p:cNvPr id="553" name="Google Shape;553;p25"/>
          <p:cNvGrpSpPr/>
          <p:nvPr/>
        </p:nvGrpSpPr>
        <p:grpSpPr>
          <a:xfrm>
            <a:off x="3708900" y="2718900"/>
            <a:ext cx="1713000" cy="1630800"/>
            <a:chOff x="3708900" y="2718900"/>
            <a:chExt cx="1713000" cy="1630800"/>
          </a:xfrm>
        </p:grpSpPr>
        <p:cxnSp>
          <p:nvCxnSpPr>
            <p:cNvPr id="554" name="Google Shape;554;p25"/>
            <p:cNvCxnSpPr>
              <a:endCxn id="555" idx="0"/>
            </p:cNvCxnSpPr>
            <p:nvPr/>
          </p:nvCxnSpPr>
          <p:spPr>
            <a:xfrm>
              <a:off x="4565400" y="2718900"/>
              <a:ext cx="0" cy="1339800"/>
            </a:xfrm>
            <a:prstGeom prst="straightConnector1">
              <a:avLst/>
            </a:prstGeom>
            <a:noFill/>
            <a:ln cap="flat" cmpd="sng" w="9525">
              <a:solidFill>
                <a:srgbClr val="FB569C"/>
              </a:solidFill>
              <a:prstDash val="solid"/>
              <a:round/>
              <a:headEnd len="med" w="med" type="none"/>
              <a:tailEnd len="med" w="med" type="none"/>
            </a:ln>
          </p:spPr>
        </p:cxnSp>
        <p:sp>
          <p:nvSpPr>
            <p:cNvPr id="555" name="Google Shape;555;p25"/>
            <p:cNvSpPr txBox="1"/>
            <p:nvPr/>
          </p:nvSpPr>
          <p:spPr>
            <a:xfrm>
              <a:off x="3708900" y="4058700"/>
              <a:ext cx="1713000" cy="29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B569C"/>
                  </a:solidFill>
                  <a:latin typeface="Fira Sans Extra Condensed Medium"/>
                  <a:ea typeface="Fira Sans Extra Condensed Medium"/>
                  <a:cs typeface="Fira Sans Extra Condensed Medium"/>
                  <a:sym typeface="Fira Sans Extra Condensed Medium"/>
                </a:rPr>
                <a:t>User Interface</a:t>
              </a:r>
              <a:endParaRPr sz="1700">
                <a:solidFill>
                  <a:srgbClr val="FB569C"/>
                </a:solidFill>
                <a:latin typeface="Fira Sans Extra Condensed Medium"/>
                <a:ea typeface="Fira Sans Extra Condensed Medium"/>
                <a:cs typeface="Fira Sans Extra Condensed Medium"/>
                <a:sym typeface="Fira Sans Extra Condensed Medium"/>
              </a:endParaRPr>
            </a:p>
          </p:txBody>
        </p:sp>
      </p:grpSp>
      <p:grpSp>
        <p:nvGrpSpPr>
          <p:cNvPr id="556" name="Google Shape;556;p25"/>
          <p:cNvGrpSpPr/>
          <p:nvPr/>
        </p:nvGrpSpPr>
        <p:grpSpPr>
          <a:xfrm>
            <a:off x="6615425" y="1239850"/>
            <a:ext cx="1818356" cy="472975"/>
            <a:chOff x="6615425" y="1239850"/>
            <a:chExt cx="1818356" cy="472975"/>
          </a:xfrm>
        </p:grpSpPr>
        <p:sp>
          <p:nvSpPr>
            <p:cNvPr id="557" name="Google Shape;557;p25"/>
            <p:cNvSpPr/>
            <p:nvPr/>
          </p:nvSpPr>
          <p:spPr>
            <a:xfrm>
              <a:off x="6615425" y="1239850"/>
              <a:ext cx="1818356" cy="336900"/>
            </a:xfrm>
            <a:custGeom>
              <a:rect b="b" l="l" r="r" t="t"/>
              <a:pathLst>
                <a:path extrusionOk="0" h="13476" w="71950">
                  <a:moveTo>
                    <a:pt x="0" y="13476"/>
                  </a:moveTo>
                  <a:lnTo>
                    <a:pt x="13477" y="0"/>
                  </a:lnTo>
                  <a:lnTo>
                    <a:pt x="71950" y="0"/>
                  </a:lnTo>
                </a:path>
              </a:pathLst>
            </a:custGeom>
            <a:noFill/>
            <a:ln cap="flat" cmpd="sng" w="9525">
              <a:solidFill>
                <a:srgbClr val="9C27B0"/>
              </a:solidFill>
              <a:prstDash val="solid"/>
              <a:round/>
              <a:headEnd len="med" w="med" type="none"/>
              <a:tailEnd len="med" w="med" type="none"/>
            </a:ln>
          </p:spPr>
        </p:sp>
        <p:sp>
          <p:nvSpPr>
            <p:cNvPr id="558" name="Google Shape;558;p25"/>
            <p:cNvSpPr txBox="1"/>
            <p:nvPr/>
          </p:nvSpPr>
          <p:spPr>
            <a:xfrm>
              <a:off x="6962200" y="1421825"/>
              <a:ext cx="1471500" cy="29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9C27B0"/>
                  </a:solidFill>
                  <a:latin typeface="Fira Sans Extra Condensed Medium"/>
                  <a:ea typeface="Fira Sans Extra Condensed Medium"/>
                  <a:cs typeface="Fira Sans Extra Condensed Medium"/>
                  <a:sym typeface="Fira Sans Extra Condensed Medium"/>
                </a:rPr>
                <a:t>Migration</a:t>
              </a:r>
              <a:endParaRPr sz="1700">
                <a:solidFill>
                  <a:srgbClr val="9C27B0"/>
                </a:solidFill>
                <a:latin typeface="Fira Sans Extra Condensed Medium"/>
                <a:ea typeface="Fira Sans Extra Condensed Medium"/>
                <a:cs typeface="Fira Sans Extra Condensed Medium"/>
                <a:sym typeface="Fira Sans Extra Condensed Medium"/>
              </a:endParaRPr>
            </a:p>
          </p:txBody>
        </p:sp>
      </p:grpSp>
      <p:sp>
        <p:nvSpPr>
          <p:cNvPr id="559" name="Google Shape;559;p25"/>
          <p:cNvSpPr/>
          <p:nvPr/>
        </p:nvSpPr>
        <p:spPr>
          <a:xfrm rot="2700000">
            <a:off x="2784838" y="1528063"/>
            <a:ext cx="865074" cy="865074"/>
          </a:xfrm>
          <a:prstGeom prst="rect">
            <a:avLst/>
          </a:prstGeom>
          <a:solidFill>
            <a:srgbClr val="FBB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25"/>
          <p:cNvGrpSpPr/>
          <p:nvPr/>
        </p:nvGrpSpPr>
        <p:grpSpPr>
          <a:xfrm>
            <a:off x="710225" y="1239850"/>
            <a:ext cx="1818356" cy="472975"/>
            <a:chOff x="710225" y="1239850"/>
            <a:chExt cx="1818356" cy="472975"/>
          </a:xfrm>
        </p:grpSpPr>
        <p:sp>
          <p:nvSpPr>
            <p:cNvPr id="561" name="Google Shape;561;p25"/>
            <p:cNvSpPr/>
            <p:nvPr/>
          </p:nvSpPr>
          <p:spPr>
            <a:xfrm flipH="1">
              <a:off x="710225" y="1239850"/>
              <a:ext cx="1818356" cy="336900"/>
            </a:xfrm>
            <a:custGeom>
              <a:rect b="b" l="l" r="r" t="t"/>
              <a:pathLst>
                <a:path extrusionOk="0" h="13476" w="71950">
                  <a:moveTo>
                    <a:pt x="0" y="13476"/>
                  </a:moveTo>
                  <a:lnTo>
                    <a:pt x="13477" y="0"/>
                  </a:lnTo>
                  <a:lnTo>
                    <a:pt x="71950" y="0"/>
                  </a:lnTo>
                </a:path>
              </a:pathLst>
            </a:custGeom>
            <a:noFill/>
            <a:ln cap="flat" cmpd="sng" w="9525">
              <a:solidFill>
                <a:srgbClr val="FBB831"/>
              </a:solidFill>
              <a:prstDash val="solid"/>
              <a:round/>
              <a:headEnd len="med" w="med" type="none"/>
              <a:tailEnd len="med" w="med" type="none"/>
            </a:ln>
          </p:spPr>
        </p:sp>
        <p:sp>
          <p:nvSpPr>
            <p:cNvPr id="562" name="Google Shape;562;p25"/>
            <p:cNvSpPr txBox="1"/>
            <p:nvPr/>
          </p:nvSpPr>
          <p:spPr>
            <a:xfrm>
              <a:off x="710288" y="1421825"/>
              <a:ext cx="14715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FBB831"/>
                  </a:solidFill>
                  <a:latin typeface="Fira Sans Extra Condensed Medium"/>
                  <a:ea typeface="Fira Sans Extra Condensed Medium"/>
                  <a:cs typeface="Fira Sans Extra Condensed Medium"/>
                  <a:sym typeface="Fira Sans Extra Condensed Medium"/>
                </a:rPr>
                <a:t>Integrity</a:t>
              </a:r>
              <a:endParaRPr sz="1700">
                <a:solidFill>
                  <a:srgbClr val="FBB831"/>
                </a:solidFill>
                <a:latin typeface="Fira Sans Extra Condensed Medium"/>
                <a:ea typeface="Fira Sans Extra Condensed Medium"/>
                <a:cs typeface="Fira Sans Extra Condensed Medium"/>
                <a:sym typeface="Fira Sans Extra Condensed Medium"/>
              </a:endParaRPr>
            </a:p>
          </p:txBody>
        </p:sp>
      </p:grpSp>
      <p:sp>
        <p:nvSpPr>
          <p:cNvPr id="563" name="Google Shape;563;p25"/>
          <p:cNvSpPr/>
          <p:nvPr/>
        </p:nvSpPr>
        <p:spPr>
          <a:xfrm rot="2701683">
            <a:off x="3457999" y="2341495"/>
            <a:ext cx="866772" cy="866559"/>
          </a:xfrm>
          <a:prstGeom prst="rect">
            <a:avLst/>
          </a:prstGeom>
          <a:solidFill>
            <a:srgbClr val="FB8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25"/>
          <p:cNvGrpSpPr/>
          <p:nvPr/>
        </p:nvGrpSpPr>
        <p:grpSpPr>
          <a:xfrm>
            <a:off x="710288" y="2769800"/>
            <a:ext cx="2448638" cy="809875"/>
            <a:chOff x="710288" y="2769800"/>
            <a:chExt cx="2448638" cy="809875"/>
          </a:xfrm>
        </p:grpSpPr>
        <p:sp>
          <p:nvSpPr>
            <p:cNvPr id="565" name="Google Shape;565;p25"/>
            <p:cNvSpPr/>
            <p:nvPr/>
          </p:nvSpPr>
          <p:spPr>
            <a:xfrm>
              <a:off x="710800" y="2769800"/>
              <a:ext cx="2448125" cy="337125"/>
            </a:xfrm>
            <a:custGeom>
              <a:rect b="b" l="l" r="r" t="t"/>
              <a:pathLst>
                <a:path extrusionOk="0" h="13485" w="97925">
                  <a:moveTo>
                    <a:pt x="97925" y="0"/>
                  </a:moveTo>
                  <a:lnTo>
                    <a:pt x="84301" y="13476"/>
                  </a:lnTo>
                  <a:lnTo>
                    <a:pt x="0" y="13485"/>
                  </a:lnTo>
                </a:path>
              </a:pathLst>
            </a:custGeom>
            <a:noFill/>
            <a:ln cap="flat" cmpd="sng" w="9525">
              <a:solidFill>
                <a:srgbClr val="FB8569"/>
              </a:solidFill>
              <a:prstDash val="solid"/>
              <a:round/>
              <a:headEnd len="med" w="med" type="none"/>
              <a:tailEnd len="med" w="med" type="none"/>
            </a:ln>
          </p:spPr>
        </p:sp>
        <p:sp>
          <p:nvSpPr>
            <p:cNvPr id="566" name="Google Shape;566;p25"/>
            <p:cNvSpPr txBox="1"/>
            <p:nvPr/>
          </p:nvSpPr>
          <p:spPr>
            <a:xfrm>
              <a:off x="710288" y="3288675"/>
              <a:ext cx="1471500" cy="29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FB8569"/>
                  </a:solidFill>
                  <a:latin typeface="Fira Sans Extra Condensed Medium"/>
                  <a:ea typeface="Fira Sans Extra Condensed Medium"/>
                  <a:cs typeface="Fira Sans Extra Condensed Medium"/>
                  <a:sym typeface="Fira Sans Extra Condensed Medium"/>
                </a:rPr>
                <a:t>Usability</a:t>
              </a:r>
              <a:endParaRPr sz="1700">
                <a:solidFill>
                  <a:srgbClr val="FB8569"/>
                </a:solidFill>
                <a:latin typeface="Fira Sans Extra Condensed Medium"/>
                <a:ea typeface="Fira Sans Extra Condensed Medium"/>
                <a:cs typeface="Fira Sans Extra Condensed Medium"/>
                <a:sym typeface="Fira Sans Extra Condensed Medium"/>
              </a:endParaRPr>
            </a:p>
          </p:txBody>
        </p:sp>
      </p:grpSp>
      <p:sp>
        <p:nvSpPr>
          <p:cNvPr id="567" name="Google Shape;567;p25"/>
          <p:cNvSpPr/>
          <p:nvPr/>
        </p:nvSpPr>
        <p:spPr>
          <a:xfrm rot="2700000">
            <a:off x="4806317" y="2341265"/>
            <a:ext cx="866771" cy="866771"/>
          </a:xfrm>
          <a:prstGeom prst="rect">
            <a:avLst/>
          </a:prstGeom>
          <a:solidFill>
            <a:srgbClr val="E85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25"/>
          <p:cNvGrpSpPr/>
          <p:nvPr/>
        </p:nvGrpSpPr>
        <p:grpSpPr>
          <a:xfrm>
            <a:off x="5974100" y="2769800"/>
            <a:ext cx="2461475" cy="809875"/>
            <a:chOff x="5974100" y="2769800"/>
            <a:chExt cx="2461475" cy="809875"/>
          </a:xfrm>
        </p:grpSpPr>
        <p:sp>
          <p:nvSpPr>
            <p:cNvPr id="569" name="Google Shape;569;p25"/>
            <p:cNvSpPr/>
            <p:nvPr/>
          </p:nvSpPr>
          <p:spPr>
            <a:xfrm>
              <a:off x="5974100" y="2769800"/>
              <a:ext cx="2461475" cy="337125"/>
            </a:xfrm>
            <a:custGeom>
              <a:rect b="b" l="l" r="r" t="t"/>
              <a:pathLst>
                <a:path extrusionOk="0" h="13485" w="98459">
                  <a:moveTo>
                    <a:pt x="0" y="0"/>
                  </a:moveTo>
                  <a:lnTo>
                    <a:pt x="13624" y="13476"/>
                  </a:lnTo>
                  <a:lnTo>
                    <a:pt x="98459" y="13485"/>
                  </a:lnTo>
                </a:path>
              </a:pathLst>
            </a:custGeom>
            <a:noFill/>
            <a:ln cap="flat" cmpd="sng" w="9525">
              <a:solidFill>
                <a:srgbClr val="E850E0"/>
              </a:solidFill>
              <a:prstDash val="solid"/>
              <a:round/>
              <a:headEnd len="med" w="med" type="none"/>
              <a:tailEnd len="med" w="med" type="none"/>
            </a:ln>
          </p:spPr>
        </p:sp>
        <p:sp>
          <p:nvSpPr>
            <p:cNvPr id="570" name="Google Shape;570;p25"/>
            <p:cNvSpPr txBox="1"/>
            <p:nvPr/>
          </p:nvSpPr>
          <p:spPr>
            <a:xfrm>
              <a:off x="6060975" y="3288675"/>
              <a:ext cx="2372700" cy="29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E850E0"/>
                  </a:solidFill>
                  <a:latin typeface="Fira Sans Extra Condensed Medium"/>
                  <a:ea typeface="Fira Sans Extra Condensed Medium"/>
                  <a:cs typeface="Fira Sans Extra Condensed Medium"/>
                  <a:sym typeface="Fira Sans Extra Condensed Medium"/>
                </a:rPr>
                <a:t>Speed and Performance</a:t>
              </a:r>
              <a:endParaRPr sz="1700">
                <a:solidFill>
                  <a:srgbClr val="E850E0"/>
                </a:solidFill>
                <a:latin typeface="Fira Sans Extra Condensed Medium"/>
                <a:ea typeface="Fira Sans Extra Condensed Medium"/>
                <a:cs typeface="Fira Sans Extra Condensed Medium"/>
                <a:sym typeface="Fira Sans Extra Condensed Medium"/>
              </a:endParaRPr>
            </a:p>
          </p:txBody>
        </p:sp>
      </p:grpSp>
      <p:pic>
        <p:nvPicPr>
          <p:cNvPr id="571" name="Google Shape;571;p25"/>
          <p:cNvPicPr preferRelativeResize="0"/>
          <p:nvPr/>
        </p:nvPicPr>
        <p:blipFill>
          <a:blip r:embed="rId3">
            <a:alphaModFix/>
          </a:blip>
          <a:stretch>
            <a:fillRect/>
          </a:stretch>
        </p:blipFill>
        <p:spPr>
          <a:xfrm>
            <a:off x="2953063" y="1696288"/>
            <a:ext cx="528625" cy="528625"/>
          </a:xfrm>
          <a:prstGeom prst="rect">
            <a:avLst/>
          </a:prstGeom>
          <a:noFill/>
          <a:ln>
            <a:noFill/>
          </a:ln>
        </p:spPr>
      </p:pic>
      <p:pic>
        <p:nvPicPr>
          <p:cNvPr id="572" name="Google Shape;572;p25"/>
          <p:cNvPicPr preferRelativeResize="0"/>
          <p:nvPr/>
        </p:nvPicPr>
        <p:blipFill>
          <a:blip r:embed="rId4">
            <a:alphaModFix/>
          </a:blip>
          <a:stretch>
            <a:fillRect/>
          </a:stretch>
        </p:blipFill>
        <p:spPr>
          <a:xfrm>
            <a:off x="3628550" y="2510450"/>
            <a:ext cx="528625" cy="528650"/>
          </a:xfrm>
          <a:prstGeom prst="rect">
            <a:avLst/>
          </a:prstGeom>
          <a:noFill/>
          <a:ln>
            <a:noFill/>
          </a:ln>
        </p:spPr>
      </p:pic>
      <p:pic>
        <p:nvPicPr>
          <p:cNvPr id="573" name="Google Shape;573;p25"/>
          <p:cNvPicPr preferRelativeResize="0"/>
          <p:nvPr/>
        </p:nvPicPr>
        <p:blipFill>
          <a:blip r:embed="rId5">
            <a:alphaModFix/>
          </a:blip>
          <a:stretch>
            <a:fillRect/>
          </a:stretch>
        </p:blipFill>
        <p:spPr>
          <a:xfrm>
            <a:off x="4281038" y="1675938"/>
            <a:ext cx="569325" cy="569325"/>
          </a:xfrm>
          <a:prstGeom prst="rect">
            <a:avLst/>
          </a:prstGeom>
          <a:noFill/>
          <a:ln>
            <a:noFill/>
          </a:ln>
        </p:spPr>
      </p:pic>
      <p:pic>
        <p:nvPicPr>
          <p:cNvPr id="574" name="Google Shape;574;p25"/>
          <p:cNvPicPr preferRelativeResize="0"/>
          <p:nvPr/>
        </p:nvPicPr>
        <p:blipFill>
          <a:blip r:embed="rId6">
            <a:alphaModFix/>
          </a:blip>
          <a:stretch>
            <a:fillRect/>
          </a:stretch>
        </p:blipFill>
        <p:spPr>
          <a:xfrm>
            <a:off x="4954388" y="2490000"/>
            <a:ext cx="569300" cy="569300"/>
          </a:xfrm>
          <a:prstGeom prst="rect">
            <a:avLst/>
          </a:prstGeom>
          <a:noFill/>
          <a:ln>
            <a:noFill/>
          </a:ln>
        </p:spPr>
      </p:pic>
      <p:pic>
        <p:nvPicPr>
          <p:cNvPr id="575" name="Google Shape;575;p25"/>
          <p:cNvPicPr preferRelativeResize="0"/>
          <p:nvPr/>
        </p:nvPicPr>
        <p:blipFill>
          <a:blip r:embed="rId7">
            <a:alphaModFix/>
          </a:blip>
          <a:stretch>
            <a:fillRect/>
          </a:stretch>
        </p:blipFill>
        <p:spPr>
          <a:xfrm>
            <a:off x="5649125" y="1696288"/>
            <a:ext cx="528625" cy="52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26"/>
          <p:cNvPicPr preferRelativeResize="0"/>
          <p:nvPr/>
        </p:nvPicPr>
        <p:blipFill>
          <a:blip r:embed="rId3">
            <a:alphaModFix/>
          </a:blip>
          <a:stretch>
            <a:fillRect/>
          </a:stretch>
        </p:blipFill>
        <p:spPr>
          <a:xfrm>
            <a:off x="156100" y="90187"/>
            <a:ext cx="4777850" cy="4963125"/>
          </a:xfrm>
          <a:prstGeom prst="rect">
            <a:avLst/>
          </a:prstGeom>
          <a:noFill/>
          <a:ln>
            <a:noFill/>
          </a:ln>
        </p:spPr>
      </p:pic>
      <p:sp>
        <p:nvSpPr>
          <p:cNvPr id="581" name="Google Shape;581;p26"/>
          <p:cNvSpPr txBox="1"/>
          <p:nvPr/>
        </p:nvSpPr>
        <p:spPr>
          <a:xfrm>
            <a:off x="5328250" y="1518250"/>
            <a:ext cx="3309900" cy="64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Fira Sans Extra Condensed"/>
                <a:ea typeface="Fira Sans Extra Condensed"/>
                <a:cs typeface="Fira Sans Extra Condensed"/>
                <a:sym typeface="Fira Sans Extra Condensed"/>
              </a:rPr>
              <a:t>Logical View</a:t>
            </a:r>
            <a:endParaRPr b="1" sz="3000">
              <a:latin typeface="Fira Sans Extra Condensed"/>
              <a:ea typeface="Fira Sans Extra Condensed"/>
              <a:cs typeface="Fira Sans Extra Condensed"/>
              <a:sym typeface="Fira Sans Extra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pic>
        <p:nvPicPr>
          <p:cNvPr id="586" name="Google Shape;586;p27"/>
          <p:cNvPicPr preferRelativeResize="0"/>
          <p:nvPr/>
        </p:nvPicPr>
        <p:blipFill>
          <a:blip r:embed="rId3">
            <a:alphaModFix/>
          </a:blip>
          <a:stretch>
            <a:fillRect/>
          </a:stretch>
        </p:blipFill>
        <p:spPr>
          <a:xfrm>
            <a:off x="152400" y="152400"/>
            <a:ext cx="4548724" cy="5095450"/>
          </a:xfrm>
          <a:prstGeom prst="rect">
            <a:avLst/>
          </a:prstGeom>
          <a:noFill/>
          <a:ln>
            <a:noFill/>
          </a:ln>
        </p:spPr>
      </p:pic>
      <p:sp>
        <p:nvSpPr>
          <p:cNvPr id="587" name="Google Shape;587;p27"/>
          <p:cNvSpPr txBox="1"/>
          <p:nvPr/>
        </p:nvSpPr>
        <p:spPr>
          <a:xfrm>
            <a:off x="5376900" y="1348925"/>
            <a:ext cx="330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Fira Sans Extra Condensed"/>
                <a:ea typeface="Fira Sans Extra Condensed"/>
                <a:cs typeface="Fira Sans Extra Condensed"/>
                <a:sym typeface="Fira Sans Extra Condensed"/>
              </a:rPr>
              <a:t>Deployment diagram </a:t>
            </a:r>
            <a:endParaRPr b="1" sz="3000">
              <a:latin typeface="Fira Sans Extra Condensed"/>
              <a:ea typeface="Fira Sans Extra Condensed"/>
              <a:cs typeface="Fira Sans Extra Condensed"/>
              <a:sym typeface="Fira Sans Extra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28"/>
          <p:cNvSpPr txBox="1"/>
          <p:nvPr/>
        </p:nvSpPr>
        <p:spPr>
          <a:xfrm>
            <a:off x="-1491012" y="192475"/>
            <a:ext cx="70284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Test plan</a:t>
            </a:r>
            <a:endParaRPr sz="2800">
              <a:solidFill>
                <a:srgbClr val="000000"/>
              </a:solidFill>
              <a:latin typeface="Fira Sans Extra Condensed Medium"/>
              <a:ea typeface="Fira Sans Extra Condensed Medium"/>
              <a:cs typeface="Fira Sans Extra Condensed Medium"/>
              <a:sym typeface="Fira Sans Extra Condensed Medium"/>
            </a:endParaRPr>
          </a:p>
        </p:txBody>
      </p:sp>
      <p:pic>
        <p:nvPicPr>
          <p:cNvPr id="593" name="Google Shape;593;p28"/>
          <p:cNvPicPr preferRelativeResize="0"/>
          <p:nvPr/>
        </p:nvPicPr>
        <p:blipFill>
          <a:blip r:embed="rId3">
            <a:alphaModFix/>
          </a:blip>
          <a:stretch>
            <a:fillRect/>
          </a:stretch>
        </p:blipFill>
        <p:spPr>
          <a:xfrm>
            <a:off x="272408" y="1075250"/>
            <a:ext cx="3501578" cy="2870416"/>
          </a:xfrm>
          <a:prstGeom prst="rect">
            <a:avLst/>
          </a:prstGeom>
          <a:noFill/>
          <a:ln>
            <a:noFill/>
          </a:ln>
        </p:spPr>
      </p:pic>
      <p:pic>
        <p:nvPicPr>
          <p:cNvPr id="594" name="Google Shape;594;p28"/>
          <p:cNvPicPr preferRelativeResize="0"/>
          <p:nvPr/>
        </p:nvPicPr>
        <p:blipFill>
          <a:blip r:embed="rId4">
            <a:alphaModFix/>
          </a:blip>
          <a:stretch>
            <a:fillRect/>
          </a:stretch>
        </p:blipFill>
        <p:spPr>
          <a:xfrm>
            <a:off x="3958137" y="411475"/>
            <a:ext cx="5065213" cy="40069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9"/>
          <p:cNvSpPr txBox="1"/>
          <p:nvPr/>
        </p:nvSpPr>
        <p:spPr>
          <a:xfrm>
            <a:off x="5620996" y="2086900"/>
            <a:ext cx="45939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People and Roles</a:t>
            </a:r>
            <a:endParaRPr sz="2800">
              <a:latin typeface="Fira Sans Extra Condensed Medium"/>
              <a:ea typeface="Fira Sans Extra Condensed Medium"/>
              <a:cs typeface="Fira Sans Extra Condensed Medium"/>
              <a:sym typeface="Fira Sans Extra Condensed Medium"/>
            </a:endParaRPr>
          </a:p>
        </p:txBody>
      </p:sp>
      <p:pic>
        <p:nvPicPr>
          <p:cNvPr id="600" name="Google Shape;600;p29"/>
          <p:cNvPicPr preferRelativeResize="0"/>
          <p:nvPr/>
        </p:nvPicPr>
        <p:blipFill>
          <a:blip r:embed="rId3">
            <a:alphaModFix/>
          </a:blip>
          <a:stretch>
            <a:fillRect/>
          </a:stretch>
        </p:blipFill>
        <p:spPr>
          <a:xfrm>
            <a:off x="152400" y="152400"/>
            <a:ext cx="5183726" cy="481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graphicFrame>
        <p:nvGraphicFramePr>
          <p:cNvPr id="605" name="Google Shape;605;p30"/>
          <p:cNvGraphicFramePr/>
          <p:nvPr/>
        </p:nvGraphicFramePr>
        <p:xfrm>
          <a:off x="3835288" y="1754939"/>
          <a:ext cx="3000000" cy="3000000"/>
        </p:xfrm>
        <a:graphic>
          <a:graphicData uri="http://schemas.openxmlformats.org/drawingml/2006/table">
            <a:tbl>
              <a:tblPr>
                <a:noFill/>
                <a:tableStyleId>{DD8B966A-0F90-4F22-96B6-D42631676DEA}</a:tableStyleId>
              </a:tblPr>
              <a:tblGrid>
                <a:gridCol w="1258175"/>
                <a:gridCol w="1258175"/>
                <a:gridCol w="1258175"/>
                <a:gridCol w="1258175"/>
              </a:tblGrid>
              <a:tr h="886050">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Number of test cases</a:t>
                      </a:r>
                      <a:endParaRPr sz="1100">
                        <a:latin typeface="Roboto"/>
                        <a:ea typeface="Roboto"/>
                        <a:cs typeface="Roboto"/>
                        <a:sym typeface="Roboto"/>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Number of passed test cases</a:t>
                      </a:r>
                      <a:endParaRPr sz="1100">
                        <a:latin typeface="Roboto"/>
                        <a:ea typeface="Roboto"/>
                        <a:cs typeface="Roboto"/>
                        <a:sym typeface="Roboto"/>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Number of failed test cases</a:t>
                      </a:r>
                      <a:endParaRPr sz="1100">
                        <a:latin typeface="Roboto"/>
                        <a:ea typeface="Roboto"/>
                        <a:cs typeface="Roboto"/>
                        <a:sym typeface="Roboto"/>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Number of defects fixed</a:t>
                      </a:r>
                      <a:endParaRPr sz="1100">
                        <a:latin typeface="Roboto"/>
                        <a:ea typeface="Roboto"/>
                        <a:cs typeface="Roboto"/>
                        <a:sym typeface="Roboto"/>
                      </a:endParaRPr>
                    </a:p>
                  </a:txBody>
                  <a:tcPr marT="91425" marB="91425" marR="28575" marL="28575" anchor="ctr">
                    <a:lnL cap="flat" cmpd="sng" w="7625">
                      <a:solidFill>
                        <a:srgbClr val="000000"/>
                      </a:solidFill>
                      <a:prstDash val="solid"/>
                      <a:round/>
                      <a:headEnd len="sm" w="sm" type="none"/>
                      <a:tailEnd len="sm" w="sm" type="none"/>
                    </a:lnL>
                  </a:tcPr>
                </a:tc>
              </a:tr>
              <a:tr h="621375">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44</a:t>
                      </a:r>
                      <a:endParaRPr sz="1100">
                        <a:latin typeface="Roboto"/>
                        <a:ea typeface="Roboto"/>
                        <a:cs typeface="Roboto"/>
                        <a:sym typeface="Roboto"/>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37</a:t>
                      </a:r>
                      <a:endParaRPr sz="1100">
                        <a:latin typeface="Roboto"/>
                        <a:ea typeface="Roboto"/>
                        <a:cs typeface="Roboto"/>
                        <a:sym typeface="Roboto"/>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7</a:t>
                      </a:r>
                      <a:endParaRPr sz="1100">
                        <a:latin typeface="Roboto"/>
                        <a:ea typeface="Roboto"/>
                        <a:cs typeface="Roboto"/>
                        <a:sym typeface="Roboto"/>
                      </a:endParaRPr>
                    </a:p>
                  </a:txBody>
                  <a:tcPr marT="91425" marB="91425"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Roboto"/>
                          <a:ea typeface="Roboto"/>
                          <a:cs typeface="Roboto"/>
                          <a:sym typeface="Roboto"/>
                        </a:rPr>
                        <a:t>3/7</a:t>
                      </a:r>
                      <a:endParaRPr sz="1100">
                        <a:latin typeface="Roboto"/>
                        <a:ea typeface="Roboto"/>
                        <a:cs typeface="Roboto"/>
                        <a:sym typeface="Roboto"/>
                      </a:endParaRPr>
                    </a:p>
                  </a:txBody>
                  <a:tcPr marT="91425" marB="91425" marR="28575" marL="28575" anchor="ctr">
                    <a:lnL cap="flat" cmpd="sng" w="7625">
                      <a:solidFill>
                        <a:srgbClr val="000000"/>
                      </a:solidFill>
                      <a:prstDash val="solid"/>
                      <a:round/>
                      <a:headEnd len="sm" w="sm" type="none"/>
                      <a:tailEnd len="sm" w="sm" type="none"/>
                    </a:lnL>
                  </a:tcPr>
                </a:tc>
              </a:tr>
            </a:tbl>
          </a:graphicData>
        </a:graphic>
      </p:graphicFrame>
      <p:sp>
        <p:nvSpPr>
          <p:cNvPr id="606" name="Google Shape;606;p30"/>
          <p:cNvSpPr txBox="1"/>
          <p:nvPr/>
        </p:nvSpPr>
        <p:spPr>
          <a:xfrm>
            <a:off x="2275046" y="192475"/>
            <a:ext cx="45939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Test cases and results</a:t>
            </a:r>
            <a:endParaRPr sz="2800">
              <a:latin typeface="Fira Sans Extra Condensed Medium"/>
              <a:ea typeface="Fira Sans Extra Condensed Medium"/>
              <a:cs typeface="Fira Sans Extra Condensed Medium"/>
              <a:sym typeface="Fira Sans Extra Condensed Medium"/>
            </a:endParaRPr>
          </a:p>
        </p:txBody>
      </p:sp>
      <p:pic>
        <p:nvPicPr>
          <p:cNvPr id="607" name="Google Shape;607;p30"/>
          <p:cNvPicPr preferRelativeResize="0"/>
          <p:nvPr/>
        </p:nvPicPr>
        <p:blipFill>
          <a:blip r:embed="rId3">
            <a:alphaModFix/>
          </a:blip>
          <a:stretch>
            <a:fillRect/>
          </a:stretch>
        </p:blipFill>
        <p:spPr>
          <a:xfrm>
            <a:off x="357675" y="581088"/>
            <a:ext cx="3295650" cy="4105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1"/>
          <p:cNvSpPr txBox="1"/>
          <p:nvPr/>
        </p:nvSpPr>
        <p:spPr>
          <a:xfrm>
            <a:off x="1314450" y="1051975"/>
            <a:ext cx="5206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Play song: 	</a:t>
            </a:r>
            <a:r>
              <a:rPr lang="en" u="sng">
                <a:solidFill>
                  <a:schemeClr val="hlink"/>
                </a:solidFill>
                <a:hlinkClick r:id="rId3"/>
              </a:rPr>
              <a:t>https://youtu.be/dvaEGy99No4</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Upload song: </a:t>
            </a:r>
            <a:r>
              <a:rPr lang="en" u="sng">
                <a:solidFill>
                  <a:schemeClr val="hlink"/>
                </a:solidFill>
                <a:latin typeface="Roboto"/>
                <a:ea typeface="Roboto"/>
                <a:cs typeface="Roboto"/>
                <a:sym typeface="Roboto"/>
                <a:hlinkClick r:id="rId4"/>
              </a:rPr>
              <a:t>https://youtu.be/M3tyCeEiQzc</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Edit song: </a:t>
            </a:r>
            <a:r>
              <a:rPr lang="en" u="sng">
                <a:solidFill>
                  <a:schemeClr val="hlink"/>
                </a:solidFill>
                <a:latin typeface="Roboto"/>
                <a:ea typeface="Roboto"/>
                <a:cs typeface="Roboto"/>
                <a:sym typeface="Roboto"/>
                <a:hlinkClick r:id="rId5"/>
              </a:rPr>
              <a:t>https://youtu.be/xL24IU62dyA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Create playlist: </a:t>
            </a:r>
            <a:r>
              <a:rPr lang="en" u="sng">
                <a:solidFill>
                  <a:schemeClr val="hlink"/>
                </a:solidFill>
                <a:latin typeface="Roboto"/>
                <a:ea typeface="Roboto"/>
                <a:cs typeface="Roboto"/>
                <a:sym typeface="Roboto"/>
                <a:hlinkClick r:id="rId6"/>
              </a:rPr>
              <a:t>https://youtu.be/fhLBD0nx90Q</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Edit playlist: </a:t>
            </a:r>
            <a:r>
              <a:rPr lang="en" u="sng">
                <a:solidFill>
                  <a:schemeClr val="hlink"/>
                </a:solidFill>
                <a:latin typeface="Roboto"/>
                <a:ea typeface="Roboto"/>
                <a:cs typeface="Roboto"/>
                <a:sym typeface="Roboto"/>
                <a:hlinkClick r:id="rId7"/>
              </a:rPr>
              <a:t>https://youtu.be/lBnaR9Bq-p0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Leaderboard and Favorite songs: </a:t>
            </a:r>
            <a:r>
              <a:rPr lang="en" u="sng">
                <a:solidFill>
                  <a:schemeClr val="hlink"/>
                </a:solidFill>
                <a:latin typeface="Roboto"/>
                <a:ea typeface="Roboto"/>
                <a:cs typeface="Roboto"/>
                <a:sym typeface="Roboto"/>
                <a:hlinkClick r:id="rId8"/>
              </a:rPr>
              <a:t>https://youtu.be/I3geku1i85A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Search: </a:t>
            </a:r>
            <a:r>
              <a:rPr lang="en" u="sng">
                <a:solidFill>
                  <a:schemeClr val="hlink"/>
                </a:solidFill>
                <a:latin typeface="Roboto"/>
                <a:ea typeface="Roboto"/>
                <a:cs typeface="Roboto"/>
                <a:sym typeface="Roboto"/>
                <a:hlinkClick r:id="rId9"/>
              </a:rPr>
              <a:t>https://youtu.be/imS_GTE2--Q</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613" name="Google Shape;613;p31"/>
          <p:cNvSpPr txBox="1"/>
          <p:nvPr/>
        </p:nvSpPr>
        <p:spPr>
          <a:xfrm>
            <a:off x="710275" y="318900"/>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Links of demo videos for each feature</a:t>
            </a:r>
            <a:endParaRPr sz="2800">
              <a:solidFill>
                <a:srgbClr val="000000"/>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p:nvPr/>
        </p:nvSpPr>
        <p:spPr>
          <a:xfrm>
            <a:off x="3733349" y="5"/>
            <a:ext cx="1614127" cy="899992"/>
          </a:xfrm>
          <a:custGeom>
            <a:rect b="b" l="l" r="r" t="t"/>
            <a:pathLst>
              <a:path extrusionOk="0" h="27529" w="49373">
                <a:moveTo>
                  <a:pt x="24671" y="0"/>
                </a:moveTo>
                <a:cubicBezTo>
                  <a:pt x="23578" y="0"/>
                  <a:pt x="22486" y="278"/>
                  <a:pt x="21504" y="832"/>
                </a:cubicBezTo>
                <a:lnTo>
                  <a:pt x="3168" y="11441"/>
                </a:lnTo>
                <a:cubicBezTo>
                  <a:pt x="1204" y="12581"/>
                  <a:pt x="1" y="14671"/>
                  <a:pt x="1" y="16920"/>
                </a:cubicBezTo>
                <a:lnTo>
                  <a:pt x="1" y="27529"/>
                </a:lnTo>
                <a:lnTo>
                  <a:pt x="381" y="27529"/>
                </a:lnTo>
                <a:lnTo>
                  <a:pt x="381" y="16920"/>
                </a:lnTo>
                <a:cubicBezTo>
                  <a:pt x="381" y="14798"/>
                  <a:pt x="1521" y="12834"/>
                  <a:pt x="3358" y="11789"/>
                </a:cubicBezTo>
                <a:lnTo>
                  <a:pt x="21694" y="1180"/>
                </a:lnTo>
                <a:cubicBezTo>
                  <a:pt x="22612" y="658"/>
                  <a:pt x="23642" y="396"/>
                  <a:pt x="24671" y="396"/>
                </a:cubicBezTo>
                <a:cubicBezTo>
                  <a:pt x="25700" y="396"/>
                  <a:pt x="26729" y="658"/>
                  <a:pt x="27648" y="1180"/>
                </a:cubicBezTo>
                <a:lnTo>
                  <a:pt x="46016" y="11789"/>
                </a:lnTo>
                <a:cubicBezTo>
                  <a:pt x="47821" y="12834"/>
                  <a:pt x="48961" y="14798"/>
                  <a:pt x="48961" y="16920"/>
                </a:cubicBezTo>
                <a:lnTo>
                  <a:pt x="48961" y="27529"/>
                </a:lnTo>
                <a:lnTo>
                  <a:pt x="49373" y="27529"/>
                </a:lnTo>
                <a:lnTo>
                  <a:pt x="49373" y="16920"/>
                </a:lnTo>
                <a:cubicBezTo>
                  <a:pt x="49373" y="14671"/>
                  <a:pt x="48138" y="12581"/>
                  <a:pt x="46206" y="11441"/>
                </a:cubicBezTo>
                <a:lnTo>
                  <a:pt x="27838" y="832"/>
                </a:lnTo>
                <a:cubicBezTo>
                  <a:pt x="26856" y="278"/>
                  <a:pt x="25763" y="0"/>
                  <a:pt x="2467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3701245" y="899964"/>
            <a:ext cx="1677289" cy="930788"/>
          </a:xfrm>
          <a:custGeom>
            <a:rect b="b" l="l" r="r" t="t"/>
            <a:pathLst>
              <a:path extrusionOk="0" h="28471" w="51305">
                <a:moveTo>
                  <a:pt x="1" y="1"/>
                </a:moveTo>
                <a:lnTo>
                  <a:pt x="1" y="10610"/>
                </a:lnTo>
                <a:cubicBezTo>
                  <a:pt x="1" y="13175"/>
                  <a:pt x="1394" y="15613"/>
                  <a:pt x="3643" y="16912"/>
                </a:cubicBezTo>
                <a:lnTo>
                  <a:pt x="22011" y="27521"/>
                </a:lnTo>
                <a:cubicBezTo>
                  <a:pt x="23119" y="28154"/>
                  <a:pt x="24386" y="28471"/>
                  <a:pt x="25653" y="28471"/>
                </a:cubicBezTo>
                <a:cubicBezTo>
                  <a:pt x="26920" y="28471"/>
                  <a:pt x="28186" y="28154"/>
                  <a:pt x="29295" y="27521"/>
                </a:cubicBezTo>
                <a:lnTo>
                  <a:pt x="47663" y="16912"/>
                </a:lnTo>
                <a:cubicBezTo>
                  <a:pt x="49911" y="15613"/>
                  <a:pt x="51305" y="13207"/>
                  <a:pt x="51305" y="10610"/>
                </a:cubicBezTo>
                <a:lnTo>
                  <a:pt x="51305" y="1"/>
                </a:lnTo>
                <a:lnTo>
                  <a:pt x="48993" y="1"/>
                </a:lnTo>
                <a:lnTo>
                  <a:pt x="48993" y="10610"/>
                </a:lnTo>
                <a:cubicBezTo>
                  <a:pt x="48993" y="12383"/>
                  <a:pt x="48043" y="14030"/>
                  <a:pt x="46491" y="14917"/>
                </a:cubicBezTo>
                <a:lnTo>
                  <a:pt x="28155" y="25494"/>
                </a:lnTo>
                <a:cubicBezTo>
                  <a:pt x="27379" y="25937"/>
                  <a:pt x="26516" y="26159"/>
                  <a:pt x="25657" y="26159"/>
                </a:cubicBezTo>
                <a:cubicBezTo>
                  <a:pt x="24798" y="26159"/>
                  <a:pt x="23943" y="25937"/>
                  <a:pt x="23183" y="25494"/>
                </a:cubicBezTo>
                <a:lnTo>
                  <a:pt x="4815" y="14917"/>
                </a:lnTo>
                <a:cubicBezTo>
                  <a:pt x="3263" y="14030"/>
                  <a:pt x="2313" y="12383"/>
                  <a:pt x="2313" y="10610"/>
                </a:cubicBezTo>
                <a:lnTo>
                  <a:pt x="2313"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3831721" y="112598"/>
            <a:ext cx="1417416" cy="1574275"/>
          </a:xfrm>
          <a:custGeom>
            <a:rect b="b" l="l" r="r" t="t"/>
            <a:pathLst>
              <a:path extrusionOk="0" h="48154" w="43356">
                <a:moveTo>
                  <a:pt x="21662" y="0"/>
                </a:moveTo>
                <a:cubicBezTo>
                  <a:pt x="20601" y="0"/>
                  <a:pt x="19540" y="270"/>
                  <a:pt x="18590" y="808"/>
                </a:cubicBezTo>
                <a:lnTo>
                  <a:pt x="3040" y="9802"/>
                </a:lnTo>
                <a:cubicBezTo>
                  <a:pt x="1140" y="10879"/>
                  <a:pt x="0" y="12906"/>
                  <a:pt x="0" y="15091"/>
                </a:cubicBezTo>
                <a:lnTo>
                  <a:pt x="0" y="33047"/>
                </a:lnTo>
                <a:cubicBezTo>
                  <a:pt x="0" y="35232"/>
                  <a:pt x="1140" y="37259"/>
                  <a:pt x="3040" y="38367"/>
                </a:cubicBezTo>
                <a:lnTo>
                  <a:pt x="18590" y="47330"/>
                </a:lnTo>
                <a:cubicBezTo>
                  <a:pt x="19065" y="47615"/>
                  <a:pt x="19572" y="47805"/>
                  <a:pt x="20078" y="47963"/>
                </a:cubicBezTo>
                <a:cubicBezTo>
                  <a:pt x="20205" y="47995"/>
                  <a:pt x="20332" y="48026"/>
                  <a:pt x="20490" y="48058"/>
                </a:cubicBezTo>
                <a:cubicBezTo>
                  <a:pt x="20743" y="48090"/>
                  <a:pt x="20997" y="48121"/>
                  <a:pt x="21250" y="48153"/>
                </a:cubicBezTo>
                <a:lnTo>
                  <a:pt x="22074" y="48153"/>
                </a:lnTo>
                <a:cubicBezTo>
                  <a:pt x="22327" y="48121"/>
                  <a:pt x="22580" y="48090"/>
                  <a:pt x="22834" y="48058"/>
                </a:cubicBezTo>
                <a:cubicBezTo>
                  <a:pt x="22992" y="48026"/>
                  <a:pt x="23119" y="47995"/>
                  <a:pt x="23245" y="47963"/>
                </a:cubicBezTo>
                <a:cubicBezTo>
                  <a:pt x="23752" y="47805"/>
                  <a:pt x="24259" y="47615"/>
                  <a:pt x="24734" y="47330"/>
                </a:cubicBezTo>
                <a:lnTo>
                  <a:pt x="40283" y="38367"/>
                </a:lnTo>
                <a:cubicBezTo>
                  <a:pt x="42183" y="37259"/>
                  <a:pt x="43323" y="35232"/>
                  <a:pt x="43323" y="33047"/>
                </a:cubicBezTo>
                <a:lnTo>
                  <a:pt x="43323" y="15091"/>
                </a:lnTo>
                <a:cubicBezTo>
                  <a:pt x="43355" y="12906"/>
                  <a:pt x="42183" y="10879"/>
                  <a:pt x="40283" y="9802"/>
                </a:cubicBezTo>
                <a:lnTo>
                  <a:pt x="24734" y="808"/>
                </a:lnTo>
                <a:cubicBezTo>
                  <a:pt x="23784" y="270"/>
                  <a:pt x="22723" y="0"/>
                  <a:pt x="21662"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Fira Sans Medium"/>
                <a:ea typeface="Fira Sans Medium"/>
                <a:cs typeface="Fira Sans Medium"/>
                <a:sym typeface="Fira Sans Medium"/>
              </a:rPr>
              <a:t>Table of Contents</a:t>
            </a:r>
            <a:endParaRPr sz="1700">
              <a:latin typeface="Fira Sans Medium"/>
              <a:ea typeface="Fira Sans Medium"/>
              <a:cs typeface="Fira Sans Medium"/>
              <a:sym typeface="Fira Sans Medium"/>
            </a:endParaRPr>
          </a:p>
        </p:txBody>
      </p:sp>
      <p:grpSp>
        <p:nvGrpSpPr>
          <p:cNvPr id="174" name="Google Shape;174;p14"/>
          <p:cNvGrpSpPr/>
          <p:nvPr/>
        </p:nvGrpSpPr>
        <p:grpSpPr>
          <a:xfrm>
            <a:off x="7551857" y="2176563"/>
            <a:ext cx="852372" cy="906732"/>
            <a:chOff x="7411910" y="2804383"/>
            <a:chExt cx="1071627" cy="1168920"/>
          </a:xfrm>
        </p:grpSpPr>
        <p:sp>
          <p:nvSpPr>
            <p:cNvPr id="175" name="Google Shape;175;p14"/>
            <p:cNvSpPr/>
            <p:nvPr/>
          </p:nvSpPr>
          <p:spPr>
            <a:xfrm>
              <a:off x="7442967" y="3404879"/>
              <a:ext cx="1008466" cy="568424"/>
            </a:xfrm>
            <a:custGeom>
              <a:rect b="b" l="l" r="r" t="t"/>
              <a:pathLst>
                <a:path extrusionOk="0" h="17387" w="30847">
                  <a:moveTo>
                    <a:pt x="1" y="0"/>
                  </a:moveTo>
                  <a:lnTo>
                    <a:pt x="1" y="7474"/>
                  </a:lnTo>
                  <a:cubicBezTo>
                    <a:pt x="1" y="7854"/>
                    <a:pt x="128" y="8297"/>
                    <a:pt x="349" y="8677"/>
                  </a:cubicBezTo>
                  <a:cubicBezTo>
                    <a:pt x="603" y="9089"/>
                    <a:pt x="888" y="9406"/>
                    <a:pt x="1236" y="9596"/>
                  </a:cubicBezTo>
                  <a:lnTo>
                    <a:pt x="14220" y="17101"/>
                  </a:lnTo>
                  <a:cubicBezTo>
                    <a:pt x="14537" y="17291"/>
                    <a:pt x="14980" y="17386"/>
                    <a:pt x="15424" y="17386"/>
                  </a:cubicBezTo>
                  <a:cubicBezTo>
                    <a:pt x="15899" y="17386"/>
                    <a:pt x="16310" y="17291"/>
                    <a:pt x="16627" y="17101"/>
                  </a:cubicBezTo>
                  <a:lnTo>
                    <a:pt x="29643" y="9596"/>
                  </a:lnTo>
                  <a:cubicBezTo>
                    <a:pt x="29960" y="9406"/>
                    <a:pt x="30277" y="9089"/>
                    <a:pt x="30498" y="8677"/>
                  </a:cubicBezTo>
                  <a:cubicBezTo>
                    <a:pt x="30720" y="8297"/>
                    <a:pt x="30847" y="7854"/>
                    <a:pt x="30847" y="7506"/>
                  </a:cubicBezTo>
                  <a:lnTo>
                    <a:pt x="30847" y="0"/>
                  </a:lnTo>
                  <a:lnTo>
                    <a:pt x="30467" y="0"/>
                  </a:lnTo>
                  <a:lnTo>
                    <a:pt x="30467" y="7506"/>
                  </a:lnTo>
                  <a:cubicBezTo>
                    <a:pt x="30467" y="7791"/>
                    <a:pt x="30372" y="8139"/>
                    <a:pt x="30150" y="8487"/>
                  </a:cubicBezTo>
                  <a:cubicBezTo>
                    <a:pt x="29960" y="8836"/>
                    <a:pt x="29706" y="9089"/>
                    <a:pt x="29453" y="9247"/>
                  </a:cubicBezTo>
                  <a:lnTo>
                    <a:pt x="16437" y="16753"/>
                  </a:lnTo>
                  <a:cubicBezTo>
                    <a:pt x="16184" y="16911"/>
                    <a:pt x="15804" y="17006"/>
                    <a:pt x="15424" y="17006"/>
                  </a:cubicBezTo>
                  <a:cubicBezTo>
                    <a:pt x="15044" y="17006"/>
                    <a:pt x="14695" y="16911"/>
                    <a:pt x="14410" y="16753"/>
                  </a:cubicBezTo>
                  <a:lnTo>
                    <a:pt x="1426" y="9247"/>
                  </a:lnTo>
                  <a:cubicBezTo>
                    <a:pt x="1141" y="9089"/>
                    <a:pt x="888" y="8836"/>
                    <a:pt x="698" y="8487"/>
                  </a:cubicBezTo>
                  <a:cubicBezTo>
                    <a:pt x="508" y="8171"/>
                    <a:pt x="381" y="7791"/>
                    <a:pt x="381" y="7506"/>
                  </a:cubicBezTo>
                  <a:lnTo>
                    <a:pt x="38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7411910" y="2804383"/>
              <a:ext cx="1071627" cy="600529"/>
            </a:xfrm>
            <a:custGeom>
              <a:rect b="b" l="l" r="r" t="t"/>
              <a:pathLst>
                <a:path extrusionOk="0" h="18369" w="32779">
                  <a:moveTo>
                    <a:pt x="16374" y="0"/>
                  </a:moveTo>
                  <a:cubicBezTo>
                    <a:pt x="15772" y="0"/>
                    <a:pt x="15170" y="127"/>
                    <a:pt x="14695" y="412"/>
                  </a:cubicBezTo>
                  <a:lnTo>
                    <a:pt x="1679" y="7917"/>
                  </a:lnTo>
                  <a:cubicBezTo>
                    <a:pt x="1204" y="8202"/>
                    <a:pt x="793" y="8646"/>
                    <a:pt x="476" y="9184"/>
                  </a:cubicBezTo>
                  <a:cubicBezTo>
                    <a:pt x="159" y="9723"/>
                    <a:pt x="1" y="10293"/>
                    <a:pt x="1" y="10863"/>
                  </a:cubicBezTo>
                  <a:lnTo>
                    <a:pt x="1" y="18368"/>
                  </a:lnTo>
                  <a:lnTo>
                    <a:pt x="2313" y="18368"/>
                  </a:lnTo>
                  <a:lnTo>
                    <a:pt x="2313" y="10863"/>
                  </a:lnTo>
                  <a:cubicBezTo>
                    <a:pt x="2313" y="10736"/>
                    <a:pt x="2344" y="10546"/>
                    <a:pt x="2471" y="10324"/>
                  </a:cubicBezTo>
                  <a:cubicBezTo>
                    <a:pt x="2598" y="10103"/>
                    <a:pt x="2756" y="9976"/>
                    <a:pt x="2851" y="9913"/>
                  </a:cubicBezTo>
                  <a:lnTo>
                    <a:pt x="15835" y="2407"/>
                  </a:lnTo>
                  <a:cubicBezTo>
                    <a:pt x="15930" y="2375"/>
                    <a:pt x="16120" y="2312"/>
                    <a:pt x="16374" y="2312"/>
                  </a:cubicBezTo>
                  <a:cubicBezTo>
                    <a:pt x="16627" y="2312"/>
                    <a:pt x="16817" y="2375"/>
                    <a:pt x="16912" y="2407"/>
                  </a:cubicBezTo>
                  <a:lnTo>
                    <a:pt x="29928" y="9913"/>
                  </a:lnTo>
                  <a:cubicBezTo>
                    <a:pt x="29991" y="9976"/>
                    <a:pt x="30150" y="10103"/>
                    <a:pt x="30276" y="10324"/>
                  </a:cubicBezTo>
                  <a:cubicBezTo>
                    <a:pt x="30403" y="10546"/>
                    <a:pt x="30435" y="10736"/>
                    <a:pt x="30435" y="10863"/>
                  </a:cubicBezTo>
                  <a:lnTo>
                    <a:pt x="30435" y="18368"/>
                  </a:lnTo>
                  <a:lnTo>
                    <a:pt x="32778" y="18368"/>
                  </a:lnTo>
                  <a:lnTo>
                    <a:pt x="32778" y="10863"/>
                  </a:lnTo>
                  <a:cubicBezTo>
                    <a:pt x="32778" y="10293"/>
                    <a:pt x="32588" y="9723"/>
                    <a:pt x="32272" y="9184"/>
                  </a:cubicBezTo>
                  <a:cubicBezTo>
                    <a:pt x="31987" y="8646"/>
                    <a:pt x="31543" y="8202"/>
                    <a:pt x="31068" y="7917"/>
                  </a:cubicBezTo>
                  <a:lnTo>
                    <a:pt x="18052" y="412"/>
                  </a:lnTo>
                  <a:cubicBezTo>
                    <a:pt x="17609" y="159"/>
                    <a:pt x="17007" y="0"/>
                    <a:pt x="1637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7550657" y="2962255"/>
              <a:ext cx="794134" cy="884201"/>
            </a:xfrm>
            <a:custGeom>
              <a:rect b="b" l="l" r="r" t="t"/>
              <a:pathLst>
                <a:path extrusionOk="0" h="27046" w="24291">
                  <a:moveTo>
                    <a:pt x="12130" y="1"/>
                  </a:moveTo>
                  <a:cubicBezTo>
                    <a:pt x="11615" y="1"/>
                    <a:pt x="11100" y="112"/>
                    <a:pt x="10705" y="333"/>
                  </a:cubicBezTo>
                  <a:lnTo>
                    <a:pt x="1426" y="5685"/>
                  </a:lnTo>
                  <a:cubicBezTo>
                    <a:pt x="919" y="5970"/>
                    <a:pt x="475" y="6509"/>
                    <a:pt x="222" y="7110"/>
                  </a:cubicBezTo>
                  <a:cubicBezTo>
                    <a:pt x="222" y="7142"/>
                    <a:pt x="222" y="7174"/>
                    <a:pt x="190" y="7205"/>
                  </a:cubicBezTo>
                  <a:cubicBezTo>
                    <a:pt x="64" y="7522"/>
                    <a:pt x="0" y="7839"/>
                    <a:pt x="0" y="8155"/>
                  </a:cubicBezTo>
                  <a:lnTo>
                    <a:pt x="0" y="18891"/>
                  </a:lnTo>
                  <a:cubicBezTo>
                    <a:pt x="0" y="19810"/>
                    <a:pt x="634" y="20886"/>
                    <a:pt x="1394" y="21361"/>
                  </a:cubicBezTo>
                  <a:lnTo>
                    <a:pt x="10705" y="26713"/>
                  </a:lnTo>
                  <a:cubicBezTo>
                    <a:pt x="11100" y="26935"/>
                    <a:pt x="11615" y="27046"/>
                    <a:pt x="12130" y="27046"/>
                  </a:cubicBezTo>
                  <a:cubicBezTo>
                    <a:pt x="12644" y="27046"/>
                    <a:pt x="13159" y="26935"/>
                    <a:pt x="13555" y="26713"/>
                  </a:cubicBezTo>
                  <a:lnTo>
                    <a:pt x="22866" y="21361"/>
                  </a:lnTo>
                  <a:cubicBezTo>
                    <a:pt x="23626" y="20886"/>
                    <a:pt x="24259" y="19810"/>
                    <a:pt x="24259" y="18891"/>
                  </a:cubicBezTo>
                  <a:lnTo>
                    <a:pt x="24259" y="8155"/>
                  </a:lnTo>
                  <a:cubicBezTo>
                    <a:pt x="24291" y="7237"/>
                    <a:pt x="23657" y="6160"/>
                    <a:pt x="22866" y="5685"/>
                  </a:cubicBezTo>
                  <a:lnTo>
                    <a:pt x="13555" y="333"/>
                  </a:lnTo>
                  <a:cubicBezTo>
                    <a:pt x="13159" y="112"/>
                    <a:pt x="12644" y="1"/>
                    <a:pt x="12130"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4"/>
          <p:cNvSpPr txBox="1"/>
          <p:nvPr/>
        </p:nvSpPr>
        <p:spPr>
          <a:xfrm>
            <a:off x="414661" y="3196463"/>
            <a:ext cx="14175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Introduction</a:t>
            </a:r>
            <a:endParaRPr>
              <a:latin typeface="Fira Sans Medium"/>
              <a:ea typeface="Fira Sans Medium"/>
              <a:cs typeface="Fira Sans Medium"/>
              <a:sym typeface="Fira Sans Medium"/>
            </a:endParaRPr>
          </a:p>
        </p:txBody>
      </p:sp>
      <p:sp>
        <p:nvSpPr>
          <p:cNvPr id="179" name="Google Shape;179;p14"/>
          <p:cNvSpPr txBox="1"/>
          <p:nvPr/>
        </p:nvSpPr>
        <p:spPr>
          <a:xfrm>
            <a:off x="459275" y="3865750"/>
            <a:ext cx="1417500" cy="755400"/>
          </a:xfrm>
          <a:prstGeom prst="rect">
            <a:avLst/>
          </a:prstGeom>
          <a:noFill/>
          <a:ln>
            <a:noFill/>
          </a:ln>
        </p:spPr>
        <p:txBody>
          <a:bodyPr anchorCtr="0" anchor="ctr" bIns="91425" lIns="91425" spcFirstLastPara="1" rIns="67875" wrap="square" tIns="91425">
            <a:noAutofit/>
          </a:bodyPr>
          <a:lstStyle/>
          <a:p>
            <a:pPr indent="0" lvl="0" marL="0" rtl="0" algn="ctr">
              <a:spcBef>
                <a:spcPts val="0"/>
              </a:spcBef>
              <a:spcAft>
                <a:spcPts val="0"/>
              </a:spcAft>
              <a:buNone/>
            </a:pPr>
            <a:r>
              <a:rPr lang="en" sz="1100">
                <a:latin typeface="Fira Sans"/>
                <a:ea typeface="Fira Sans"/>
                <a:cs typeface="Fira Sans"/>
                <a:sym typeface="Fira Sans"/>
              </a:rPr>
              <a:t>Problem Statement</a:t>
            </a:r>
            <a:endParaRPr sz="1100">
              <a:latin typeface="Fira Sans"/>
              <a:ea typeface="Fira Sans"/>
              <a:cs typeface="Fira Sans"/>
              <a:sym typeface="Fira Sans"/>
            </a:endParaRPr>
          </a:p>
          <a:p>
            <a:pPr indent="0" lvl="0" marL="0" rtl="0" algn="ctr">
              <a:spcBef>
                <a:spcPts val="0"/>
              </a:spcBef>
              <a:spcAft>
                <a:spcPts val="0"/>
              </a:spcAft>
              <a:buNone/>
            </a:pPr>
            <a:r>
              <a:rPr lang="en" sz="1100">
                <a:latin typeface="Fira Sans"/>
                <a:ea typeface="Fira Sans"/>
                <a:cs typeface="Fira Sans"/>
                <a:sym typeface="Fira Sans"/>
              </a:rPr>
              <a:t>Product Position Statement</a:t>
            </a:r>
            <a:endParaRPr sz="1100">
              <a:latin typeface="Fira Sans"/>
              <a:ea typeface="Fira Sans"/>
              <a:cs typeface="Fira Sans"/>
              <a:sym typeface="Fira Sans"/>
            </a:endParaRPr>
          </a:p>
          <a:p>
            <a:pPr indent="0" lvl="0" marL="0" rtl="0" algn="ctr">
              <a:spcBef>
                <a:spcPts val="0"/>
              </a:spcBef>
              <a:spcAft>
                <a:spcPts val="0"/>
              </a:spcAft>
              <a:buNone/>
            </a:pPr>
            <a:r>
              <a:rPr lang="en" sz="1100">
                <a:latin typeface="Fira Sans"/>
                <a:ea typeface="Fira Sans"/>
                <a:cs typeface="Fira Sans"/>
                <a:sym typeface="Fira Sans"/>
              </a:rPr>
              <a:t>Users/Market</a:t>
            </a:r>
            <a:endParaRPr sz="1100">
              <a:latin typeface="Fira Sans"/>
              <a:ea typeface="Fira Sans"/>
              <a:cs typeface="Fira Sans"/>
              <a:sym typeface="Fira Sans"/>
            </a:endParaRPr>
          </a:p>
        </p:txBody>
      </p:sp>
      <p:sp>
        <p:nvSpPr>
          <p:cNvPr id="180" name="Google Shape;180;p14"/>
          <p:cNvSpPr txBox="1"/>
          <p:nvPr/>
        </p:nvSpPr>
        <p:spPr>
          <a:xfrm>
            <a:off x="1663188" y="3196450"/>
            <a:ext cx="17673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Medium"/>
                <a:ea typeface="Fira Sans Medium"/>
                <a:cs typeface="Fira Sans Medium"/>
                <a:sym typeface="Fira Sans Medium"/>
              </a:rPr>
              <a:t>Project Management</a:t>
            </a:r>
            <a:endParaRPr sz="1200">
              <a:latin typeface="Fira Sans Medium"/>
              <a:ea typeface="Fira Sans Medium"/>
              <a:cs typeface="Fira Sans Medium"/>
              <a:sym typeface="Fira Sans Medium"/>
            </a:endParaRPr>
          </a:p>
        </p:txBody>
      </p:sp>
      <p:sp>
        <p:nvSpPr>
          <p:cNvPr id="181" name="Google Shape;181;p14"/>
          <p:cNvSpPr txBox="1"/>
          <p:nvPr/>
        </p:nvSpPr>
        <p:spPr>
          <a:xfrm>
            <a:off x="1819646" y="3865750"/>
            <a:ext cx="1417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latin typeface="Fira Sans"/>
                <a:ea typeface="Fira Sans"/>
                <a:cs typeface="Fira Sans"/>
                <a:sym typeface="Fira Sans"/>
              </a:rPr>
              <a:t>Team Structure</a:t>
            </a:r>
            <a:endParaRPr sz="1200">
              <a:latin typeface="Fira Sans"/>
              <a:ea typeface="Fira Sans"/>
              <a:cs typeface="Fira Sans"/>
              <a:sym typeface="Fira Sans"/>
            </a:endParaRPr>
          </a:p>
          <a:p>
            <a:pPr indent="0" lvl="0" marL="0" rtl="0" algn="ctr">
              <a:spcBef>
                <a:spcPts val="0"/>
              </a:spcBef>
              <a:spcAft>
                <a:spcPts val="0"/>
              </a:spcAft>
              <a:buNone/>
            </a:pPr>
            <a:r>
              <a:rPr lang="en" sz="1200">
                <a:latin typeface="Fira Sans"/>
                <a:ea typeface="Fira Sans"/>
                <a:cs typeface="Fira Sans"/>
                <a:sym typeface="Fira Sans"/>
              </a:rPr>
              <a:t>Responsibilities </a:t>
            </a:r>
            <a:endParaRPr sz="1200">
              <a:latin typeface="Fira Sans"/>
              <a:ea typeface="Fira Sans"/>
              <a:cs typeface="Fira Sans"/>
              <a:sym typeface="Fira Sans"/>
            </a:endParaRPr>
          </a:p>
        </p:txBody>
      </p:sp>
      <p:sp>
        <p:nvSpPr>
          <p:cNvPr id="182" name="Google Shape;182;p14"/>
          <p:cNvSpPr txBox="1"/>
          <p:nvPr/>
        </p:nvSpPr>
        <p:spPr>
          <a:xfrm>
            <a:off x="3237150" y="3171900"/>
            <a:ext cx="1417500" cy="38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Fira Sans Medium"/>
                <a:ea typeface="Fira Sans Medium"/>
                <a:cs typeface="Fira Sans Medium"/>
                <a:sym typeface="Fira Sans Medium"/>
              </a:rPr>
              <a:t>Software Requirements</a:t>
            </a:r>
            <a:endParaRPr sz="1300">
              <a:latin typeface="Fira Sans Medium"/>
              <a:ea typeface="Fira Sans Medium"/>
              <a:cs typeface="Fira Sans Medium"/>
              <a:sym typeface="Fira Sans Medium"/>
            </a:endParaRPr>
          </a:p>
        </p:txBody>
      </p:sp>
      <p:sp>
        <p:nvSpPr>
          <p:cNvPr id="183" name="Google Shape;183;p14"/>
          <p:cNvSpPr txBox="1"/>
          <p:nvPr/>
        </p:nvSpPr>
        <p:spPr>
          <a:xfrm>
            <a:off x="3237138" y="3799300"/>
            <a:ext cx="1417500" cy="60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latin typeface="Fira Sans"/>
                <a:ea typeface="Fira Sans"/>
                <a:cs typeface="Fira Sans"/>
                <a:sym typeface="Fira Sans"/>
              </a:rPr>
              <a:t>Use-Case Model</a:t>
            </a:r>
            <a:endParaRPr sz="1100">
              <a:latin typeface="Fira Sans"/>
              <a:ea typeface="Fira Sans"/>
              <a:cs typeface="Fira Sans"/>
              <a:sym typeface="Fira Sans"/>
            </a:endParaRPr>
          </a:p>
          <a:p>
            <a:pPr indent="0" lvl="0" marL="0" rtl="0" algn="ctr">
              <a:spcBef>
                <a:spcPts val="0"/>
              </a:spcBef>
              <a:spcAft>
                <a:spcPts val="0"/>
              </a:spcAft>
              <a:buNone/>
            </a:pPr>
            <a:r>
              <a:rPr lang="en" sz="1100">
                <a:latin typeface="Fira Sans"/>
                <a:ea typeface="Fira Sans"/>
                <a:cs typeface="Fira Sans"/>
                <a:sym typeface="Fira Sans"/>
              </a:rPr>
              <a:t>Non-Functional Requirements</a:t>
            </a:r>
            <a:endParaRPr sz="1100">
              <a:latin typeface="Fira Sans"/>
              <a:ea typeface="Fira Sans"/>
              <a:cs typeface="Fira Sans"/>
              <a:sym typeface="Fira Sans"/>
            </a:endParaRPr>
          </a:p>
        </p:txBody>
      </p:sp>
      <p:sp>
        <p:nvSpPr>
          <p:cNvPr id="184" name="Google Shape;184;p14"/>
          <p:cNvSpPr txBox="1"/>
          <p:nvPr/>
        </p:nvSpPr>
        <p:spPr>
          <a:xfrm>
            <a:off x="5906867" y="3233100"/>
            <a:ext cx="14175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Medium"/>
                <a:ea typeface="Fira Sans Medium"/>
                <a:cs typeface="Fira Sans Medium"/>
                <a:sym typeface="Fira Sans Medium"/>
              </a:rPr>
              <a:t>Software Testing</a:t>
            </a:r>
            <a:endParaRPr sz="1200">
              <a:latin typeface="Fira Sans Medium"/>
              <a:ea typeface="Fira Sans Medium"/>
              <a:cs typeface="Fira Sans Medium"/>
              <a:sym typeface="Fira Sans Medium"/>
            </a:endParaRPr>
          </a:p>
        </p:txBody>
      </p:sp>
      <p:sp>
        <p:nvSpPr>
          <p:cNvPr id="185" name="Google Shape;185;p14"/>
          <p:cNvSpPr txBox="1"/>
          <p:nvPr/>
        </p:nvSpPr>
        <p:spPr>
          <a:xfrm>
            <a:off x="5885750" y="3799300"/>
            <a:ext cx="1417500" cy="5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latin typeface="Fira Sans"/>
                <a:ea typeface="Fira Sans"/>
                <a:cs typeface="Fira Sans"/>
                <a:sym typeface="Fira Sans"/>
              </a:rPr>
              <a:t>Test Environments</a:t>
            </a:r>
            <a:endParaRPr sz="1100">
              <a:latin typeface="Fira Sans"/>
              <a:ea typeface="Fira Sans"/>
              <a:cs typeface="Fira Sans"/>
              <a:sym typeface="Fira Sans"/>
            </a:endParaRPr>
          </a:p>
          <a:p>
            <a:pPr indent="0" lvl="0" marL="0" rtl="0" algn="ctr">
              <a:spcBef>
                <a:spcPts val="0"/>
              </a:spcBef>
              <a:spcAft>
                <a:spcPts val="0"/>
              </a:spcAft>
              <a:buClr>
                <a:schemeClr val="dk1"/>
              </a:buClr>
              <a:buSzPts val="1100"/>
              <a:buFont typeface="Arial"/>
              <a:buNone/>
            </a:pPr>
            <a:r>
              <a:rPr lang="en" sz="1100">
                <a:latin typeface="Fira Sans"/>
                <a:ea typeface="Fira Sans"/>
                <a:cs typeface="Fira Sans"/>
                <a:sym typeface="Fira Sans"/>
              </a:rPr>
              <a:t>Test Plan</a:t>
            </a:r>
            <a:endParaRPr sz="1100">
              <a:latin typeface="Fira Sans"/>
              <a:ea typeface="Fira Sans"/>
              <a:cs typeface="Fira Sans"/>
              <a:sym typeface="Fira Sans"/>
            </a:endParaRPr>
          </a:p>
          <a:p>
            <a:pPr indent="0" lvl="0" marL="0" rtl="0" algn="ctr">
              <a:spcBef>
                <a:spcPts val="0"/>
              </a:spcBef>
              <a:spcAft>
                <a:spcPts val="0"/>
              </a:spcAft>
              <a:buNone/>
            </a:pPr>
            <a:r>
              <a:rPr lang="en" sz="1100">
                <a:latin typeface="Fira Sans"/>
                <a:ea typeface="Fira Sans"/>
                <a:cs typeface="Fira Sans"/>
                <a:sym typeface="Fira Sans"/>
              </a:rPr>
              <a:t>Test Results</a:t>
            </a:r>
            <a:endParaRPr sz="1100">
              <a:latin typeface="Fira Sans"/>
              <a:ea typeface="Fira Sans"/>
              <a:cs typeface="Fira Sans"/>
              <a:sym typeface="Fira Sans"/>
            </a:endParaRPr>
          </a:p>
        </p:txBody>
      </p:sp>
      <p:sp>
        <p:nvSpPr>
          <p:cNvPr id="186" name="Google Shape;186;p14"/>
          <p:cNvSpPr txBox="1"/>
          <p:nvPr/>
        </p:nvSpPr>
        <p:spPr>
          <a:xfrm>
            <a:off x="7269312" y="3254100"/>
            <a:ext cx="14175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Demo</a:t>
            </a:r>
            <a:endParaRPr>
              <a:latin typeface="Fira Sans Medium"/>
              <a:ea typeface="Fira Sans Medium"/>
              <a:cs typeface="Fira Sans Medium"/>
              <a:sym typeface="Fira Sans Medium"/>
            </a:endParaRPr>
          </a:p>
        </p:txBody>
      </p:sp>
      <p:sp>
        <p:nvSpPr>
          <p:cNvPr id="187" name="Google Shape;187;p14"/>
          <p:cNvSpPr txBox="1"/>
          <p:nvPr/>
        </p:nvSpPr>
        <p:spPr>
          <a:xfrm>
            <a:off x="7324379" y="3779250"/>
            <a:ext cx="1417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Key Scenario Demonstration</a:t>
            </a:r>
            <a:endParaRPr sz="1200">
              <a:latin typeface="Fira Sans"/>
              <a:ea typeface="Fira Sans"/>
              <a:cs typeface="Fira Sans"/>
              <a:sym typeface="Fira Sans"/>
            </a:endParaRPr>
          </a:p>
        </p:txBody>
      </p:sp>
      <p:sp>
        <p:nvSpPr>
          <p:cNvPr id="188" name="Google Shape;188;p14"/>
          <p:cNvSpPr txBox="1"/>
          <p:nvPr/>
        </p:nvSpPr>
        <p:spPr>
          <a:xfrm>
            <a:off x="4537222" y="3233100"/>
            <a:ext cx="14175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Medium"/>
                <a:ea typeface="Fira Sans Medium"/>
                <a:cs typeface="Fira Sans Medium"/>
                <a:sym typeface="Fira Sans Medium"/>
              </a:rPr>
              <a:t>Analysis &amp; Design</a:t>
            </a:r>
            <a:endParaRPr sz="1200">
              <a:latin typeface="Fira Sans Medium"/>
              <a:ea typeface="Fira Sans Medium"/>
              <a:cs typeface="Fira Sans Medium"/>
              <a:sym typeface="Fira Sans Medium"/>
            </a:endParaRPr>
          </a:p>
        </p:txBody>
      </p:sp>
      <p:sp>
        <p:nvSpPr>
          <p:cNvPr id="189" name="Google Shape;189;p14"/>
          <p:cNvSpPr txBox="1"/>
          <p:nvPr/>
        </p:nvSpPr>
        <p:spPr>
          <a:xfrm>
            <a:off x="4544463" y="3779250"/>
            <a:ext cx="1417500" cy="39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latin typeface="Fira Sans"/>
                <a:ea typeface="Fira Sans"/>
                <a:cs typeface="Fira Sans"/>
                <a:sym typeface="Fira Sans"/>
              </a:rPr>
              <a:t>Architecture</a:t>
            </a:r>
            <a:endParaRPr sz="1100">
              <a:latin typeface="Fira Sans"/>
              <a:ea typeface="Fira Sans"/>
              <a:cs typeface="Fira Sans"/>
              <a:sym typeface="Fira Sans"/>
            </a:endParaRPr>
          </a:p>
          <a:p>
            <a:pPr indent="0" lvl="0" marL="0" rtl="0" algn="ctr">
              <a:spcBef>
                <a:spcPts val="0"/>
              </a:spcBef>
              <a:spcAft>
                <a:spcPts val="0"/>
              </a:spcAft>
              <a:buNone/>
            </a:pPr>
            <a:r>
              <a:rPr lang="en" sz="1100">
                <a:latin typeface="Fira Sans"/>
                <a:ea typeface="Fira Sans"/>
                <a:cs typeface="Fira Sans"/>
                <a:sym typeface="Fira Sans"/>
              </a:rPr>
              <a:t>Technologies Used</a:t>
            </a:r>
            <a:endParaRPr sz="1100">
              <a:latin typeface="Fira Sans"/>
              <a:ea typeface="Fira Sans"/>
              <a:cs typeface="Fira Sans"/>
              <a:sym typeface="Fira Sans"/>
            </a:endParaRPr>
          </a:p>
        </p:txBody>
      </p:sp>
      <p:grpSp>
        <p:nvGrpSpPr>
          <p:cNvPr id="190" name="Google Shape;190;p14"/>
          <p:cNvGrpSpPr/>
          <p:nvPr/>
        </p:nvGrpSpPr>
        <p:grpSpPr>
          <a:xfrm>
            <a:off x="739760" y="2176574"/>
            <a:ext cx="852372" cy="906732"/>
            <a:chOff x="660451" y="2816806"/>
            <a:chExt cx="1071627" cy="1168920"/>
          </a:xfrm>
        </p:grpSpPr>
        <p:sp>
          <p:nvSpPr>
            <p:cNvPr id="191" name="Google Shape;191;p14"/>
            <p:cNvSpPr/>
            <p:nvPr/>
          </p:nvSpPr>
          <p:spPr>
            <a:xfrm>
              <a:off x="691509" y="2816806"/>
              <a:ext cx="1008466" cy="568424"/>
            </a:xfrm>
            <a:custGeom>
              <a:rect b="b" l="l" r="r" t="t"/>
              <a:pathLst>
                <a:path extrusionOk="0" h="17387" w="30847">
                  <a:moveTo>
                    <a:pt x="15424" y="0"/>
                  </a:moveTo>
                  <a:cubicBezTo>
                    <a:pt x="14980" y="0"/>
                    <a:pt x="14537" y="95"/>
                    <a:pt x="14220" y="285"/>
                  </a:cubicBezTo>
                  <a:lnTo>
                    <a:pt x="1236" y="7791"/>
                  </a:lnTo>
                  <a:cubicBezTo>
                    <a:pt x="888" y="7981"/>
                    <a:pt x="603" y="8297"/>
                    <a:pt x="349" y="8678"/>
                  </a:cubicBezTo>
                  <a:cubicBezTo>
                    <a:pt x="128" y="9089"/>
                    <a:pt x="1" y="9501"/>
                    <a:pt x="1" y="9881"/>
                  </a:cubicBezTo>
                  <a:lnTo>
                    <a:pt x="1" y="17386"/>
                  </a:lnTo>
                  <a:lnTo>
                    <a:pt x="381" y="17386"/>
                  </a:lnTo>
                  <a:lnTo>
                    <a:pt x="381" y="9881"/>
                  </a:lnTo>
                  <a:cubicBezTo>
                    <a:pt x="381" y="9564"/>
                    <a:pt x="508" y="9216"/>
                    <a:pt x="698" y="8868"/>
                  </a:cubicBezTo>
                  <a:cubicBezTo>
                    <a:pt x="888" y="8551"/>
                    <a:pt x="1141" y="8266"/>
                    <a:pt x="1426" y="8139"/>
                  </a:cubicBezTo>
                  <a:lnTo>
                    <a:pt x="14410" y="602"/>
                  </a:lnTo>
                  <a:cubicBezTo>
                    <a:pt x="14695" y="475"/>
                    <a:pt x="15044" y="380"/>
                    <a:pt x="15424" y="380"/>
                  </a:cubicBezTo>
                  <a:cubicBezTo>
                    <a:pt x="15804" y="380"/>
                    <a:pt x="16184" y="475"/>
                    <a:pt x="16437" y="602"/>
                  </a:cubicBezTo>
                  <a:lnTo>
                    <a:pt x="29453" y="8139"/>
                  </a:lnTo>
                  <a:cubicBezTo>
                    <a:pt x="29706" y="8266"/>
                    <a:pt x="29960" y="8551"/>
                    <a:pt x="30150" y="8868"/>
                  </a:cubicBezTo>
                  <a:cubicBezTo>
                    <a:pt x="30372" y="9216"/>
                    <a:pt x="30467" y="9564"/>
                    <a:pt x="30467" y="9881"/>
                  </a:cubicBezTo>
                  <a:lnTo>
                    <a:pt x="30467" y="17386"/>
                  </a:lnTo>
                  <a:lnTo>
                    <a:pt x="30847" y="17386"/>
                  </a:lnTo>
                  <a:lnTo>
                    <a:pt x="30847" y="9881"/>
                  </a:lnTo>
                  <a:cubicBezTo>
                    <a:pt x="30847" y="9501"/>
                    <a:pt x="30720" y="9089"/>
                    <a:pt x="30498" y="8678"/>
                  </a:cubicBezTo>
                  <a:cubicBezTo>
                    <a:pt x="30277" y="8297"/>
                    <a:pt x="29960" y="7981"/>
                    <a:pt x="29643" y="7791"/>
                  </a:cubicBezTo>
                  <a:lnTo>
                    <a:pt x="16659" y="285"/>
                  </a:lnTo>
                  <a:cubicBezTo>
                    <a:pt x="16310" y="95"/>
                    <a:pt x="15899" y="0"/>
                    <a:pt x="1542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660451" y="3385198"/>
              <a:ext cx="1071627" cy="600529"/>
            </a:xfrm>
            <a:custGeom>
              <a:rect b="b" l="l" r="r" t="t"/>
              <a:pathLst>
                <a:path extrusionOk="0" h="18369" w="32779">
                  <a:moveTo>
                    <a:pt x="1" y="0"/>
                  </a:moveTo>
                  <a:lnTo>
                    <a:pt x="1" y="7506"/>
                  </a:lnTo>
                  <a:cubicBezTo>
                    <a:pt x="1" y="8044"/>
                    <a:pt x="159" y="8646"/>
                    <a:pt x="476" y="9184"/>
                  </a:cubicBezTo>
                  <a:cubicBezTo>
                    <a:pt x="793" y="9723"/>
                    <a:pt x="1204" y="10166"/>
                    <a:pt x="1679" y="10451"/>
                  </a:cubicBezTo>
                  <a:lnTo>
                    <a:pt x="14695" y="17957"/>
                  </a:lnTo>
                  <a:cubicBezTo>
                    <a:pt x="15170" y="18210"/>
                    <a:pt x="15772" y="18368"/>
                    <a:pt x="16374" y="18368"/>
                  </a:cubicBezTo>
                  <a:cubicBezTo>
                    <a:pt x="17007" y="18368"/>
                    <a:pt x="17609" y="18210"/>
                    <a:pt x="18084" y="17957"/>
                  </a:cubicBezTo>
                  <a:lnTo>
                    <a:pt x="31068" y="10451"/>
                  </a:lnTo>
                  <a:cubicBezTo>
                    <a:pt x="31543" y="10166"/>
                    <a:pt x="31987" y="9723"/>
                    <a:pt x="32272" y="9184"/>
                  </a:cubicBezTo>
                  <a:cubicBezTo>
                    <a:pt x="32588" y="8646"/>
                    <a:pt x="32778" y="8044"/>
                    <a:pt x="32778" y="7506"/>
                  </a:cubicBezTo>
                  <a:lnTo>
                    <a:pt x="32778" y="0"/>
                  </a:lnTo>
                  <a:lnTo>
                    <a:pt x="30435" y="0"/>
                  </a:lnTo>
                  <a:lnTo>
                    <a:pt x="30435" y="7506"/>
                  </a:lnTo>
                  <a:cubicBezTo>
                    <a:pt x="30435" y="7633"/>
                    <a:pt x="30403" y="7823"/>
                    <a:pt x="30276" y="8044"/>
                  </a:cubicBezTo>
                  <a:cubicBezTo>
                    <a:pt x="30150" y="8234"/>
                    <a:pt x="29991" y="8393"/>
                    <a:pt x="29928" y="8456"/>
                  </a:cubicBezTo>
                  <a:lnTo>
                    <a:pt x="16912" y="15930"/>
                  </a:lnTo>
                  <a:cubicBezTo>
                    <a:pt x="16817" y="15993"/>
                    <a:pt x="16627" y="16057"/>
                    <a:pt x="16374" y="16057"/>
                  </a:cubicBezTo>
                  <a:cubicBezTo>
                    <a:pt x="16120" y="16057"/>
                    <a:pt x="15930" y="15993"/>
                    <a:pt x="15835" y="15930"/>
                  </a:cubicBezTo>
                  <a:lnTo>
                    <a:pt x="2851" y="8456"/>
                  </a:lnTo>
                  <a:cubicBezTo>
                    <a:pt x="2756" y="8393"/>
                    <a:pt x="2598" y="8266"/>
                    <a:pt x="2471" y="8044"/>
                  </a:cubicBezTo>
                  <a:cubicBezTo>
                    <a:pt x="2344" y="7823"/>
                    <a:pt x="2313" y="7633"/>
                    <a:pt x="2313" y="7506"/>
                  </a:cubicBezTo>
                  <a:lnTo>
                    <a:pt x="231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1146032" y="3210228"/>
              <a:ext cx="271282" cy="272329"/>
            </a:xfrm>
            <a:custGeom>
              <a:rect b="b" l="l" r="r" t="t"/>
              <a:pathLst>
                <a:path extrusionOk="0" h="8330" w="8298">
                  <a:moveTo>
                    <a:pt x="4149" y="412"/>
                  </a:moveTo>
                  <a:cubicBezTo>
                    <a:pt x="5163" y="412"/>
                    <a:pt x="6081" y="824"/>
                    <a:pt x="6809" y="1521"/>
                  </a:cubicBezTo>
                  <a:cubicBezTo>
                    <a:pt x="7506" y="2217"/>
                    <a:pt x="7918" y="3167"/>
                    <a:pt x="7918" y="4181"/>
                  </a:cubicBezTo>
                  <a:cubicBezTo>
                    <a:pt x="7918" y="5162"/>
                    <a:pt x="7506" y="6113"/>
                    <a:pt x="6809" y="6809"/>
                  </a:cubicBezTo>
                  <a:cubicBezTo>
                    <a:pt x="6113" y="7538"/>
                    <a:pt x="5163" y="7918"/>
                    <a:pt x="4149" y="7918"/>
                  </a:cubicBezTo>
                  <a:cubicBezTo>
                    <a:pt x="3168" y="7918"/>
                    <a:pt x="2217" y="7538"/>
                    <a:pt x="1521" y="6809"/>
                  </a:cubicBezTo>
                  <a:cubicBezTo>
                    <a:pt x="792" y="6113"/>
                    <a:pt x="412" y="5162"/>
                    <a:pt x="412" y="4181"/>
                  </a:cubicBezTo>
                  <a:cubicBezTo>
                    <a:pt x="412" y="3167"/>
                    <a:pt x="792" y="2249"/>
                    <a:pt x="1489" y="1521"/>
                  </a:cubicBezTo>
                  <a:cubicBezTo>
                    <a:pt x="2217" y="824"/>
                    <a:pt x="3168" y="412"/>
                    <a:pt x="4149" y="412"/>
                  </a:cubicBezTo>
                  <a:close/>
                  <a:moveTo>
                    <a:pt x="4149" y="0"/>
                  </a:moveTo>
                  <a:cubicBezTo>
                    <a:pt x="3041" y="0"/>
                    <a:pt x="1996" y="444"/>
                    <a:pt x="1204" y="1236"/>
                  </a:cubicBezTo>
                  <a:cubicBezTo>
                    <a:pt x="444" y="2027"/>
                    <a:pt x="1" y="3072"/>
                    <a:pt x="1" y="4181"/>
                  </a:cubicBezTo>
                  <a:cubicBezTo>
                    <a:pt x="1" y="5289"/>
                    <a:pt x="444" y="6334"/>
                    <a:pt x="1204" y="7126"/>
                  </a:cubicBezTo>
                  <a:cubicBezTo>
                    <a:pt x="1996" y="7886"/>
                    <a:pt x="3041" y="8329"/>
                    <a:pt x="4149" y="8329"/>
                  </a:cubicBezTo>
                  <a:cubicBezTo>
                    <a:pt x="5258" y="8329"/>
                    <a:pt x="6303" y="7886"/>
                    <a:pt x="7094" y="7126"/>
                  </a:cubicBezTo>
                  <a:cubicBezTo>
                    <a:pt x="7886" y="6334"/>
                    <a:pt x="8298" y="5289"/>
                    <a:pt x="8298" y="4181"/>
                  </a:cubicBezTo>
                  <a:cubicBezTo>
                    <a:pt x="8298" y="3072"/>
                    <a:pt x="7886" y="2027"/>
                    <a:pt x="7094" y="1236"/>
                  </a:cubicBezTo>
                  <a:cubicBezTo>
                    <a:pt x="6303" y="444"/>
                    <a:pt x="5258" y="0"/>
                    <a:pt x="41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1176077" y="3250603"/>
              <a:ext cx="176016" cy="165686"/>
            </a:xfrm>
            <a:custGeom>
              <a:rect b="b" l="l" r="r" t="t"/>
              <a:pathLst>
                <a:path extrusionOk="0" h="5068" w="5384">
                  <a:moveTo>
                    <a:pt x="3246" y="1"/>
                  </a:moveTo>
                  <a:cubicBezTo>
                    <a:pt x="2494" y="1"/>
                    <a:pt x="1742" y="286"/>
                    <a:pt x="1172" y="856"/>
                  </a:cubicBezTo>
                  <a:cubicBezTo>
                    <a:pt x="32" y="1996"/>
                    <a:pt x="0" y="3864"/>
                    <a:pt x="1140" y="5004"/>
                  </a:cubicBezTo>
                  <a:cubicBezTo>
                    <a:pt x="1172" y="5036"/>
                    <a:pt x="1235" y="5068"/>
                    <a:pt x="1298" y="5068"/>
                  </a:cubicBezTo>
                  <a:cubicBezTo>
                    <a:pt x="1425" y="5068"/>
                    <a:pt x="1520" y="4973"/>
                    <a:pt x="1520" y="4878"/>
                  </a:cubicBezTo>
                  <a:cubicBezTo>
                    <a:pt x="1520" y="4814"/>
                    <a:pt x="1488" y="4751"/>
                    <a:pt x="1457" y="4719"/>
                  </a:cubicBezTo>
                  <a:cubicBezTo>
                    <a:pt x="475" y="3737"/>
                    <a:pt x="443" y="2122"/>
                    <a:pt x="1457" y="1141"/>
                  </a:cubicBezTo>
                  <a:cubicBezTo>
                    <a:pt x="1948" y="650"/>
                    <a:pt x="2589" y="404"/>
                    <a:pt x="3230" y="404"/>
                  </a:cubicBezTo>
                  <a:cubicBezTo>
                    <a:pt x="3872" y="404"/>
                    <a:pt x="4513" y="650"/>
                    <a:pt x="5004" y="1141"/>
                  </a:cubicBezTo>
                  <a:cubicBezTo>
                    <a:pt x="5035" y="1172"/>
                    <a:pt x="5099" y="1204"/>
                    <a:pt x="5162" y="1204"/>
                  </a:cubicBezTo>
                  <a:cubicBezTo>
                    <a:pt x="5289" y="1204"/>
                    <a:pt x="5384" y="1109"/>
                    <a:pt x="5384" y="1014"/>
                  </a:cubicBezTo>
                  <a:cubicBezTo>
                    <a:pt x="5384" y="951"/>
                    <a:pt x="5352" y="887"/>
                    <a:pt x="5320" y="856"/>
                  </a:cubicBezTo>
                  <a:cubicBezTo>
                    <a:pt x="4750" y="286"/>
                    <a:pt x="3998" y="1"/>
                    <a:pt x="32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1249569" y="3469054"/>
              <a:ext cx="65254" cy="187426"/>
            </a:xfrm>
            <a:custGeom>
              <a:rect b="b" l="l" r="r" t="t"/>
              <a:pathLst>
                <a:path extrusionOk="0" h="5733" w="1996">
                  <a:moveTo>
                    <a:pt x="444" y="1"/>
                  </a:moveTo>
                  <a:cubicBezTo>
                    <a:pt x="317" y="1"/>
                    <a:pt x="222" y="96"/>
                    <a:pt x="222" y="191"/>
                  </a:cubicBezTo>
                  <a:lnTo>
                    <a:pt x="32" y="4751"/>
                  </a:lnTo>
                  <a:cubicBezTo>
                    <a:pt x="1" y="5004"/>
                    <a:pt x="96" y="5258"/>
                    <a:pt x="286" y="5448"/>
                  </a:cubicBezTo>
                  <a:cubicBezTo>
                    <a:pt x="476" y="5638"/>
                    <a:pt x="729" y="5733"/>
                    <a:pt x="982" y="5733"/>
                  </a:cubicBezTo>
                  <a:cubicBezTo>
                    <a:pt x="1267" y="5733"/>
                    <a:pt x="1552" y="5606"/>
                    <a:pt x="1711" y="5416"/>
                  </a:cubicBezTo>
                  <a:cubicBezTo>
                    <a:pt x="1901" y="5226"/>
                    <a:pt x="1996" y="5004"/>
                    <a:pt x="1964" y="4751"/>
                  </a:cubicBezTo>
                  <a:lnTo>
                    <a:pt x="1742" y="191"/>
                  </a:lnTo>
                  <a:cubicBezTo>
                    <a:pt x="1742" y="96"/>
                    <a:pt x="1647" y="1"/>
                    <a:pt x="1521" y="1"/>
                  </a:cubicBezTo>
                  <a:cubicBezTo>
                    <a:pt x="1426" y="1"/>
                    <a:pt x="1331" y="96"/>
                    <a:pt x="1331" y="222"/>
                  </a:cubicBezTo>
                  <a:lnTo>
                    <a:pt x="1552" y="4783"/>
                  </a:lnTo>
                  <a:cubicBezTo>
                    <a:pt x="1552" y="4909"/>
                    <a:pt x="1521" y="5036"/>
                    <a:pt x="1426" y="5131"/>
                  </a:cubicBezTo>
                  <a:cubicBezTo>
                    <a:pt x="1324" y="5250"/>
                    <a:pt x="1149" y="5314"/>
                    <a:pt x="975" y="5314"/>
                  </a:cubicBezTo>
                  <a:cubicBezTo>
                    <a:pt x="824" y="5314"/>
                    <a:pt x="674" y="5266"/>
                    <a:pt x="571" y="5163"/>
                  </a:cubicBezTo>
                  <a:cubicBezTo>
                    <a:pt x="476" y="5036"/>
                    <a:pt x="412" y="4909"/>
                    <a:pt x="444" y="4783"/>
                  </a:cubicBezTo>
                  <a:lnTo>
                    <a:pt x="634" y="222"/>
                  </a:lnTo>
                  <a:cubicBezTo>
                    <a:pt x="634" y="96"/>
                    <a:pt x="571" y="1"/>
                    <a:pt x="4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1273370" y="3616072"/>
              <a:ext cx="16608" cy="15562"/>
            </a:xfrm>
            <a:custGeom>
              <a:rect b="b" l="l" r="r" t="t"/>
              <a:pathLst>
                <a:path extrusionOk="0" h="476" w="508">
                  <a:moveTo>
                    <a:pt x="254" y="1"/>
                  </a:moveTo>
                  <a:cubicBezTo>
                    <a:pt x="128" y="1"/>
                    <a:pt x="1" y="96"/>
                    <a:pt x="1" y="254"/>
                  </a:cubicBezTo>
                  <a:cubicBezTo>
                    <a:pt x="1" y="381"/>
                    <a:pt x="128" y="476"/>
                    <a:pt x="254" y="476"/>
                  </a:cubicBezTo>
                  <a:cubicBezTo>
                    <a:pt x="413" y="476"/>
                    <a:pt x="508" y="381"/>
                    <a:pt x="508" y="254"/>
                  </a:cubicBezTo>
                  <a:cubicBezTo>
                    <a:pt x="508" y="96"/>
                    <a:pt x="381" y="1"/>
                    <a:pt x="2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799198" y="2942607"/>
              <a:ext cx="794134" cy="884953"/>
            </a:xfrm>
            <a:custGeom>
              <a:rect b="b" l="l" r="r" t="t"/>
              <a:pathLst>
                <a:path extrusionOk="0" h="27069" w="24291">
                  <a:moveTo>
                    <a:pt x="12130" y="0"/>
                  </a:moveTo>
                  <a:cubicBezTo>
                    <a:pt x="11615" y="0"/>
                    <a:pt x="11100" y="111"/>
                    <a:pt x="10705" y="333"/>
                  </a:cubicBezTo>
                  <a:lnTo>
                    <a:pt x="1394" y="5716"/>
                  </a:lnTo>
                  <a:cubicBezTo>
                    <a:pt x="634" y="6160"/>
                    <a:pt x="0" y="7268"/>
                    <a:pt x="0" y="8186"/>
                  </a:cubicBezTo>
                  <a:lnTo>
                    <a:pt x="0" y="18922"/>
                  </a:lnTo>
                  <a:cubicBezTo>
                    <a:pt x="0" y="19366"/>
                    <a:pt x="159" y="19872"/>
                    <a:pt x="412" y="20316"/>
                  </a:cubicBezTo>
                  <a:cubicBezTo>
                    <a:pt x="666" y="20759"/>
                    <a:pt x="1014" y="21139"/>
                    <a:pt x="1394" y="21361"/>
                  </a:cubicBezTo>
                  <a:lnTo>
                    <a:pt x="10705" y="26744"/>
                  </a:lnTo>
                  <a:cubicBezTo>
                    <a:pt x="10800" y="26808"/>
                    <a:pt x="10926" y="26839"/>
                    <a:pt x="11021" y="26871"/>
                  </a:cubicBezTo>
                  <a:cubicBezTo>
                    <a:pt x="11148" y="26934"/>
                    <a:pt x="11275" y="26966"/>
                    <a:pt x="11370" y="26998"/>
                  </a:cubicBezTo>
                  <a:cubicBezTo>
                    <a:pt x="11607" y="27045"/>
                    <a:pt x="11868" y="27069"/>
                    <a:pt x="12130" y="27069"/>
                  </a:cubicBezTo>
                  <a:cubicBezTo>
                    <a:pt x="12391" y="27069"/>
                    <a:pt x="12652" y="27045"/>
                    <a:pt x="12890" y="26998"/>
                  </a:cubicBezTo>
                  <a:cubicBezTo>
                    <a:pt x="13080" y="26934"/>
                    <a:pt x="13238" y="26903"/>
                    <a:pt x="13396" y="26808"/>
                  </a:cubicBezTo>
                  <a:cubicBezTo>
                    <a:pt x="13428" y="26776"/>
                    <a:pt x="13491" y="26776"/>
                    <a:pt x="13555" y="26744"/>
                  </a:cubicBezTo>
                  <a:lnTo>
                    <a:pt x="22866" y="21361"/>
                  </a:lnTo>
                  <a:cubicBezTo>
                    <a:pt x="23246" y="21139"/>
                    <a:pt x="23594" y="20759"/>
                    <a:pt x="23847" y="20316"/>
                  </a:cubicBezTo>
                  <a:cubicBezTo>
                    <a:pt x="24132" y="19872"/>
                    <a:pt x="24291" y="19366"/>
                    <a:pt x="24291" y="18922"/>
                  </a:cubicBezTo>
                  <a:lnTo>
                    <a:pt x="24291" y="8186"/>
                  </a:lnTo>
                  <a:cubicBezTo>
                    <a:pt x="24291" y="7268"/>
                    <a:pt x="23626" y="6160"/>
                    <a:pt x="22866" y="5716"/>
                  </a:cubicBezTo>
                  <a:lnTo>
                    <a:pt x="13555" y="333"/>
                  </a:lnTo>
                  <a:cubicBezTo>
                    <a:pt x="13159" y="111"/>
                    <a:pt x="12644" y="0"/>
                    <a:pt x="121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8" name="Google Shape;198;p14"/>
          <p:cNvPicPr preferRelativeResize="0"/>
          <p:nvPr/>
        </p:nvPicPr>
        <p:blipFill rotWithShape="1">
          <a:blip r:embed="rId3">
            <a:alphaModFix/>
          </a:blip>
          <a:srcRect b="0" l="0" r="0" t="0"/>
          <a:stretch/>
        </p:blipFill>
        <p:spPr>
          <a:xfrm>
            <a:off x="935938" y="2341750"/>
            <a:ext cx="460000" cy="460000"/>
          </a:xfrm>
          <a:prstGeom prst="rect">
            <a:avLst/>
          </a:prstGeom>
          <a:noFill/>
          <a:ln>
            <a:noFill/>
          </a:ln>
        </p:spPr>
      </p:pic>
      <p:grpSp>
        <p:nvGrpSpPr>
          <p:cNvPr id="199" name="Google Shape;199;p14"/>
          <p:cNvGrpSpPr/>
          <p:nvPr/>
        </p:nvGrpSpPr>
        <p:grpSpPr>
          <a:xfrm>
            <a:off x="6168731" y="2176579"/>
            <a:ext cx="851540" cy="906732"/>
            <a:chOff x="6061840" y="2835441"/>
            <a:chExt cx="1070581" cy="1168920"/>
          </a:xfrm>
        </p:grpSpPr>
        <p:sp>
          <p:nvSpPr>
            <p:cNvPr id="200" name="Google Shape;200;p14"/>
            <p:cNvSpPr/>
            <p:nvPr/>
          </p:nvSpPr>
          <p:spPr>
            <a:xfrm>
              <a:off x="6092898" y="2835441"/>
              <a:ext cx="1008466" cy="569471"/>
            </a:xfrm>
            <a:custGeom>
              <a:rect b="b" l="l" r="r" t="t"/>
              <a:pathLst>
                <a:path extrusionOk="0" h="17419" w="30847">
                  <a:moveTo>
                    <a:pt x="15423" y="0"/>
                  </a:moveTo>
                  <a:cubicBezTo>
                    <a:pt x="14980" y="0"/>
                    <a:pt x="14537" y="95"/>
                    <a:pt x="14220" y="285"/>
                  </a:cubicBezTo>
                  <a:lnTo>
                    <a:pt x="1204" y="7791"/>
                  </a:lnTo>
                  <a:cubicBezTo>
                    <a:pt x="887" y="7981"/>
                    <a:pt x="570" y="8298"/>
                    <a:pt x="349" y="8709"/>
                  </a:cubicBezTo>
                  <a:cubicBezTo>
                    <a:pt x="127" y="9089"/>
                    <a:pt x="0" y="9533"/>
                    <a:pt x="0" y="9913"/>
                  </a:cubicBezTo>
                  <a:lnTo>
                    <a:pt x="0" y="17418"/>
                  </a:lnTo>
                  <a:lnTo>
                    <a:pt x="380" y="17418"/>
                  </a:lnTo>
                  <a:lnTo>
                    <a:pt x="380" y="9913"/>
                  </a:lnTo>
                  <a:cubicBezTo>
                    <a:pt x="380" y="9596"/>
                    <a:pt x="507" y="9248"/>
                    <a:pt x="697" y="8899"/>
                  </a:cubicBezTo>
                  <a:cubicBezTo>
                    <a:pt x="887" y="8551"/>
                    <a:pt x="1141" y="8298"/>
                    <a:pt x="1394" y="8139"/>
                  </a:cubicBezTo>
                  <a:lnTo>
                    <a:pt x="14410" y="634"/>
                  </a:lnTo>
                  <a:cubicBezTo>
                    <a:pt x="14663" y="475"/>
                    <a:pt x="15043" y="380"/>
                    <a:pt x="15423" y="380"/>
                  </a:cubicBezTo>
                  <a:cubicBezTo>
                    <a:pt x="15803" y="380"/>
                    <a:pt x="16183" y="475"/>
                    <a:pt x="16437" y="634"/>
                  </a:cubicBezTo>
                  <a:lnTo>
                    <a:pt x="29453" y="8139"/>
                  </a:lnTo>
                  <a:cubicBezTo>
                    <a:pt x="29706" y="8298"/>
                    <a:pt x="29959" y="8551"/>
                    <a:pt x="30149" y="8899"/>
                  </a:cubicBezTo>
                  <a:cubicBezTo>
                    <a:pt x="30339" y="9248"/>
                    <a:pt x="30466" y="9596"/>
                    <a:pt x="30466" y="9913"/>
                  </a:cubicBezTo>
                  <a:lnTo>
                    <a:pt x="30466" y="17418"/>
                  </a:lnTo>
                  <a:lnTo>
                    <a:pt x="30846" y="17418"/>
                  </a:lnTo>
                  <a:lnTo>
                    <a:pt x="30846" y="9913"/>
                  </a:lnTo>
                  <a:cubicBezTo>
                    <a:pt x="30846" y="9533"/>
                    <a:pt x="30719" y="9089"/>
                    <a:pt x="30498" y="8709"/>
                  </a:cubicBezTo>
                  <a:cubicBezTo>
                    <a:pt x="30276" y="8298"/>
                    <a:pt x="29959" y="7981"/>
                    <a:pt x="29643" y="7791"/>
                  </a:cubicBezTo>
                  <a:lnTo>
                    <a:pt x="16627" y="285"/>
                  </a:lnTo>
                  <a:cubicBezTo>
                    <a:pt x="16310" y="95"/>
                    <a:pt x="15867" y="0"/>
                    <a:pt x="1542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6061840" y="3404879"/>
              <a:ext cx="1070581" cy="599482"/>
            </a:xfrm>
            <a:custGeom>
              <a:rect b="b" l="l" r="r" t="t"/>
              <a:pathLst>
                <a:path extrusionOk="0" h="18337" w="32747">
                  <a:moveTo>
                    <a:pt x="0" y="0"/>
                  </a:moveTo>
                  <a:lnTo>
                    <a:pt x="0" y="7506"/>
                  </a:lnTo>
                  <a:cubicBezTo>
                    <a:pt x="0" y="8044"/>
                    <a:pt x="159" y="8646"/>
                    <a:pt x="475" y="9184"/>
                  </a:cubicBezTo>
                  <a:cubicBezTo>
                    <a:pt x="792" y="9723"/>
                    <a:pt x="1204" y="10166"/>
                    <a:pt x="1679" y="10419"/>
                  </a:cubicBezTo>
                  <a:lnTo>
                    <a:pt x="14695" y="17925"/>
                  </a:lnTo>
                  <a:cubicBezTo>
                    <a:pt x="15138" y="18210"/>
                    <a:pt x="15740" y="18336"/>
                    <a:pt x="16373" y="18336"/>
                  </a:cubicBezTo>
                  <a:cubicBezTo>
                    <a:pt x="17007" y="18336"/>
                    <a:pt x="17608" y="18210"/>
                    <a:pt x="18052" y="17925"/>
                  </a:cubicBezTo>
                  <a:lnTo>
                    <a:pt x="31068" y="10419"/>
                  </a:lnTo>
                  <a:cubicBezTo>
                    <a:pt x="31543" y="10134"/>
                    <a:pt x="31954" y="9691"/>
                    <a:pt x="32271" y="9152"/>
                  </a:cubicBezTo>
                  <a:cubicBezTo>
                    <a:pt x="32588" y="8646"/>
                    <a:pt x="32746" y="8044"/>
                    <a:pt x="32746" y="7506"/>
                  </a:cubicBezTo>
                  <a:lnTo>
                    <a:pt x="32746" y="0"/>
                  </a:lnTo>
                  <a:lnTo>
                    <a:pt x="30434" y="0"/>
                  </a:lnTo>
                  <a:lnTo>
                    <a:pt x="30434" y="7506"/>
                  </a:lnTo>
                  <a:cubicBezTo>
                    <a:pt x="30434" y="7601"/>
                    <a:pt x="30403" y="7791"/>
                    <a:pt x="30276" y="8012"/>
                  </a:cubicBezTo>
                  <a:cubicBezTo>
                    <a:pt x="30149" y="8234"/>
                    <a:pt x="29991" y="8361"/>
                    <a:pt x="29896" y="8424"/>
                  </a:cubicBezTo>
                  <a:lnTo>
                    <a:pt x="16912" y="15930"/>
                  </a:lnTo>
                  <a:cubicBezTo>
                    <a:pt x="16817" y="15961"/>
                    <a:pt x="16627" y="16025"/>
                    <a:pt x="16373" y="16025"/>
                  </a:cubicBezTo>
                  <a:cubicBezTo>
                    <a:pt x="16120" y="16025"/>
                    <a:pt x="15930" y="15961"/>
                    <a:pt x="15835" y="15930"/>
                  </a:cubicBezTo>
                  <a:lnTo>
                    <a:pt x="2851" y="8424"/>
                  </a:lnTo>
                  <a:cubicBezTo>
                    <a:pt x="2756" y="8361"/>
                    <a:pt x="2597" y="8234"/>
                    <a:pt x="2471" y="8012"/>
                  </a:cubicBezTo>
                  <a:cubicBezTo>
                    <a:pt x="2344" y="7791"/>
                    <a:pt x="2312" y="7601"/>
                    <a:pt x="2312" y="7506"/>
                  </a:cubicBezTo>
                  <a:lnTo>
                    <a:pt x="2312"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6200554" y="2962255"/>
              <a:ext cx="793120" cy="884757"/>
            </a:xfrm>
            <a:custGeom>
              <a:rect b="b" l="l" r="r" t="t"/>
              <a:pathLst>
                <a:path extrusionOk="0" h="27063" w="24260">
                  <a:moveTo>
                    <a:pt x="12130" y="1"/>
                  </a:moveTo>
                  <a:cubicBezTo>
                    <a:pt x="11616" y="1"/>
                    <a:pt x="11101" y="112"/>
                    <a:pt x="10705" y="333"/>
                  </a:cubicBezTo>
                  <a:lnTo>
                    <a:pt x="1394" y="5685"/>
                  </a:lnTo>
                  <a:cubicBezTo>
                    <a:pt x="634" y="6160"/>
                    <a:pt x="1" y="7237"/>
                    <a:pt x="1" y="8155"/>
                  </a:cubicBezTo>
                  <a:lnTo>
                    <a:pt x="1" y="18891"/>
                  </a:lnTo>
                  <a:cubicBezTo>
                    <a:pt x="1" y="19335"/>
                    <a:pt x="159" y="19841"/>
                    <a:pt x="413" y="20285"/>
                  </a:cubicBezTo>
                  <a:cubicBezTo>
                    <a:pt x="666" y="20728"/>
                    <a:pt x="1014" y="21140"/>
                    <a:pt x="1394" y="21361"/>
                  </a:cubicBezTo>
                  <a:lnTo>
                    <a:pt x="10705" y="26713"/>
                  </a:lnTo>
                  <a:cubicBezTo>
                    <a:pt x="11102" y="26943"/>
                    <a:pt x="11610" y="27063"/>
                    <a:pt x="12119" y="27063"/>
                  </a:cubicBezTo>
                  <a:cubicBezTo>
                    <a:pt x="12381" y="27063"/>
                    <a:pt x="12643" y="27031"/>
                    <a:pt x="12890" y="26967"/>
                  </a:cubicBezTo>
                  <a:cubicBezTo>
                    <a:pt x="13017" y="26935"/>
                    <a:pt x="13112" y="26903"/>
                    <a:pt x="13239" y="26872"/>
                  </a:cubicBezTo>
                  <a:cubicBezTo>
                    <a:pt x="13334" y="26808"/>
                    <a:pt x="13460" y="26777"/>
                    <a:pt x="13555" y="26713"/>
                  </a:cubicBezTo>
                  <a:lnTo>
                    <a:pt x="22866" y="21361"/>
                  </a:lnTo>
                  <a:cubicBezTo>
                    <a:pt x="23246" y="21140"/>
                    <a:pt x="23594" y="20728"/>
                    <a:pt x="23848" y="20285"/>
                  </a:cubicBezTo>
                  <a:cubicBezTo>
                    <a:pt x="24101" y="19841"/>
                    <a:pt x="24260" y="19335"/>
                    <a:pt x="24260" y="18891"/>
                  </a:cubicBezTo>
                  <a:lnTo>
                    <a:pt x="24260" y="8155"/>
                  </a:lnTo>
                  <a:cubicBezTo>
                    <a:pt x="24260" y="7237"/>
                    <a:pt x="23626" y="6160"/>
                    <a:pt x="22866" y="5685"/>
                  </a:cubicBezTo>
                  <a:lnTo>
                    <a:pt x="13555" y="333"/>
                  </a:lnTo>
                  <a:cubicBezTo>
                    <a:pt x="13159" y="112"/>
                    <a:pt x="12645" y="1"/>
                    <a:pt x="1213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4"/>
          <p:cNvGrpSpPr/>
          <p:nvPr/>
        </p:nvGrpSpPr>
        <p:grpSpPr>
          <a:xfrm>
            <a:off x="3470214" y="2176579"/>
            <a:ext cx="852372" cy="906732"/>
            <a:chOff x="3360622" y="2835441"/>
            <a:chExt cx="1071627" cy="1168920"/>
          </a:xfrm>
        </p:grpSpPr>
        <p:sp>
          <p:nvSpPr>
            <p:cNvPr id="204" name="Google Shape;204;p14"/>
            <p:cNvSpPr/>
            <p:nvPr/>
          </p:nvSpPr>
          <p:spPr>
            <a:xfrm>
              <a:off x="3392726" y="2835441"/>
              <a:ext cx="1008466" cy="569471"/>
            </a:xfrm>
            <a:custGeom>
              <a:rect b="b" l="l" r="r" t="t"/>
              <a:pathLst>
                <a:path extrusionOk="0" h="17419" w="30847">
                  <a:moveTo>
                    <a:pt x="15423" y="0"/>
                  </a:moveTo>
                  <a:cubicBezTo>
                    <a:pt x="14948" y="0"/>
                    <a:pt x="14537" y="95"/>
                    <a:pt x="14188" y="285"/>
                  </a:cubicBezTo>
                  <a:lnTo>
                    <a:pt x="1204" y="7791"/>
                  </a:lnTo>
                  <a:cubicBezTo>
                    <a:pt x="856" y="7981"/>
                    <a:pt x="571" y="8298"/>
                    <a:pt x="349" y="8709"/>
                  </a:cubicBezTo>
                  <a:cubicBezTo>
                    <a:pt x="127" y="9089"/>
                    <a:pt x="0" y="9533"/>
                    <a:pt x="0" y="9913"/>
                  </a:cubicBezTo>
                  <a:lnTo>
                    <a:pt x="0" y="17418"/>
                  </a:lnTo>
                  <a:lnTo>
                    <a:pt x="381" y="17418"/>
                  </a:lnTo>
                  <a:lnTo>
                    <a:pt x="381" y="9913"/>
                  </a:lnTo>
                  <a:cubicBezTo>
                    <a:pt x="381" y="9596"/>
                    <a:pt x="476" y="9248"/>
                    <a:pt x="666" y="8899"/>
                  </a:cubicBezTo>
                  <a:cubicBezTo>
                    <a:pt x="856" y="8551"/>
                    <a:pt x="1109" y="8298"/>
                    <a:pt x="1394" y="8139"/>
                  </a:cubicBezTo>
                  <a:lnTo>
                    <a:pt x="14378" y="634"/>
                  </a:lnTo>
                  <a:cubicBezTo>
                    <a:pt x="14663" y="475"/>
                    <a:pt x="15012" y="380"/>
                    <a:pt x="15423" y="380"/>
                  </a:cubicBezTo>
                  <a:cubicBezTo>
                    <a:pt x="15803" y="380"/>
                    <a:pt x="16152" y="475"/>
                    <a:pt x="16437" y="634"/>
                  </a:cubicBezTo>
                  <a:lnTo>
                    <a:pt x="29421" y="8139"/>
                  </a:lnTo>
                  <a:cubicBezTo>
                    <a:pt x="29706" y="8298"/>
                    <a:pt x="29959" y="8551"/>
                    <a:pt x="30149" y="8899"/>
                  </a:cubicBezTo>
                  <a:cubicBezTo>
                    <a:pt x="30339" y="9248"/>
                    <a:pt x="30434" y="9596"/>
                    <a:pt x="30434" y="9913"/>
                  </a:cubicBezTo>
                  <a:lnTo>
                    <a:pt x="30434" y="17418"/>
                  </a:lnTo>
                  <a:lnTo>
                    <a:pt x="30846" y="17418"/>
                  </a:lnTo>
                  <a:lnTo>
                    <a:pt x="30846" y="9913"/>
                  </a:lnTo>
                  <a:cubicBezTo>
                    <a:pt x="30846" y="9533"/>
                    <a:pt x="30719" y="9089"/>
                    <a:pt x="30498" y="8709"/>
                  </a:cubicBezTo>
                  <a:cubicBezTo>
                    <a:pt x="30244" y="8298"/>
                    <a:pt x="29959" y="7981"/>
                    <a:pt x="29611" y="7791"/>
                  </a:cubicBezTo>
                  <a:lnTo>
                    <a:pt x="16627" y="285"/>
                  </a:lnTo>
                  <a:cubicBezTo>
                    <a:pt x="16310" y="95"/>
                    <a:pt x="15867" y="0"/>
                    <a:pt x="15423"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360622" y="3404879"/>
              <a:ext cx="1071627" cy="599482"/>
            </a:xfrm>
            <a:custGeom>
              <a:rect b="b" l="l" r="r" t="t"/>
              <a:pathLst>
                <a:path extrusionOk="0" h="18337" w="32779">
                  <a:moveTo>
                    <a:pt x="1" y="0"/>
                  </a:moveTo>
                  <a:lnTo>
                    <a:pt x="1" y="7506"/>
                  </a:lnTo>
                  <a:cubicBezTo>
                    <a:pt x="1" y="8044"/>
                    <a:pt x="191" y="8646"/>
                    <a:pt x="476" y="9184"/>
                  </a:cubicBezTo>
                  <a:cubicBezTo>
                    <a:pt x="792" y="9723"/>
                    <a:pt x="1236" y="10166"/>
                    <a:pt x="1711" y="10419"/>
                  </a:cubicBezTo>
                  <a:lnTo>
                    <a:pt x="14695" y="17925"/>
                  </a:lnTo>
                  <a:cubicBezTo>
                    <a:pt x="15170" y="18210"/>
                    <a:pt x="15772" y="18336"/>
                    <a:pt x="16374" y="18336"/>
                  </a:cubicBezTo>
                  <a:cubicBezTo>
                    <a:pt x="17007" y="18336"/>
                    <a:pt x="17609" y="18210"/>
                    <a:pt x="18084" y="17925"/>
                  </a:cubicBezTo>
                  <a:lnTo>
                    <a:pt x="31100" y="10419"/>
                  </a:lnTo>
                  <a:cubicBezTo>
                    <a:pt x="31543" y="10134"/>
                    <a:pt x="31987" y="9691"/>
                    <a:pt x="32303" y="9152"/>
                  </a:cubicBezTo>
                  <a:cubicBezTo>
                    <a:pt x="32620" y="8646"/>
                    <a:pt x="32778" y="8044"/>
                    <a:pt x="32778" y="7506"/>
                  </a:cubicBezTo>
                  <a:lnTo>
                    <a:pt x="32778" y="0"/>
                  </a:lnTo>
                  <a:lnTo>
                    <a:pt x="30466" y="0"/>
                  </a:lnTo>
                  <a:lnTo>
                    <a:pt x="30466" y="7506"/>
                  </a:lnTo>
                  <a:cubicBezTo>
                    <a:pt x="30466" y="7601"/>
                    <a:pt x="30403" y="7791"/>
                    <a:pt x="30276" y="8012"/>
                  </a:cubicBezTo>
                  <a:cubicBezTo>
                    <a:pt x="30150" y="8234"/>
                    <a:pt x="30023" y="8361"/>
                    <a:pt x="29928" y="8424"/>
                  </a:cubicBezTo>
                  <a:lnTo>
                    <a:pt x="16912" y="15930"/>
                  </a:lnTo>
                  <a:cubicBezTo>
                    <a:pt x="16849" y="15961"/>
                    <a:pt x="16627" y="16025"/>
                    <a:pt x="16374" y="16025"/>
                  </a:cubicBezTo>
                  <a:cubicBezTo>
                    <a:pt x="16120" y="16025"/>
                    <a:pt x="15930" y="15961"/>
                    <a:pt x="15867" y="15930"/>
                  </a:cubicBezTo>
                  <a:lnTo>
                    <a:pt x="2851" y="8424"/>
                  </a:lnTo>
                  <a:cubicBezTo>
                    <a:pt x="2756" y="8361"/>
                    <a:pt x="2629" y="8234"/>
                    <a:pt x="2503" y="8012"/>
                  </a:cubicBezTo>
                  <a:cubicBezTo>
                    <a:pt x="2376" y="7791"/>
                    <a:pt x="2313" y="7601"/>
                    <a:pt x="2313" y="7506"/>
                  </a:cubicBezTo>
                  <a:lnTo>
                    <a:pt x="231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3499369" y="2962255"/>
              <a:ext cx="794134" cy="884724"/>
            </a:xfrm>
            <a:custGeom>
              <a:rect b="b" l="l" r="r" t="t"/>
              <a:pathLst>
                <a:path extrusionOk="0" h="27062" w="24291">
                  <a:moveTo>
                    <a:pt x="12145" y="1"/>
                  </a:moveTo>
                  <a:cubicBezTo>
                    <a:pt x="11631" y="1"/>
                    <a:pt x="11116" y="112"/>
                    <a:pt x="10736" y="333"/>
                  </a:cubicBezTo>
                  <a:lnTo>
                    <a:pt x="1426" y="5685"/>
                  </a:lnTo>
                  <a:cubicBezTo>
                    <a:pt x="634" y="6160"/>
                    <a:pt x="0" y="7237"/>
                    <a:pt x="0" y="8155"/>
                  </a:cubicBezTo>
                  <a:lnTo>
                    <a:pt x="0" y="18891"/>
                  </a:lnTo>
                  <a:cubicBezTo>
                    <a:pt x="0" y="19335"/>
                    <a:pt x="159" y="19841"/>
                    <a:pt x="412" y="20285"/>
                  </a:cubicBezTo>
                  <a:cubicBezTo>
                    <a:pt x="665" y="20728"/>
                    <a:pt x="1045" y="21140"/>
                    <a:pt x="1426" y="21361"/>
                  </a:cubicBezTo>
                  <a:lnTo>
                    <a:pt x="10736" y="26713"/>
                  </a:lnTo>
                  <a:cubicBezTo>
                    <a:pt x="10831" y="26777"/>
                    <a:pt x="10926" y="26840"/>
                    <a:pt x="11053" y="26872"/>
                  </a:cubicBezTo>
                  <a:cubicBezTo>
                    <a:pt x="11148" y="26903"/>
                    <a:pt x="11275" y="26935"/>
                    <a:pt x="11401" y="26967"/>
                  </a:cubicBezTo>
                  <a:cubicBezTo>
                    <a:pt x="11639" y="27030"/>
                    <a:pt x="11892" y="27062"/>
                    <a:pt x="12145" y="27062"/>
                  </a:cubicBezTo>
                  <a:cubicBezTo>
                    <a:pt x="12399" y="27062"/>
                    <a:pt x="12652" y="27030"/>
                    <a:pt x="12890" y="26967"/>
                  </a:cubicBezTo>
                  <a:cubicBezTo>
                    <a:pt x="13080" y="26935"/>
                    <a:pt x="13238" y="26872"/>
                    <a:pt x="13396" y="26808"/>
                  </a:cubicBezTo>
                  <a:cubicBezTo>
                    <a:pt x="13460" y="26777"/>
                    <a:pt x="13523" y="26745"/>
                    <a:pt x="13555" y="26713"/>
                  </a:cubicBezTo>
                  <a:lnTo>
                    <a:pt x="22865" y="21361"/>
                  </a:lnTo>
                  <a:cubicBezTo>
                    <a:pt x="23277" y="21140"/>
                    <a:pt x="23626" y="20728"/>
                    <a:pt x="23879" y="20285"/>
                  </a:cubicBezTo>
                  <a:cubicBezTo>
                    <a:pt x="24132" y="19841"/>
                    <a:pt x="24291" y="19335"/>
                    <a:pt x="24291" y="18891"/>
                  </a:cubicBezTo>
                  <a:lnTo>
                    <a:pt x="24291" y="8155"/>
                  </a:lnTo>
                  <a:cubicBezTo>
                    <a:pt x="24291" y="7237"/>
                    <a:pt x="23657" y="6160"/>
                    <a:pt x="22865" y="5685"/>
                  </a:cubicBezTo>
                  <a:lnTo>
                    <a:pt x="13555" y="333"/>
                  </a:lnTo>
                  <a:cubicBezTo>
                    <a:pt x="13175" y="112"/>
                    <a:pt x="12660" y="1"/>
                    <a:pt x="1214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7" name="Google Shape;207;p14"/>
          <p:cNvPicPr preferRelativeResize="0"/>
          <p:nvPr/>
        </p:nvPicPr>
        <p:blipFill>
          <a:blip r:embed="rId4">
            <a:alphaModFix/>
          </a:blip>
          <a:stretch>
            <a:fillRect/>
          </a:stretch>
        </p:blipFill>
        <p:spPr>
          <a:xfrm>
            <a:off x="3669250" y="2341738"/>
            <a:ext cx="460000" cy="460000"/>
          </a:xfrm>
          <a:prstGeom prst="rect">
            <a:avLst/>
          </a:prstGeom>
          <a:noFill/>
          <a:ln>
            <a:noFill/>
          </a:ln>
        </p:spPr>
      </p:pic>
      <p:grpSp>
        <p:nvGrpSpPr>
          <p:cNvPr id="208" name="Google Shape;208;p14"/>
          <p:cNvGrpSpPr/>
          <p:nvPr/>
        </p:nvGrpSpPr>
        <p:grpSpPr>
          <a:xfrm>
            <a:off x="4819481" y="2176563"/>
            <a:ext cx="852346" cy="906732"/>
            <a:chOff x="2010553" y="2804383"/>
            <a:chExt cx="1071595" cy="1168920"/>
          </a:xfrm>
        </p:grpSpPr>
        <p:sp>
          <p:nvSpPr>
            <p:cNvPr id="209" name="Google Shape;209;p14"/>
            <p:cNvSpPr/>
            <p:nvPr/>
          </p:nvSpPr>
          <p:spPr>
            <a:xfrm>
              <a:off x="2041611" y="3404879"/>
              <a:ext cx="1008466" cy="568424"/>
            </a:xfrm>
            <a:custGeom>
              <a:rect b="b" l="l" r="r" t="t"/>
              <a:pathLst>
                <a:path extrusionOk="0" h="17387" w="30847">
                  <a:moveTo>
                    <a:pt x="0" y="0"/>
                  </a:moveTo>
                  <a:lnTo>
                    <a:pt x="0" y="7474"/>
                  </a:lnTo>
                  <a:cubicBezTo>
                    <a:pt x="0" y="7854"/>
                    <a:pt x="127" y="8297"/>
                    <a:pt x="349" y="8677"/>
                  </a:cubicBezTo>
                  <a:cubicBezTo>
                    <a:pt x="602" y="9089"/>
                    <a:pt x="887" y="9406"/>
                    <a:pt x="1235" y="9596"/>
                  </a:cubicBezTo>
                  <a:lnTo>
                    <a:pt x="14220" y="17101"/>
                  </a:lnTo>
                  <a:cubicBezTo>
                    <a:pt x="14536" y="17291"/>
                    <a:pt x="14980" y="17386"/>
                    <a:pt x="15423" y="17386"/>
                  </a:cubicBezTo>
                  <a:cubicBezTo>
                    <a:pt x="15898" y="17386"/>
                    <a:pt x="16310" y="17291"/>
                    <a:pt x="16658" y="17101"/>
                  </a:cubicBezTo>
                  <a:lnTo>
                    <a:pt x="29643" y="9596"/>
                  </a:lnTo>
                  <a:cubicBezTo>
                    <a:pt x="29959" y="9406"/>
                    <a:pt x="30276" y="9089"/>
                    <a:pt x="30498" y="8677"/>
                  </a:cubicBezTo>
                  <a:cubicBezTo>
                    <a:pt x="30719" y="8297"/>
                    <a:pt x="30846" y="7854"/>
                    <a:pt x="30846" y="7506"/>
                  </a:cubicBezTo>
                  <a:lnTo>
                    <a:pt x="30846" y="0"/>
                  </a:lnTo>
                  <a:lnTo>
                    <a:pt x="30466" y="0"/>
                  </a:lnTo>
                  <a:lnTo>
                    <a:pt x="30466" y="7506"/>
                  </a:lnTo>
                  <a:cubicBezTo>
                    <a:pt x="30466" y="7791"/>
                    <a:pt x="30371" y="8139"/>
                    <a:pt x="30149" y="8487"/>
                  </a:cubicBezTo>
                  <a:cubicBezTo>
                    <a:pt x="29959" y="8836"/>
                    <a:pt x="29706" y="9089"/>
                    <a:pt x="29453" y="9247"/>
                  </a:cubicBezTo>
                  <a:lnTo>
                    <a:pt x="16437" y="16753"/>
                  </a:lnTo>
                  <a:cubicBezTo>
                    <a:pt x="16183" y="16911"/>
                    <a:pt x="15803" y="17006"/>
                    <a:pt x="15423" y="17006"/>
                  </a:cubicBezTo>
                  <a:cubicBezTo>
                    <a:pt x="15043" y="17006"/>
                    <a:pt x="14695" y="16911"/>
                    <a:pt x="14410" y="16753"/>
                  </a:cubicBezTo>
                  <a:lnTo>
                    <a:pt x="1425" y="9247"/>
                  </a:lnTo>
                  <a:cubicBezTo>
                    <a:pt x="1140" y="9089"/>
                    <a:pt x="887" y="8836"/>
                    <a:pt x="697" y="8487"/>
                  </a:cubicBezTo>
                  <a:cubicBezTo>
                    <a:pt x="507" y="8171"/>
                    <a:pt x="380" y="7791"/>
                    <a:pt x="380" y="7506"/>
                  </a:cubicBezTo>
                  <a:lnTo>
                    <a:pt x="380"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2010553" y="2804383"/>
              <a:ext cx="1071595" cy="600529"/>
            </a:xfrm>
            <a:custGeom>
              <a:rect b="b" l="l" r="r" t="t"/>
              <a:pathLst>
                <a:path extrusionOk="0" h="18369" w="32778">
                  <a:moveTo>
                    <a:pt x="16373" y="0"/>
                  </a:moveTo>
                  <a:cubicBezTo>
                    <a:pt x="15771" y="0"/>
                    <a:pt x="15170" y="127"/>
                    <a:pt x="14695" y="412"/>
                  </a:cubicBezTo>
                  <a:lnTo>
                    <a:pt x="1679" y="7917"/>
                  </a:lnTo>
                  <a:cubicBezTo>
                    <a:pt x="1204" y="8202"/>
                    <a:pt x="792" y="8646"/>
                    <a:pt x="475" y="9184"/>
                  </a:cubicBezTo>
                  <a:cubicBezTo>
                    <a:pt x="159" y="9723"/>
                    <a:pt x="0" y="10293"/>
                    <a:pt x="0" y="10863"/>
                  </a:cubicBezTo>
                  <a:lnTo>
                    <a:pt x="0" y="18368"/>
                  </a:lnTo>
                  <a:lnTo>
                    <a:pt x="2312" y="18368"/>
                  </a:lnTo>
                  <a:lnTo>
                    <a:pt x="2312" y="10863"/>
                  </a:lnTo>
                  <a:cubicBezTo>
                    <a:pt x="2312" y="10736"/>
                    <a:pt x="2344" y="10546"/>
                    <a:pt x="2470" y="10324"/>
                  </a:cubicBezTo>
                  <a:cubicBezTo>
                    <a:pt x="2597" y="10103"/>
                    <a:pt x="2755" y="9976"/>
                    <a:pt x="2850" y="9913"/>
                  </a:cubicBezTo>
                  <a:lnTo>
                    <a:pt x="15835" y="2407"/>
                  </a:lnTo>
                  <a:cubicBezTo>
                    <a:pt x="15930" y="2375"/>
                    <a:pt x="16120" y="2312"/>
                    <a:pt x="16373" y="2312"/>
                  </a:cubicBezTo>
                  <a:cubicBezTo>
                    <a:pt x="16627" y="2312"/>
                    <a:pt x="16817" y="2375"/>
                    <a:pt x="16912" y="2407"/>
                  </a:cubicBezTo>
                  <a:lnTo>
                    <a:pt x="29928" y="9913"/>
                  </a:lnTo>
                  <a:cubicBezTo>
                    <a:pt x="30023" y="9976"/>
                    <a:pt x="30149" y="10103"/>
                    <a:pt x="30276" y="10324"/>
                  </a:cubicBezTo>
                  <a:cubicBezTo>
                    <a:pt x="30403" y="10546"/>
                    <a:pt x="30466" y="10736"/>
                    <a:pt x="30466" y="10863"/>
                  </a:cubicBezTo>
                  <a:lnTo>
                    <a:pt x="30466" y="18368"/>
                  </a:lnTo>
                  <a:lnTo>
                    <a:pt x="32778" y="18368"/>
                  </a:lnTo>
                  <a:lnTo>
                    <a:pt x="32778" y="10863"/>
                  </a:lnTo>
                  <a:cubicBezTo>
                    <a:pt x="32778" y="10293"/>
                    <a:pt x="32588" y="9723"/>
                    <a:pt x="32271" y="9184"/>
                  </a:cubicBezTo>
                  <a:cubicBezTo>
                    <a:pt x="31986" y="8646"/>
                    <a:pt x="31543" y="8202"/>
                    <a:pt x="31068" y="7917"/>
                  </a:cubicBezTo>
                  <a:lnTo>
                    <a:pt x="18083" y="412"/>
                  </a:lnTo>
                  <a:cubicBezTo>
                    <a:pt x="17608" y="159"/>
                    <a:pt x="17007" y="0"/>
                    <a:pt x="1637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2149267" y="2962255"/>
              <a:ext cx="794166" cy="884724"/>
            </a:xfrm>
            <a:custGeom>
              <a:rect b="b" l="l" r="r" t="t"/>
              <a:pathLst>
                <a:path extrusionOk="0" h="27062" w="24292">
                  <a:moveTo>
                    <a:pt x="12134" y="1"/>
                  </a:moveTo>
                  <a:cubicBezTo>
                    <a:pt x="11623" y="1"/>
                    <a:pt x="11117" y="112"/>
                    <a:pt x="10737" y="333"/>
                  </a:cubicBezTo>
                  <a:lnTo>
                    <a:pt x="1426" y="5685"/>
                  </a:lnTo>
                  <a:cubicBezTo>
                    <a:pt x="634" y="6160"/>
                    <a:pt x="1" y="7237"/>
                    <a:pt x="1" y="8155"/>
                  </a:cubicBezTo>
                  <a:lnTo>
                    <a:pt x="1" y="18891"/>
                  </a:lnTo>
                  <a:cubicBezTo>
                    <a:pt x="1" y="19810"/>
                    <a:pt x="634" y="20886"/>
                    <a:pt x="1426" y="21361"/>
                  </a:cubicBezTo>
                  <a:lnTo>
                    <a:pt x="7316" y="24750"/>
                  </a:lnTo>
                  <a:lnTo>
                    <a:pt x="10705" y="26713"/>
                  </a:lnTo>
                  <a:cubicBezTo>
                    <a:pt x="11022" y="26903"/>
                    <a:pt x="11370" y="26998"/>
                    <a:pt x="11750" y="27030"/>
                  </a:cubicBezTo>
                  <a:cubicBezTo>
                    <a:pt x="11890" y="27051"/>
                    <a:pt x="12032" y="27061"/>
                    <a:pt x="12173" y="27061"/>
                  </a:cubicBezTo>
                  <a:cubicBezTo>
                    <a:pt x="12670" y="27061"/>
                    <a:pt x="13161" y="26935"/>
                    <a:pt x="13555" y="26713"/>
                  </a:cubicBezTo>
                  <a:lnTo>
                    <a:pt x="22866" y="21361"/>
                  </a:lnTo>
                  <a:cubicBezTo>
                    <a:pt x="23658" y="20886"/>
                    <a:pt x="24291" y="19810"/>
                    <a:pt x="24291" y="18891"/>
                  </a:cubicBezTo>
                  <a:lnTo>
                    <a:pt x="24291" y="8155"/>
                  </a:lnTo>
                  <a:cubicBezTo>
                    <a:pt x="24291" y="7237"/>
                    <a:pt x="23658" y="6160"/>
                    <a:pt x="22866" y="5685"/>
                  </a:cubicBezTo>
                  <a:lnTo>
                    <a:pt x="13555" y="333"/>
                  </a:lnTo>
                  <a:cubicBezTo>
                    <a:pt x="13159" y="112"/>
                    <a:pt x="12645" y="1"/>
                    <a:pt x="1213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539616" y="3493247"/>
              <a:ext cx="13469" cy="13110"/>
            </a:xfrm>
            <a:custGeom>
              <a:rect b="b" l="l" r="r" t="t"/>
              <a:pathLst>
                <a:path extrusionOk="0" h="401" w="412">
                  <a:moveTo>
                    <a:pt x="201" y="1"/>
                  </a:moveTo>
                  <a:cubicBezTo>
                    <a:pt x="98" y="1"/>
                    <a:pt x="0" y="86"/>
                    <a:pt x="0" y="211"/>
                  </a:cubicBezTo>
                  <a:cubicBezTo>
                    <a:pt x="0" y="306"/>
                    <a:pt x="64" y="369"/>
                    <a:pt x="159" y="401"/>
                  </a:cubicBezTo>
                  <a:lnTo>
                    <a:pt x="190" y="401"/>
                  </a:lnTo>
                  <a:cubicBezTo>
                    <a:pt x="254" y="401"/>
                    <a:pt x="317" y="401"/>
                    <a:pt x="349" y="369"/>
                  </a:cubicBezTo>
                  <a:cubicBezTo>
                    <a:pt x="380" y="306"/>
                    <a:pt x="412" y="274"/>
                    <a:pt x="412" y="211"/>
                  </a:cubicBezTo>
                  <a:cubicBezTo>
                    <a:pt x="412" y="147"/>
                    <a:pt x="349" y="52"/>
                    <a:pt x="285" y="21"/>
                  </a:cubicBezTo>
                  <a:cubicBezTo>
                    <a:pt x="258" y="7"/>
                    <a:pt x="230"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2308708" y="3474220"/>
              <a:ext cx="475284" cy="13502"/>
            </a:xfrm>
            <a:custGeom>
              <a:rect b="b" l="l" r="r" t="t"/>
              <a:pathLst>
                <a:path extrusionOk="0" h="413" w="14538">
                  <a:moveTo>
                    <a:pt x="191" y="1"/>
                  </a:moveTo>
                  <a:cubicBezTo>
                    <a:pt x="96" y="1"/>
                    <a:pt x="1" y="96"/>
                    <a:pt x="1" y="191"/>
                  </a:cubicBezTo>
                  <a:cubicBezTo>
                    <a:pt x="1" y="318"/>
                    <a:pt x="96" y="413"/>
                    <a:pt x="191" y="413"/>
                  </a:cubicBezTo>
                  <a:lnTo>
                    <a:pt x="14315" y="413"/>
                  </a:lnTo>
                  <a:cubicBezTo>
                    <a:pt x="14442" y="413"/>
                    <a:pt x="14537" y="318"/>
                    <a:pt x="14537" y="191"/>
                  </a:cubicBezTo>
                  <a:cubicBezTo>
                    <a:pt x="14537" y="96"/>
                    <a:pt x="14442" y="1"/>
                    <a:pt x="143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2572733" y="3514627"/>
              <a:ext cx="13502" cy="46620"/>
            </a:xfrm>
            <a:custGeom>
              <a:rect b="b" l="l" r="r" t="t"/>
              <a:pathLst>
                <a:path extrusionOk="0" h="1426" w="413">
                  <a:moveTo>
                    <a:pt x="222" y="0"/>
                  </a:moveTo>
                  <a:cubicBezTo>
                    <a:pt x="96" y="0"/>
                    <a:pt x="1" y="95"/>
                    <a:pt x="1" y="222"/>
                  </a:cubicBezTo>
                  <a:lnTo>
                    <a:pt x="1" y="1235"/>
                  </a:lnTo>
                  <a:cubicBezTo>
                    <a:pt x="1" y="1330"/>
                    <a:pt x="96" y="1425"/>
                    <a:pt x="222" y="1425"/>
                  </a:cubicBezTo>
                  <a:cubicBezTo>
                    <a:pt x="317" y="1425"/>
                    <a:pt x="412" y="1362"/>
                    <a:pt x="412" y="1235"/>
                  </a:cubicBezTo>
                  <a:lnTo>
                    <a:pt x="412" y="222"/>
                  </a:lnTo>
                  <a:cubicBezTo>
                    <a:pt x="412" y="95"/>
                    <a:pt x="317" y="0"/>
                    <a:pt x="2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2364645" y="3259037"/>
              <a:ext cx="141853" cy="139662"/>
            </a:xfrm>
            <a:custGeom>
              <a:rect b="b" l="l" r="r" t="t"/>
              <a:pathLst>
                <a:path extrusionOk="0" h="4272" w="4339">
                  <a:moveTo>
                    <a:pt x="2136" y="0"/>
                  </a:moveTo>
                  <a:cubicBezTo>
                    <a:pt x="2025" y="0"/>
                    <a:pt x="1915" y="9"/>
                    <a:pt x="1805" y="28"/>
                  </a:cubicBezTo>
                  <a:cubicBezTo>
                    <a:pt x="1710" y="28"/>
                    <a:pt x="1615" y="154"/>
                    <a:pt x="1647" y="249"/>
                  </a:cubicBezTo>
                  <a:cubicBezTo>
                    <a:pt x="1679" y="376"/>
                    <a:pt x="1774" y="439"/>
                    <a:pt x="1869" y="439"/>
                  </a:cubicBezTo>
                  <a:cubicBezTo>
                    <a:pt x="1974" y="418"/>
                    <a:pt x="2079" y="408"/>
                    <a:pt x="2183" y="408"/>
                  </a:cubicBezTo>
                  <a:cubicBezTo>
                    <a:pt x="2548" y="408"/>
                    <a:pt x="2896" y="534"/>
                    <a:pt x="3167" y="756"/>
                  </a:cubicBezTo>
                  <a:cubicBezTo>
                    <a:pt x="3547" y="1041"/>
                    <a:pt x="3800" y="1421"/>
                    <a:pt x="3864" y="1896"/>
                  </a:cubicBezTo>
                  <a:cubicBezTo>
                    <a:pt x="3927" y="2339"/>
                    <a:pt x="3800" y="2814"/>
                    <a:pt x="3515" y="3163"/>
                  </a:cubicBezTo>
                  <a:cubicBezTo>
                    <a:pt x="3177" y="3615"/>
                    <a:pt x="2659" y="3854"/>
                    <a:pt x="2135" y="3854"/>
                  </a:cubicBezTo>
                  <a:cubicBezTo>
                    <a:pt x="1777" y="3854"/>
                    <a:pt x="1417" y="3742"/>
                    <a:pt x="1109" y="3511"/>
                  </a:cubicBezTo>
                  <a:cubicBezTo>
                    <a:pt x="728" y="3226"/>
                    <a:pt x="475" y="2814"/>
                    <a:pt x="412" y="2339"/>
                  </a:cubicBezTo>
                  <a:cubicBezTo>
                    <a:pt x="412" y="2257"/>
                    <a:pt x="341" y="2175"/>
                    <a:pt x="239" y="2175"/>
                  </a:cubicBezTo>
                  <a:cubicBezTo>
                    <a:pt x="223" y="2175"/>
                    <a:pt x="207" y="2177"/>
                    <a:pt x="190" y="2181"/>
                  </a:cubicBezTo>
                  <a:cubicBezTo>
                    <a:pt x="63" y="2181"/>
                    <a:pt x="0" y="2276"/>
                    <a:pt x="0" y="2403"/>
                  </a:cubicBezTo>
                  <a:cubicBezTo>
                    <a:pt x="95" y="2973"/>
                    <a:pt x="380" y="3479"/>
                    <a:pt x="855" y="3828"/>
                  </a:cubicBezTo>
                  <a:cubicBezTo>
                    <a:pt x="1235" y="4144"/>
                    <a:pt x="1679" y="4271"/>
                    <a:pt x="2122" y="4271"/>
                  </a:cubicBezTo>
                  <a:cubicBezTo>
                    <a:pt x="2787" y="4271"/>
                    <a:pt x="3420" y="3986"/>
                    <a:pt x="3832" y="3416"/>
                  </a:cubicBezTo>
                  <a:cubicBezTo>
                    <a:pt x="4180" y="2973"/>
                    <a:pt x="4339" y="2403"/>
                    <a:pt x="4244" y="1833"/>
                  </a:cubicBezTo>
                  <a:cubicBezTo>
                    <a:pt x="4180" y="1263"/>
                    <a:pt x="3895" y="788"/>
                    <a:pt x="3420" y="439"/>
                  </a:cubicBezTo>
                  <a:cubicBezTo>
                    <a:pt x="3062" y="158"/>
                    <a:pt x="2601" y="0"/>
                    <a:pt x="2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2506465" y="3514627"/>
              <a:ext cx="13502" cy="46620"/>
            </a:xfrm>
            <a:custGeom>
              <a:rect b="b" l="l" r="r" t="t"/>
              <a:pathLst>
                <a:path extrusionOk="0" h="1426" w="413">
                  <a:moveTo>
                    <a:pt x="191" y="0"/>
                  </a:moveTo>
                  <a:cubicBezTo>
                    <a:pt x="96" y="0"/>
                    <a:pt x="1" y="95"/>
                    <a:pt x="1" y="222"/>
                  </a:cubicBezTo>
                  <a:lnTo>
                    <a:pt x="1" y="1235"/>
                  </a:lnTo>
                  <a:cubicBezTo>
                    <a:pt x="1" y="1330"/>
                    <a:pt x="96" y="1425"/>
                    <a:pt x="191" y="1425"/>
                  </a:cubicBezTo>
                  <a:cubicBezTo>
                    <a:pt x="317" y="1425"/>
                    <a:pt x="412" y="1362"/>
                    <a:pt x="412" y="1235"/>
                  </a:cubicBezTo>
                  <a:lnTo>
                    <a:pt x="412" y="222"/>
                  </a:lnTo>
                  <a:cubicBezTo>
                    <a:pt x="412" y="95"/>
                    <a:pt x="317"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2419503" y="3549805"/>
              <a:ext cx="253694" cy="13502"/>
            </a:xfrm>
            <a:custGeom>
              <a:rect b="b" l="l" r="r" t="t"/>
              <a:pathLst>
                <a:path extrusionOk="0" h="413" w="7760">
                  <a:moveTo>
                    <a:pt x="191" y="1"/>
                  </a:moveTo>
                  <a:cubicBezTo>
                    <a:pt x="64" y="1"/>
                    <a:pt x="1" y="96"/>
                    <a:pt x="1" y="222"/>
                  </a:cubicBezTo>
                  <a:cubicBezTo>
                    <a:pt x="1" y="318"/>
                    <a:pt x="96" y="413"/>
                    <a:pt x="191" y="413"/>
                  </a:cubicBezTo>
                  <a:lnTo>
                    <a:pt x="7538" y="413"/>
                  </a:lnTo>
                  <a:cubicBezTo>
                    <a:pt x="7664" y="413"/>
                    <a:pt x="7759" y="318"/>
                    <a:pt x="7759" y="222"/>
                  </a:cubicBezTo>
                  <a:cubicBezTo>
                    <a:pt x="7759" y="96"/>
                    <a:pt x="7664" y="1"/>
                    <a:pt x="75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2346011" y="3244195"/>
              <a:ext cx="90101" cy="95495"/>
            </a:xfrm>
            <a:custGeom>
              <a:rect b="b" l="l" r="r" t="t"/>
              <a:pathLst>
                <a:path extrusionOk="0" h="2921" w="2756">
                  <a:moveTo>
                    <a:pt x="2027" y="450"/>
                  </a:moveTo>
                  <a:lnTo>
                    <a:pt x="2312" y="2287"/>
                  </a:lnTo>
                  <a:lnTo>
                    <a:pt x="443" y="2508"/>
                  </a:lnTo>
                  <a:cubicBezTo>
                    <a:pt x="443" y="2033"/>
                    <a:pt x="602" y="1590"/>
                    <a:pt x="887" y="1210"/>
                  </a:cubicBezTo>
                  <a:cubicBezTo>
                    <a:pt x="1172" y="830"/>
                    <a:pt x="1552" y="545"/>
                    <a:pt x="2027" y="450"/>
                  </a:cubicBezTo>
                  <a:close/>
                  <a:moveTo>
                    <a:pt x="2193" y="0"/>
                  </a:moveTo>
                  <a:cubicBezTo>
                    <a:pt x="2180" y="0"/>
                    <a:pt x="2166" y="2"/>
                    <a:pt x="2154" y="6"/>
                  </a:cubicBezTo>
                  <a:cubicBezTo>
                    <a:pt x="1520" y="101"/>
                    <a:pt x="950" y="450"/>
                    <a:pt x="538" y="957"/>
                  </a:cubicBezTo>
                  <a:cubicBezTo>
                    <a:pt x="158" y="1463"/>
                    <a:pt x="0" y="2097"/>
                    <a:pt x="63" y="2762"/>
                  </a:cubicBezTo>
                  <a:cubicBezTo>
                    <a:pt x="95" y="2857"/>
                    <a:pt x="158" y="2920"/>
                    <a:pt x="285" y="2920"/>
                  </a:cubicBezTo>
                  <a:lnTo>
                    <a:pt x="2565" y="2667"/>
                  </a:lnTo>
                  <a:cubicBezTo>
                    <a:pt x="2629" y="2667"/>
                    <a:pt x="2692" y="2635"/>
                    <a:pt x="2724" y="2603"/>
                  </a:cubicBezTo>
                  <a:cubicBezTo>
                    <a:pt x="2755" y="2540"/>
                    <a:pt x="2755" y="2477"/>
                    <a:pt x="2755" y="2445"/>
                  </a:cubicBezTo>
                  <a:lnTo>
                    <a:pt x="2375" y="165"/>
                  </a:lnTo>
                  <a:cubicBezTo>
                    <a:pt x="2375" y="83"/>
                    <a:pt x="2280" y="0"/>
                    <a:pt x="21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2305603" y="3214380"/>
              <a:ext cx="480449" cy="311658"/>
            </a:xfrm>
            <a:custGeom>
              <a:rect b="b" l="l" r="r" t="t"/>
              <a:pathLst>
                <a:path extrusionOk="0" h="9533" w="14696">
                  <a:moveTo>
                    <a:pt x="14315" y="380"/>
                  </a:moveTo>
                  <a:lnTo>
                    <a:pt x="14315" y="9121"/>
                  </a:lnTo>
                  <a:lnTo>
                    <a:pt x="413" y="9152"/>
                  </a:lnTo>
                  <a:lnTo>
                    <a:pt x="413" y="412"/>
                  </a:lnTo>
                  <a:lnTo>
                    <a:pt x="14315" y="380"/>
                  </a:lnTo>
                  <a:close/>
                  <a:moveTo>
                    <a:pt x="413" y="0"/>
                  </a:moveTo>
                  <a:cubicBezTo>
                    <a:pt x="191" y="0"/>
                    <a:pt x="1" y="158"/>
                    <a:pt x="1" y="380"/>
                  </a:cubicBezTo>
                  <a:lnTo>
                    <a:pt x="1" y="9121"/>
                  </a:lnTo>
                  <a:cubicBezTo>
                    <a:pt x="1" y="9374"/>
                    <a:pt x="191" y="9532"/>
                    <a:pt x="413" y="9532"/>
                  </a:cubicBezTo>
                  <a:lnTo>
                    <a:pt x="14315" y="9532"/>
                  </a:lnTo>
                  <a:cubicBezTo>
                    <a:pt x="14537" y="9532"/>
                    <a:pt x="14695" y="9374"/>
                    <a:pt x="14695" y="9121"/>
                  </a:cubicBezTo>
                  <a:lnTo>
                    <a:pt x="14695" y="380"/>
                  </a:lnTo>
                  <a:cubicBezTo>
                    <a:pt x="14695" y="158"/>
                    <a:pt x="14537" y="0"/>
                    <a:pt x="142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2308708" y="3241253"/>
              <a:ext cx="452497" cy="217471"/>
            </a:xfrm>
            <a:custGeom>
              <a:rect b="b" l="l" r="r" t="t"/>
              <a:pathLst>
                <a:path extrusionOk="0" h="6652" w="13841">
                  <a:moveTo>
                    <a:pt x="13583" y="0"/>
                  </a:moveTo>
                  <a:cubicBezTo>
                    <a:pt x="13509" y="0"/>
                    <a:pt x="13449" y="35"/>
                    <a:pt x="13429" y="96"/>
                  </a:cubicBezTo>
                  <a:lnTo>
                    <a:pt x="11338" y="3992"/>
                  </a:lnTo>
                  <a:lnTo>
                    <a:pt x="10262" y="3517"/>
                  </a:lnTo>
                  <a:cubicBezTo>
                    <a:pt x="10198" y="3517"/>
                    <a:pt x="10135" y="3517"/>
                    <a:pt x="10072" y="3548"/>
                  </a:cubicBezTo>
                  <a:lnTo>
                    <a:pt x="8362" y="4625"/>
                  </a:lnTo>
                  <a:lnTo>
                    <a:pt x="7285" y="3200"/>
                  </a:lnTo>
                  <a:cubicBezTo>
                    <a:pt x="7262" y="3154"/>
                    <a:pt x="7222" y="3124"/>
                    <a:pt x="7164" y="3124"/>
                  </a:cubicBezTo>
                  <a:cubicBezTo>
                    <a:pt x="7143" y="3124"/>
                    <a:pt x="7120" y="3128"/>
                    <a:pt x="7095" y="3137"/>
                  </a:cubicBezTo>
                  <a:cubicBezTo>
                    <a:pt x="7032" y="3137"/>
                    <a:pt x="6968" y="3168"/>
                    <a:pt x="6936" y="3232"/>
                  </a:cubicBezTo>
                  <a:lnTo>
                    <a:pt x="5511" y="6240"/>
                  </a:lnTo>
                  <a:lnTo>
                    <a:pt x="191" y="6240"/>
                  </a:lnTo>
                  <a:cubicBezTo>
                    <a:pt x="96" y="6240"/>
                    <a:pt x="1" y="6335"/>
                    <a:pt x="1" y="6462"/>
                  </a:cubicBezTo>
                  <a:cubicBezTo>
                    <a:pt x="1" y="6557"/>
                    <a:pt x="96" y="6652"/>
                    <a:pt x="191" y="6652"/>
                  </a:cubicBezTo>
                  <a:lnTo>
                    <a:pt x="5638" y="6652"/>
                  </a:lnTo>
                  <a:cubicBezTo>
                    <a:pt x="5701" y="6652"/>
                    <a:pt x="5796" y="6620"/>
                    <a:pt x="5828" y="6525"/>
                  </a:cubicBezTo>
                  <a:lnTo>
                    <a:pt x="7158" y="3707"/>
                  </a:lnTo>
                  <a:lnTo>
                    <a:pt x="8140" y="5005"/>
                  </a:lnTo>
                  <a:cubicBezTo>
                    <a:pt x="8181" y="5067"/>
                    <a:pt x="8248" y="5101"/>
                    <a:pt x="8308" y="5101"/>
                  </a:cubicBezTo>
                  <a:cubicBezTo>
                    <a:pt x="8340" y="5101"/>
                    <a:pt x="8371" y="5091"/>
                    <a:pt x="8393" y="5069"/>
                  </a:cubicBezTo>
                  <a:lnTo>
                    <a:pt x="10198" y="3960"/>
                  </a:lnTo>
                  <a:lnTo>
                    <a:pt x="11338" y="4435"/>
                  </a:lnTo>
                  <a:cubicBezTo>
                    <a:pt x="11362" y="4443"/>
                    <a:pt x="11388" y="4447"/>
                    <a:pt x="11414" y="4447"/>
                  </a:cubicBezTo>
                  <a:cubicBezTo>
                    <a:pt x="11491" y="4447"/>
                    <a:pt x="11568" y="4411"/>
                    <a:pt x="11592" y="4340"/>
                  </a:cubicBezTo>
                  <a:lnTo>
                    <a:pt x="13777" y="287"/>
                  </a:lnTo>
                  <a:cubicBezTo>
                    <a:pt x="13840" y="191"/>
                    <a:pt x="13809" y="65"/>
                    <a:pt x="13714" y="33"/>
                  </a:cubicBezTo>
                  <a:cubicBezTo>
                    <a:pt x="13669" y="11"/>
                    <a:pt x="13624" y="0"/>
                    <a:pt x="135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4"/>
          <p:cNvGrpSpPr/>
          <p:nvPr/>
        </p:nvGrpSpPr>
        <p:grpSpPr>
          <a:xfrm>
            <a:off x="2596545" y="572810"/>
            <a:ext cx="367255" cy="269855"/>
            <a:chOff x="1306445" y="3397829"/>
            <a:chExt cx="367255" cy="269855"/>
          </a:xfrm>
        </p:grpSpPr>
        <p:sp>
          <p:nvSpPr>
            <p:cNvPr id="222" name="Google Shape;222;p14"/>
            <p:cNvSpPr/>
            <p:nvPr/>
          </p:nvSpPr>
          <p:spPr>
            <a:xfrm>
              <a:off x="1588395" y="3513054"/>
              <a:ext cx="45517" cy="16297"/>
            </a:xfrm>
            <a:custGeom>
              <a:rect b="b" l="l" r="r" t="t"/>
              <a:pathLst>
                <a:path extrusionOk="0" h="512" w="143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306445" y="3397829"/>
              <a:ext cx="367255" cy="269091"/>
            </a:xfrm>
            <a:custGeom>
              <a:rect b="b" l="l" r="r" t="t"/>
              <a:pathLst>
                <a:path extrusionOk="0" h="8454" w="11538">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1639960" y="3622549"/>
              <a:ext cx="10631" cy="45135"/>
            </a:xfrm>
            <a:custGeom>
              <a:rect b="b" l="l" r="r" t="t"/>
              <a:pathLst>
                <a:path extrusionOk="0" h="1418" w="334">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1444014" y="3446466"/>
              <a:ext cx="91734" cy="30589"/>
            </a:xfrm>
            <a:custGeom>
              <a:rect b="b" l="l" r="r" t="t"/>
              <a:pathLst>
                <a:path extrusionOk="0" h="961" w="2882">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1420524" y="3633944"/>
              <a:ext cx="11013" cy="33740"/>
            </a:xfrm>
            <a:custGeom>
              <a:rect b="b" l="l" r="r" t="t"/>
              <a:pathLst>
                <a:path extrusionOk="0" h="1060" w="346">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547494" y="3633944"/>
              <a:ext cx="11013" cy="33740"/>
            </a:xfrm>
            <a:custGeom>
              <a:rect b="b" l="l" r="r" t="t"/>
              <a:pathLst>
                <a:path extrusionOk="0" h="1060" w="346">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4"/>
          <p:cNvGrpSpPr/>
          <p:nvPr/>
        </p:nvGrpSpPr>
        <p:grpSpPr>
          <a:xfrm>
            <a:off x="2120973" y="2189225"/>
            <a:ext cx="852346" cy="906732"/>
            <a:chOff x="4710724" y="2804383"/>
            <a:chExt cx="1071595" cy="1168920"/>
          </a:xfrm>
        </p:grpSpPr>
        <p:sp>
          <p:nvSpPr>
            <p:cNvPr id="229" name="Google Shape;229;p14"/>
            <p:cNvSpPr/>
            <p:nvPr/>
          </p:nvSpPr>
          <p:spPr>
            <a:xfrm>
              <a:off x="4742796" y="3404879"/>
              <a:ext cx="1008466" cy="568424"/>
            </a:xfrm>
            <a:custGeom>
              <a:rect b="b" l="l" r="r" t="t"/>
              <a:pathLst>
                <a:path extrusionOk="0" h="17387" w="30847">
                  <a:moveTo>
                    <a:pt x="1" y="0"/>
                  </a:moveTo>
                  <a:lnTo>
                    <a:pt x="1" y="7474"/>
                  </a:lnTo>
                  <a:cubicBezTo>
                    <a:pt x="1" y="7854"/>
                    <a:pt x="128" y="8297"/>
                    <a:pt x="349" y="8677"/>
                  </a:cubicBezTo>
                  <a:cubicBezTo>
                    <a:pt x="571" y="9089"/>
                    <a:pt x="888" y="9406"/>
                    <a:pt x="1204" y="9596"/>
                  </a:cubicBezTo>
                  <a:lnTo>
                    <a:pt x="14220" y="17101"/>
                  </a:lnTo>
                  <a:cubicBezTo>
                    <a:pt x="14537" y="17291"/>
                    <a:pt x="14949" y="17386"/>
                    <a:pt x="15424" y="17386"/>
                  </a:cubicBezTo>
                  <a:cubicBezTo>
                    <a:pt x="15867" y="17386"/>
                    <a:pt x="16311" y="17291"/>
                    <a:pt x="16627" y="17101"/>
                  </a:cubicBezTo>
                  <a:lnTo>
                    <a:pt x="29612" y="9596"/>
                  </a:lnTo>
                  <a:cubicBezTo>
                    <a:pt x="29960" y="9406"/>
                    <a:pt x="30245" y="9089"/>
                    <a:pt x="30467" y="8677"/>
                  </a:cubicBezTo>
                  <a:cubicBezTo>
                    <a:pt x="30720" y="8297"/>
                    <a:pt x="30847" y="7854"/>
                    <a:pt x="30847" y="7506"/>
                  </a:cubicBezTo>
                  <a:lnTo>
                    <a:pt x="30847" y="0"/>
                  </a:lnTo>
                  <a:lnTo>
                    <a:pt x="30435" y="0"/>
                  </a:lnTo>
                  <a:lnTo>
                    <a:pt x="30435" y="7506"/>
                  </a:lnTo>
                  <a:cubicBezTo>
                    <a:pt x="30435" y="7791"/>
                    <a:pt x="30340" y="8139"/>
                    <a:pt x="30150" y="8487"/>
                  </a:cubicBezTo>
                  <a:cubicBezTo>
                    <a:pt x="29960" y="8836"/>
                    <a:pt x="29707" y="9089"/>
                    <a:pt x="29422" y="9247"/>
                  </a:cubicBezTo>
                  <a:lnTo>
                    <a:pt x="16437" y="16753"/>
                  </a:lnTo>
                  <a:cubicBezTo>
                    <a:pt x="16152" y="16911"/>
                    <a:pt x="15804" y="17006"/>
                    <a:pt x="15424" y="17006"/>
                  </a:cubicBezTo>
                  <a:cubicBezTo>
                    <a:pt x="15012" y="17006"/>
                    <a:pt x="14664" y="16911"/>
                    <a:pt x="14410" y="16753"/>
                  </a:cubicBezTo>
                  <a:lnTo>
                    <a:pt x="1394" y="9247"/>
                  </a:lnTo>
                  <a:cubicBezTo>
                    <a:pt x="1141" y="9089"/>
                    <a:pt x="888" y="8836"/>
                    <a:pt x="666" y="8487"/>
                  </a:cubicBezTo>
                  <a:cubicBezTo>
                    <a:pt x="476" y="8171"/>
                    <a:pt x="381" y="7791"/>
                    <a:pt x="381" y="7506"/>
                  </a:cubicBezTo>
                  <a:lnTo>
                    <a:pt x="381" y="0"/>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4710724" y="2804383"/>
              <a:ext cx="1071595" cy="600529"/>
            </a:xfrm>
            <a:custGeom>
              <a:rect b="b" l="l" r="r" t="t"/>
              <a:pathLst>
                <a:path extrusionOk="0" h="18369" w="32778">
                  <a:moveTo>
                    <a:pt x="16405" y="0"/>
                  </a:moveTo>
                  <a:cubicBezTo>
                    <a:pt x="15771" y="0"/>
                    <a:pt x="15170" y="127"/>
                    <a:pt x="14695" y="412"/>
                  </a:cubicBezTo>
                  <a:lnTo>
                    <a:pt x="1710" y="7917"/>
                  </a:lnTo>
                  <a:cubicBezTo>
                    <a:pt x="1235" y="8202"/>
                    <a:pt x="792" y="8646"/>
                    <a:pt x="507" y="9184"/>
                  </a:cubicBezTo>
                  <a:cubicBezTo>
                    <a:pt x="190" y="9723"/>
                    <a:pt x="0" y="10293"/>
                    <a:pt x="0" y="10863"/>
                  </a:cubicBezTo>
                  <a:lnTo>
                    <a:pt x="0" y="18368"/>
                  </a:lnTo>
                  <a:lnTo>
                    <a:pt x="2312" y="18368"/>
                  </a:lnTo>
                  <a:lnTo>
                    <a:pt x="2312" y="10863"/>
                  </a:lnTo>
                  <a:cubicBezTo>
                    <a:pt x="2312" y="10736"/>
                    <a:pt x="2375" y="10546"/>
                    <a:pt x="2502" y="10324"/>
                  </a:cubicBezTo>
                  <a:cubicBezTo>
                    <a:pt x="2629" y="10103"/>
                    <a:pt x="2787" y="9976"/>
                    <a:pt x="2850" y="9913"/>
                  </a:cubicBezTo>
                  <a:lnTo>
                    <a:pt x="15866" y="2407"/>
                  </a:lnTo>
                  <a:cubicBezTo>
                    <a:pt x="15961" y="2375"/>
                    <a:pt x="16151" y="2312"/>
                    <a:pt x="16405" y="2312"/>
                  </a:cubicBezTo>
                  <a:cubicBezTo>
                    <a:pt x="16658" y="2312"/>
                    <a:pt x="16848" y="2375"/>
                    <a:pt x="16943" y="2407"/>
                  </a:cubicBezTo>
                  <a:lnTo>
                    <a:pt x="29927" y="9913"/>
                  </a:lnTo>
                  <a:cubicBezTo>
                    <a:pt x="30022" y="9976"/>
                    <a:pt x="30181" y="10103"/>
                    <a:pt x="30308" y="10324"/>
                  </a:cubicBezTo>
                  <a:cubicBezTo>
                    <a:pt x="30434" y="10546"/>
                    <a:pt x="30466" y="10736"/>
                    <a:pt x="30466" y="10863"/>
                  </a:cubicBezTo>
                  <a:lnTo>
                    <a:pt x="30466" y="18368"/>
                  </a:lnTo>
                  <a:lnTo>
                    <a:pt x="32778" y="18368"/>
                  </a:lnTo>
                  <a:lnTo>
                    <a:pt x="32778" y="10863"/>
                  </a:lnTo>
                  <a:cubicBezTo>
                    <a:pt x="32778" y="10293"/>
                    <a:pt x="32619" y="9723"/>
                    <a:pt x="32303" y="9184"/>
                  </a:cubicBezTo>
                  <a:cubicBezTo>
                    <a:pt x="31986" y="8646"/>
                    <a:pt x="31543" y="8202"/>
                    <a:pt x="31099" y="7917"/>
                  </a:cubicBezTo>
                  <a:lnTo>
                    <a:pt x="18083" y="412"/>
                  </a:lnTo>
                  <a:cubicBezTo>
                    <a:pt x="17608" y="159"/>
                    <a:pt x="17006" y="0"/>
                    <a:pt x="1640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4849439" y="2962255"/>
              <a:ext cx="794166" cy="884201"/>
            </a:xfrm>
            <a:custGeom>
              <a:rect b="b" l="l" r="r" t="t"/>
              <a:pathLst>
                <a:path extrusionOk="0" h="27046" w="24292">
                  <a:moveTo>
                    <a:pt x="12162" y="1"/>
                  </a:moveTo>
                  <a:cubicBezTo>
                    <a:pt x="11647" y="1"/>
                    <a:pt x="11133" y="112"/>
                    <a:pt x="10737" y="333"/>
                  </a:cubicBezTo>
                  <a:lnTo>
                    <a:pt x="1426" y="5685"/>
                  </a:lnTo>
                  <a:cubicBezTo>
                    <a:pt x="951" y="5970"/>
                    <a:pt x="508" y="6509"/>
                    <a:pt x="254" y="7110"/>
                  </a:cubicBezTo>
                  <a:cubicBezTo>
                    <a:pt x="254" y="7142"/>
                    <a:pt x="223" y="7174"/>
                    <a:pt x="223" y="7205"/>
                  </a:cubicBezTo>
                  <a:cubicBezTo>
                    <a:pt x="96" y="7522"/>
                    <a:pt x="1" y="7839"/>
                    <a:pt x="1" y="8155"/>
                  </a:cubicBezTo>
                  <a:lnTo>
                    <a:pt x="1" y="18891"/>
                  </a:lnTo>
                  <a:cubicBezTo>
                    <a:pt x="1" y="19810"/>
                    <a:pt x="634" y="20886"/>
                    <a:pt x="1426" y="21361"/>
                  </a:cubicBezTo>
                  <a:lnTo>
                    <a:pt x="10737" y="26713"/>
                  </a:lnTo>
                  <a:cubicBezTo>
                    <a:pt x="11133" y="26935"/>
                    <a:pt x="11647" y="27046"/>
                    <a:pt x="12158" y="27046"/>
                  </a:cubicBezTo>
                  <a:cubicBezTo>
                    <a:pt x="12668" y="27046"/>
                    <a:pt x="13175" y="26935"/>
                    <a:pt x="13555" y="26713"/>
                  </a:cubicBezTo>
                  <a:lnTo>
                    <a:pt x="22866" y="21361"/>
                  </a:lnTo>
                  <a:cubicBezTo>
                    <a:pt x="23658" y="20886"/>
                    <a:pt x="24291" y="19810"/>
                    <a:pt x="24291" y="18891"/>
                  </a:cubicBezTo>
                  <a:lnTo>
                    <a:pt x="24291" y="8155"/>
                  </a:lnTo>
                  <a:cubicBezTo>
                    <a:pt x="24291" y="7237"/>
                    <a:pt x="23658" y="6160"/>
                    <a:pt x="22866" y="5685"/>
                  </a:cubicBezTo>
                  <a:lnTo>
                    <a:pt x="13587" y="333"/>
                  </a:lnTo>
                  <a:cubicBezTo>
                    <a:pt x="13191" y="112"/>
                    <a:pt x="12676" y="1"/>
                    <a:pt x="1216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4"/>
          <p:cNvGrpSpPr/>
          <p:nvPr/>
        </p:nvGrpSpPr>
        <p:grpSpPr>
          <a:xfrm>
            <a:off x="2347545" y="2507673"/>
            <a:ext cx="367255" cy="269855"/>
            <a:chOff x="1306445" y="3397829"/>
            <a:chExt cx="367255" cy="269855"/>
          </a:xfrm>
        </p:grpSpPr>
        <p:sp>
          <p:nvSpPr>
            <p:cNvPr id="233" name="Google Shape;233;p14"/>
            <p:cNvSpPr/>
            <p:nvPr/>
          </p:nvSpPr>
          <p:spPr>
            <a:xfrm>
              <a:off x="1588395" y="3513054"/>
              <a:ext cx="45517" cy="16297"/>
            </a:xfrm>
            <a:custGeom>
              <a:rect b="b" l="l" r="r" t="t"/>
              <a:pathLst>
                <a:path extrusionOk="0" h="512" w="143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1306445" y="3397829"/>
              <a:ext cx="367255" cy="269091"/>
            </a:xfrm>
            <a:custGeom>
              <a:rect b="b" l="l" r="r" t="t"/>
              <a:pathLst>
                <a:path extrusionOk="0" h="8454" w="11538">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1639960" y="3622549"/>
              <a:ext cx="10631" cy="45135"/>
            </a:xfrm>
            <a:custGeom>
              <a:rect b="b" l="l" r="r" t="t"/>
              <a:pathLst>
                <a:path extrusionOk="0" h="1418" w="334">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1444014" y="3446466"/>
              <a:ext cx="91734" cy="30589"/>
            </a:xfrm>
            <a:custGeom>
              <a:rect b="b" l="l" r="r" t="t"/>
              <a:pathLst>
                <a:path extrusionOk="0" h="961" w="2882">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1420524" y="3633944"/>
              <a:ext cx="11013" cy="33740"/>
            </a:xfrm>
            <a:custGeom>
              <a:rect b="b" l="l" r="r" t="t"/>
              <a:pathLst>
                <a:path extrusionOk="0" h="1060" w="346">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547494" y="3633944"/>
              <a:ext cx="11013" cy="33740"/>
            </a:xfrm>
            <a:custGeom>
              <a:rect b="b" l="l" r="r" t="t"/>
              <a:pathLst>
                <a:path extrusionOk="0" h="1060" w="346">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9" name="Google Shape;239;p14"/>
          <p:cNvPicPr preferRelativeResize="0"/>
          <p:nvPr/>
        </p:nvPicPr>
        <p:blipFill>
          <a:blip r:embed="rId5">
            <a:alphaModFix/>
          </a:blip>
          <a:stretch>
            <a:fillRect/>
          </a:stretch>
        </p:blipFill>
        <p:spPr>
          <a:xfrm>
            <a:off x="6428212" y="2446313"/>
            <a:ext cx="367250" cy="367250"/>
          </a:xfrm>
          <a:prstGeom prst="rect">
            <a:avLst/>
          </a:prstGeom>
          <a:noFill/>
          <a:ln>
            <a:noFill/>
          </a:ln>
        </p:spPr>
      </p:pic>
      <p:pic>
        <p:nvPicPr>
          <p:cNvPr id="240" name="Google Shape;240;p14"/>
          <p:cNvPicPr preferRelativeResize="0"/>
          <p:nvPr/>
        </p:nvPicPr>
        <p:blipFill>
          <a:blip r:embed="rId6">
            <a:alphaModFix/>
          </a:blip>
          <a:stretch>
            <a:fillRect/>
          </a:stretch>
        </p:blipFill>
        <p:spPr>
          <a:xfrm>
            <a:off x="7776500" y="2431788"/>
            <a:ext cx="396300" cy="396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2"/>
          <p:cNvSpPr/>
          <p:nvPr/>
        </p:nvSpPr>
        <p:spPr>
          <a:xfrm>
            <a:off x="0" y="762600"/>
            <a:ext cx="9144000" cy="36183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619" name="Google Shape;619;p32"/>
          <p:cNvSpPr txBox="1"/>
          <p:nvPr/>
        </p:nvSpPr>
        <p:spPr>
          <a:xfrm>
            <a:off x="1969600" y="1618200"/>
            <a:ext cx="5646600" cy="190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lt2"/>
                </a:solidFill>
                <a:latin typeface="Fira Sans Extra Condensed Medium"/>
                <a:ea typeface="Fira Sans Extra Condensed Medium"/>
                <a:cs typeface="Fira Sans Extra Condensed Medium"/>
                <a:sym typeface="Fira Sans Extra Condensed Medium"/>
              </a:rPr>
              <a:t>Thank you</a:t>
            </a:r>
            <a:endParaRPr sz="6000">
              <a:solidFill>
                <a:schemeClr val="lt2"/>
              </a:solidFill>
              <a:latin typeface="Fira Sans Extra Condensed Medium"/>
              <a:ea typeface="Fira Sans Extra Condensed Medium"/>
              <a:cs typeface="Fira Sans Extra Condensed Medium"/>
              <a:sym typeface="Fira Sans Extra Condensed Medium"/>
            </a:endParaRPr>
          </a:p>
          <a:p>
            <a:pPr indent="0" lvl="0" marL="0" rtl="0" algn="ctr">
              <a:spcBef>
                <a:spcPts val="0"/>
              </a:spcBef>
              <a:spcAft>
                <a:spcPts val="0"/>
              </a:spcAft>
              <a:buNone/>
            </a:pPr>
            <a:r>
              <a:rPr lang="en" sz="6000">
                <a:solidFill>
                  <a:schemeClr val="lt2"/>
                </a:solidFill>
                <a:latin typeface="Fira Sans Extra Condensed Medium"/>
                <a:ea typeface="Fira Sans Extra Condensed Medium"/>
                <a:cs typeface="Fira Sans Extra Condensed Medium"/>
                <a:sym typeface="Fira Sans Extra Condensed Medium"/>
              </a:rPr>
              <a:t>for your listening</a:t>
            </a:r>
            <a:endParaRPr sz="6000">
              <a:solidFill>
                <a:schemeClr val="l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Problem Statement</a:t>
            </a:r>
            <a:endParaRPr sz="2800">
              <a:latin typeface="Fira Sans Medium"/>
              <a:ea typeface="Fira Sans Medium"/>
              <a:cs typeface="Fira Sans Medium"/>
              <a:sym typeface="Fira Sans Medium"/>
            </a:endParaRPr>
          </a:p>
        </p:txBody>
      </p:sp>
      <p:sp>
        <p:nvSpPr>
          <p:cNvPr id="246" name="Google Shape;246;p15"/>
          <p:cNvSpPr/>
          <p:nvPr/>
        </p:nvSpPr>
        <p:spPr>
          <a:xfrm>
            <a:off x="623325" y="1391325"/>
            <a:ext cx="5014200" cy="576600"/>
          </a:xfrm>
          <a:prstGeom prst="roundRect">
            <a:avLst>
              <a:gd fmla="val 32836" name="adj"/>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We are passionate about music and love listening to songs</a:t>
            </a:r>
            <a:endParaRPr/>
          </a:p>
        </p:txBody>
      </p:sp>
      <p:sp>
        <p:nvSpPr>
          <p:cNvPr id="247" name="Google Shape;247;p15"/>
          <p:cNvSpPr/>
          <p:nvPr/>
        </p:nvSpPr>
        <p:spPr>
          <a:xfrm>
            <a:off x="623325" y="2904475"/>
            <a:ext cx="2745900" cy="576600"/>
          </a:xfrm>
          <a:prstGeom prst="roundRect">
            <a:avLst>
              <a:gd fmla="val 32836" name="adj"/>
            </a:avLst>
          </a:prstGeom>
          <a:solidFill>
            <a:schemeClr val="accent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Who it Affects: Music listeners</a:t>
            </a:r>
            <a:endParaRPr>
              <a:solidFill>
                <a:schemeClr val="dk1"/>
              </a:solidFill>
              <a:latin typeface="Roboto"/>
              <a:ea typeface="Roboto"/>
              <a:cs typeface="Roboto"/>
              <a:sym typeface="Roboto"/>
            </a:endParaRPr>
          </a:p>
        </p:txBody>
      </p:sp>
      <p:sp>
        <p:nvSpPr>
          <p:cNvPr id="248" name="Google Shape;248;p15"/>
          <p:cNvSpPr/>
          <p:nvPr/>
        </p:nvSpPr>
        <p:spPr>
          <a:xfrm>
            <a:off x="623325" y="2147888"/>
            <a:ext cx="5014200" cy="576600"/>
          </a:xfrm>
          <a:prstGeom prst="roundRect">
            <a:avLst>
              <a:gd fmla="val 32836" name="adj"/>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Problem: Difficulty in accessing free songs online</a:t>
            </a:r>
            <a:endParaRPr>
              <a:solidFill>
                <a:schemeClr val="dk1"/>
              </a:solidFill>
              <a:latin typeface="Roboto"/>
              <a:ea typeface="Roboto"/>
              <a:cs typeface="Roboto"/>
              <a:sym typeface="Roboto"/>
            </a:endParaRPr>
          </a:p>
        </p:txBody>
      </p:sp>
      <p:sp>
        <p:nvSpPr>
          <p:cNvPr id="249" name="Google Shape;249;p15"/>
          <p:cNvSpPr/>
          <p:nvPr/>
        </p:nvSpPr>
        <p:spPr>
          <a:xfrm>
            <a:off x="623325" y="3661038"/>
            <a:ext cx="5014200" cy="576600"/>
          </a:xfrm>
          <a:prstGeom prst="roundRect">
            <a:avLst>
              <a:gd fmla="val 32836" name="adj"/>
            </a:avLst>
          </a:prstGeom>
          <a:solidFill>
            <a:srgbClr val="7AC6E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Impact: Listeners either pay for music or face disruptive ads</a:t>
            </a:r>
            <a:endParaRPr>
              <a:solidFill>
                <a:schemeClr val="dk1"/>
              </a:solidFill>
              <a:latin typeface="Roboto"/>
              <a:ea typeface="Roboto"/>
              <a:cs typeface="Roboto"/>
              <a:sym typeface="Roboto"/>
            </a:endParaRPr>
          </a:p>
        </p:txBody>
      </p:sp>
      <p:sp>
        <p:nvSpPr>
          <p:cNvPr id="250" name="Google Shape;250;p15"/>
          <p:cNvSpPr/>
          <p:nvPr/>
        </p:nvSpPr>
        <p:spPr>
          <a:xfrm rot="10800000">
            <a:off x="6175263" y="1645838"/>
            <a:ext cx="2345400" cy="2345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rot="10800000">
            <a:off x="6314163" y="1784738"/>
            <a:ext cx="2067600" cy="2067600"/>
          </a:xfrm>
          <a:prstGeom prst="ellipse">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flipH="1">
            <a:off x="6458463" y="1929038"/>
            <a:ext cx="1779000" cy="1779000"/>
          </a:xfrm>
          <a:prstGeom prst="ellipse">
            <a:avLst/>
          </a:prstGeom>
          <a:solidFill>
            <a:srgbClr val="FFA6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latin typeface="Fira Sans Extra Condensed"/>
                <a:ea typeface="Fira Sans Extra Condensed"/>
                <a:cs typeface="Fira Sans Extra Condensed"/>
                <a:sym typeface="Fira Sans Extra Condensed"/>
              </a:rPr>
              <a:t>SpUStify</a:t>
            </a:r>
            <a:endParaRPr b="1" sz="1900">
              <a:latin typeface="Fira Sans Extra Condensed"/>
              <a:ea typeface="Fira Sans Extra Condensed"/>
              <a:cs typeface="Fira Sans Extra Condensed"/>
              <a:sym typeface="Fira Sans Extra Condensed"/>
            </a:endParaRPr>
          </a:p>
        </p:txBody>
      </p:sp>
      <p:cxnSp>
        <p:nvCxnSpPr>
          <p:cNvPr id="253" name="Google Shape;253;p15"/>
          <p:cNvCxnSpPr>
            <a:stCxn id="246" idx="3"/>
            <a:endCxn id="250" idx="5"/>
          </p:cNvCxnSpPr>
          <p:nvPr/>
        </p:nvCxnSpPr>
        <p:spPr>
          <a:xfrm>
            <a:off x="5637525" y="1679625"/>
            <a:ext cx="881100" cy="3096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15"/>
          <p:cNvCxnSpPr>
            <a:stCxn id="249" idx="3"/>
            <a:endCxn id="250" idx="7"/>
          </p:cNvCxnSpPr>
          <p:nvPr/>
        </p:nvCxnSpPr>
        <p:spPr>
          <a:xfrm flipH="1" rot="10800000">
            <a:off x="5637525" y="3647838"/>
            <a:ext cx="881100" cy="3015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15"/>
          <p:cNvCxnSpPr>
            <a:stCxn id="247" idx="3"/>
          </p:cNvCxnSpPr>
          <p:nvPr/>
        </p:nvCxnSpPr>
        <p:spPr>
          <a:xfrm>
            <a:off x="3369225" y="3192775"/>
            <a:ext cx="2845200" cy="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15"/>
          <p:cNvCxnSpPr>
            <a:stCxn id="248" idx="3"/>
          </p:cNvCxnSpPr>
          <p:nvPr/>
        </p:nvCxnSpPr>
        <p:spPr>
          <a:xfrm>
            <a:off x="5637525" y="2436188"/>
            <a:ext cx="608700" cy="2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p:nvPr/>
        </p:nvSpPr>
        <p:spPr>
          <a:xfrm>
            <a:off x="3948036" y="1225326"/>
            <a:ext cx="1292714" cy="897365"/>
          </a:xfrm>
          <a:custGeom>
            <a:rect b="b" l="l" r="r" t="t"/>
            <a:pathLst>
              <a:path extrusionOk="0" h="27964" w="40284">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3948036" y="2011884"/>
            <a:ext cx="1292714" cy="466492"/>
          </a:xfrm>
          <a:custGeom>
            <a:rect b="b" l="l" r="r" t="t"/>
            <a:pathLst>
              <a:path extrusionOk="0" h="14537" w="40284">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3948036" y="2797448"/>
            <a:ext cx="1292714" cy="35620"/>
          </a:xfrm>
          <a:custGeom>
            <a:rect b="b" l="l" r="r" t="t"/>
            <a:pathLst>
              <a:path extrusionOk="0" h="1110" w="40284">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3948036" y="3505802"/>
            <a:ext cx="1292714" cy="900413"/>
          </a:xfrm>
          <a:custGeom>
            <a:rect b="b" l="l" r="r" t="t"/>
            <a:pathLst>
              <a:path extrusionOk="0" h="28059" w="40284">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3948036" y="3152138"/>
            <a:ext cx="1292714" cy="467487"/>
          </a:xfrm>
          <a:custGeom>
            <a:rect b="b" l="l" r="r" t="t"/>
            <a:pathLst>
              <a:path extrusionOk="0" h="14568" w="40284">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6"/>
          <p:cNvSpPr/>
          <p:nvPr/>
        </p:nvSpPr>
        <p:spPr>
          <a:xfrm>
            <a:off x="5223453" y="893997"/>
            <a:ext cx="3464468" cy="697187"/>
          </a:xfrm>
          <a:custGeom>
            <a:rect b="b" l="l" r="r" t="t"/>
            <a:pathLst>
              <a:path extrusionOk="0" h="21726" w="107961">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
          <p:cNvSpPr/>
          <p:nvPr/>
        </p:nvSpPr>
        <p:spPr>
          <a:xfrm>
            <a:off x="5223453" y="2478387"/>
            <a:ext cx="3464468" cy="697187"/>
          </a:xfrm>
          <a:custGeom>
            <a:rect b="b" l="l" r="r" t="t"/>
            <a:pathLst>
              <a:path extrusionOk="0" h="21726" w="107961">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5223453" y="3264977"/>
            <a:ext cx="3464468" cy="696160"/>
          </a:xfrm>
          <a:custGeom>
            <a:rect b="b" l="l" r="r" t="t"/>
            <a:pathLst>
              <a:path extrusionOk="0" h="21694" w="107961">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5223453" y="4040325"/>
            <a:ext cx="3464468" cy="696193"/>
          </a:xfrm>
          <a:custGeom>
            <a:rect b="b" l="l" r="r" t="t"/>
            <a:pathLst>
              <a:path extrusionOk="0" h="21695" w="107961">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457189" y="1838117"/>
            <a:ext cx="3506121" cy="2422763"/>
          </a:xfrm>
          <a:custGeom>
            <a:rect b="b" l="l" r="r" t="t"/>
            <a:pathLst>
              <a:path extrusionOk="0" h="75499" w="109259">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FFA6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457189" y="3804560"/>
            <a:ext cx="3506121" cy="456320"/>
          </a:xfrm>
          <a:custGeom>
            <a:rect b="b" l="l" r="r" t="t"/>
            <a:pathLst>
              <a:path extrusionOk="0" h="14220" w="109259">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559813" y="1929574"/>
            <a:ext cx="3300874" cy="1771368"/>
          </a:xfrm>
          <a:custGeom>
            <a:rect b="b" l="l" r="r" t="t"/>
            <a:pathLst>
              <a:path extrusionOk="0" h="55200" w="102863">
                <a:moveTo>
                  <a:pt x="1" y="1"/>
                </a:moveTo>
                <a:lnTo>
                  <a:pt x="1" y="55199"/>
                </a:lnTo>
                <a:lnTo>
                  <a:pt x="102862" y="55199"/>
                </a:lnTo>
                <a:lnTo>
                  <a:pt x="102862" y="1"/>
                </a:lnTo>
                <a:close/>
              </a:path>
            </a:pathLst>
          </a:cu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latin typeface="Fira Sans Extra Condensed SemiBold"/>
                <a:ea typeface="Fira Sans Extra Condensed SemiBold"/>
                <a:cs typeface="Fira Sans Extra Condensed SemiBold"/>
                <a:sym typeface="Fira Sans Extra Condensed SemiBold"/>
              </a:rPr>
              <a:t>SpUStify</a:t>
            </a:r>
            <a:endParaRPr sz="4000">
              <a:latin typeface="Fira Sans Extra Condensed SemiBold"/>
              <a:ea typeface="Fira Sans Extra Condensed SemiBold"/>
              <a:cs typeface="Fira Sans Extra Condensed SemiBold"/>
              <a:sym typeface="Fira Sans Extra Condensed SemiBold"/>
            </a:endParaRPr>
          </a:p>
        </p:txBody>
      </p:sp>
      <p:sp>
        <p:nvSpPr>
          <p:cNvPr id="273" name="Google Shape;273;p16"/>
          <p:cNvSpPr/>
          <p:nvPr/>
        </p:nvSpPr>
        <p:spPr>
          <a:xfrm>
            <a:off x="1792550" y="4260848"/>
            <a:ext cx="835399" cy="176880"/>
          </a:xfrm>
          <a:custGeom>
            <a:rect b="b" l="l" r="r" t="t"/>
            <a:pathLst>
              <a:path extrusionOk="0" h="5512" w="26033">
                <a:moveTo>
                  <a:pt x="1" y="1"/>
                </a:moveTo>
                <a:lnTo>
                  <a:pt x="1" y="5511"/>
                </a:lnTo>
                <a:lnTo>
                  <a:pt x="26033" y="5511"/>
                </a:lnTo>
                <a:lnTo>
                  <a:pt x="2603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1380964" y="4437696"/>
            <a:ext cx="1658572" cy="140265"/>
          </a:xfrm>
          <a:custGeom>
            <a:rect b="b" l="l" r="r" t="t"/>
            <a:pathLst>
              <a:path extrusionOk="0" h="4371" w="51685">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1792550" y="4260848"/>
            <a:ext cx="835399" cy="51890"/>
          </a:xfrm>
          <a:custGeom>
            <a:rect b="b" l="l" r="r" t="t"/>
            <a:pathLst>
              <a:path extrusionOk="0" h="1617" w="26033">
                <a:moveTo>
                  <a:pt x="1" y="1"/>
                </a:moveTo>
                <a:lnTo>
                  <a:pt x="1" y="1616"/>
                </a:lnTo>
                <a:lnTo>
                  <a:pt x="26033" y="1616"/>
                </a:lnTo>
                <a:lnTo>
                  <a:pt x="26033" y="1"/>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txBox="1"/>
          <p:nvPr/>
        </p:nvSpPr>
        <p:spPr>
          <a:xfrm>
            <a:off x="457200" y="411475"/>
            <a:ext cx="4861500" cy="3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900">
                <a:latin typeface="Fira Sans Medium"/>
                <a:ea typeface="Fira Sans Medium"/>
                <a:cs typeface="Fira Sans Medium"/>
                <a:sym typeface="Fira Sans Medium"/>
              </a:rPr>
              <a:t>Product Position Statement</a:t>
            </a:r>
            <a:endParaRPr sz="2900">
              <a:latin typeface="Fira Sans Medium"/>
              <a:ea typeface="Fira Sans Medium"/>
              <a:cs typeface="Fira Sans Medium"/>
              <a:sym typeface="Fira Sans Medium"/>
            </a:endParaRPr>
          </a:p>
        </p:txBody>
      </p:sp>
      <p:sp>
        <p:nvSpPr>
          <p:cNvPr id="277" name="Google Shape;277;p16"/>
          <p:cNvSpPr txBox="1"/>
          <p:nvPr/>
        </p:nvSpPr>
        <p:spPr>
          <a:xfrm>
            <a:off x="6006850" y="1008888"/>
            <a:ext cx="2679900" cy="4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For: Music listeners and artists</a:t>
            </a:r>
            <a:endParaRPr sz="1200">
              <a:latin typeface="Fira Sans"/>
              <a:ea typeface="Fira Sans"/>
              <a:cs typeface="Fira Sans"/>
              <a:sym typeface="Fira Sans"/>
            </a:endParaRPr>
          </a:p>
        </p:txBody>
      </p:sp>
      <p:sp>
        <p:nvSpPr>
          <p:cNvPr id="278" name="Google Shape;278;p16"/>
          <p:cNvSpPr txBox="1"/>
          <p:nvPr/>
        </p:nvSpPr>
        <p:spPr>
          <a:xfrm>
            <a:off x="6006850" y="2604391"/>
            <a:ext cx="2679900" cy="4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Who: Publish, listen, create playlists</a:t>
            </a:r>
            <a:endParaRPr sz="1200">
              <a:latin typeface="Fira Sans"/>
              <a:ea typeface="Fira Sans"/>
              <a:cs typeface="Fira Sans"/>
              <a:sym typeface="Fira Sans"/>
            </a:endParaRPr>
          </a:p>
        </p:txBody>
      </p:sp>
      <p:sp>
        <p:nvSpPr>
          <p:cNvPr id="279" name="Google Shape;279;p16"/>
          <p:cNvSpPr txBox="1"/>
          <p:nvPr/>
        </p:nvSpPr>
        <p:spPr>
          <a:xfrm>
            <a:off x="6006850" y="3402094"/>
            <a:ext cx="2679900" cy="4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What: A music platform without ads</a:t>
            </a:r>
            <a:endParaRPr sz="1200">
              <a:latin typeface="Fira Sans"/>
              <a:ea typeface="Fira Sans"/>
              <a:cs typeface="Fira Sans"/>
              <a:sym typeface="Fira Sans"/>
            </a:endParaRPr>
          </a:p>
        </p:txBody>
      </p:sp>
      <p:sp>
        <p:nvSpPr>
          <p:cNvPr id="280" name="Google Shape;280;p16"/>
          <p:cNvSpPr txBox="1"/>
          <p:nvPr/>
        </p:nvSpPr>
        <p:spPr>
          <a:xfrm>
            <a:off x="6006850" y="4132000"/>
            <a:ext cx="2679900" cy="4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Empowers music artists and offers an ad-free listening experience</a:t>
            </a:r>
            <a:endParaRPr sz="1200">
              <a:latin typeface="Fira Sans"/>
              <a:ea typeface="Fira Sans"/>
              <a:cs typeface="Fira Sans"/>
              <a:sym typeface="Fira Sans"/>
            </a:endParaRPr>
          </a:p>
        </p:txBody>
      </p:sp>
      <p:pic>
        <p:nvPicPr>
          <p:cNvPr id="281" name="Google Shape;281;p16"/>
          <p:cNvPicPr preferRelativeResize="0"/>
          <p:nvPr/>
        </p:nvPicPr>
        <p:blipFill>
          <a:blip r:embed="rId3">
            <a:alphaModFix/>
          </a:blip>
          <a:stretch>
            <a:fillRect/>
          </a:stretch>
        </p:blipFill>
        <p:spPr>
          <a:xfrm>
            <a:off x="5503000" y="3385413"/>
            <a:ext cx="456325" cy="456325"/>
          </a:xfrm>
          <a:prstGeom prst="rect">
            <a:avLst/>
          </a:prstGeom>
          <a:noFill/>
          <a:ln>
            <a:noFill/>
          </a:ln>
        </p:spPr>
      </p:pic>
      <p:pic>
        <p:nvPicPr>
          <p:cNvPr id="282" name="Google Shape;282;p16"/>
          <p:cNvPicPr preferRelativeResize="0"/>
          <p:nvPr/>
        </p:nvPicPr>
        <p:blipFill>
          <a:blip r:embed="rId4">
            <a:alphaModFix/>
          </a:blip>
          <a:stretch>
            <a:fillRect/>
          </a:stretch>
        </p:blipFill>
        <p:spPr>
          <a:xfrm>
            <a:off x="5434675" y="1014400"/>
            <a:ext cx="456325" cy="456325"/>
          </a:xfrm>
          <a:prstGeom prst="rect">
            <a:avLst/>
          </a:prstGeom>
          <a:noFill/>
          <a:ln>
            <a:noFill/>
          </a:ln>
        </p:spPr>
      </p:pic>
      <p:pic>
        <p:nvPicPr>
          <p:cNvPr id="283" name="Google Shape;283;p16"/>
          <p:cNvPicPr preferRelativeResize="0"/>
          <p:nvPr/>
        </p:nvPicPr>
        <p:blipFill>
          <a:blip r:embed="rId5">
            <a:alphaModFix/>
          </a:blip>
          <a:stretch>
            <a:fillRect/>
          </a:stretch>
        </p:blipFill>
        <p:spPr>
          <a:xfrm>
            <a:off x="5429111" y="2593238"/>
            <a:ext cx="467453" cy="467475"/>
          </a:xfrm>
          <a:prstGeom prst="rect">
            <a:avLst/>
          </a:prstGeom>
          <a:noFill/>
          <a:ln>
            <a:noFill/>
          </a:ln>
        </p:spPr>
      </p:pic>
      <p:pic>
        <p:nvPicPr>
          <p:cNvPr id="284" name="Google Shape;284;p16"/>
          <p:cNvPicPr preferRelativeResize="0"/>
          <p:nvPr/>
        </p:nvPicPr>
        <p:blipFill>
          <a:blip r:embed="rId6">
            <a:alphaModFix/>
          </a:blip>
          <a:stretch>
            <a:fillRect/>
          </a:stretch>
        </p:blipFill>
        <p:spPr>
          <a:xfrm>
            <a:off x="5497425" y="4159750"/>
            <a:ext cx="467475" cy="467453"/>
          </a:xfrm>
          <a:prstGeom prst="rect">
            <a:avLst/>
          </a:prstGeom>
          <a:noFill/>
          <a:ln>
            <a:noFill/>
          </a:ln>
        </p:spPr>
      </p:pic>
      <p:sp>
        <p:nvSpPr>
          <p:cNvPr id="285" name="Google Shape;285;p16"/>
          <p:cNvSpPr/>
          <p:nvPr/>
        </p:nvSpPr>
        <p:spPr>
          <a:xfrm>
            <a:off x="5223453" y="1686692"/>
            <a:ext cx="3464468" cy="696160"/>
          </a:xfrm>
          <a:custGeom>
            <a:rect b="b" l="l" r="r" t="t"/>
            <a:pathLst>
              <a:path extrusionOk="0" h="21694" w="107961">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txBox="1"/>
          <p:nvPr/>
        </p:nvSpPr>
        <p:spPr>
          <a:xfrm>
            <a:off x="6024150" y="1834922"/>
            <a:ext cx="2679900" cy="4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Unlike: Zing Mp3, Spotify</a:t>
            </a:r>
            <a:endParaRPr sz="1200">
              <a:latin typeface="Fira Sans"/>
              <a:ea typeface="Fira Sans"/>
              <a:cs typeface="Fira Sans"/>
              <a:sym typeface="Fira Sans"/>
            </a:endParaRPr>
          </a:p>
        </p:txBody>
      </p:sp>
      <p:pic>
        <p:nvPicPr>
          <p:cNvPr id="287" name="Google Shape;287;p16"/>
          <p:cNvPicPr preferRelativeResize="0"/>
          <p:nvPr/>
        </p:nvPicPr>
        <p:blipFill>
          <a:blip r:embed="rId7">
            <a:alphaModFix/>
          </a:blip>
          <a:stretch>
            <a:fillRect/>
          </a:stretch>
        </p:blipFill>
        <p:spPr>
          <a:xfrm>
            <a:off x="5520300" y="1806600"/>
            <a:ext cx="456325" cy="45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17"/>
          <p:cNvGrpSpPr/>
          <p:nvPr/>
        </p:nvGrpSpPr>
        <p:grpSpPr>
          <a:xfrm>
            <a:off x="1410711" y="1490576"/>
            <a:ext cx="2236239" cy="3384931"/>
            <a:chOff x="710275" y="1676239"/>
            <a:chExt cx="1659300" cy="2511636"/>
          </a:xfrm>
        </p:grpSpPr>
        <p:cxnSp>
          <p:nvCxnSpPr>
            <p:cNvPr id="293" name="Google Shape;293;p17"/>
            <p:cNvCxnSpPr>
              <a:stCxn id="294" idx="0"/>
            </p:cNvCxnSpPr>
            <p:nvPr/>
          </p:nvCxnSpPr>
          <p:spPr>
            <a:xfrm>
              <a:off x="1539934" y="2157439"/>
              <a:ext cx="0" cy="843000"/>
            </a:xfrm>
            <a:prstGeom prst="straightConnector1">
              <a:avLst/>
            </a:prstGeom>
            <a:noFill/>
            <a:ln cap="flat" cmpd="sng" w="9525">
              <a:solidFill>
                <a:srgbClr val="000000"/>
              </a:solidFill>
              <a:prstDash val="dash"/>
              <a:round/>
              <a:headEnd len="med" w="med" type="none"/>
              <a:tailEnd len="med" w="med" type="none"/>
            </a:ln>
          </p:spPr>
        </p:cxnSp>
        <p:sp>
          <p:nvSpPr>
            <p:cNvPr id="294" name="Google Shape;294;p17"/>
            <p:cNvSpPr/>
            <p:nvPr/>
          </p:nvSpPr>
          <p:spPr>
            <a:xfrm rot="10800000">
              <a:off x="1299334" y="1676239"/>
              <a:ext cx="481200" cy="481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txBox="1"/>
            <p:nvPr/>
          </p:nvSpPr>
          <p:spPr>
            <a:xfrm>
              <a:off x="736525" y="3454375"/>
              <a:ext cx="1606800" cy="7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 </a:t>
              </a:r>
              <a:r>
                <a:rPr lang="en" sz="1200">
                  <a:latin typeface="Roboto"/>
                  <a:ea typeface="Roboto"/>
                  <a:cs typeface="Roboto"/>
                  <a:sym typeface="Roboto"/>
                </a:rPr>
                <a:t>21CLC06 class students</a:t>
              </a:r>
              <a:endParaRPr sz="1200">
                <a:latin typeface="Roboto"/>
                <a:ea typeface="Roboto"/>
                <a:cs typeface="Roboto"/>
                <a:sym typeface="Roboto"/>
              </a:endParaRPr>
            </a:p>
          </p:txBody>
        </p:sp>
        <p:sp>
          <p:nvSpPr>
            <p:cNvPr id="296" name="Google Shape;296;p17"/>
            <p:cNvSpPr/>
            <p:nvPr/>
          </p:nvSpPr>
          <p:spPr>
            <a:xfrm>
              <a:off x="710275" y="2500575"/>
              <a:ext cx="1659300" cy="800400"/>
            </a:xfrm>
            <a:prstGeom prst="notchedRightArrow">
              <a:avLst>
                <a:gd fmla="val 74710" name="adj1"/>
                <a:gd fmla="val 51726"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Initially</a:t>
              </a:r>
              <a:endParaRPr sz="1700">
                <a:solidFill>
                  <a:srgbClr val="FFFFFF"/>
                </a:solidFill>
              </a:endParaRPr>
            </a:p>
          </p:txBody>
        </p:sp>
      </p:grpSp>
      <p:grpSp>
        <p:nvGrpSpPr>
          <p:cNvPr id="297" name="Google Shape;297;p17"/>
          <p:cNvGrpSpPr/>
          <p:nvPr/>
        </p:nvGrpSpPr>
        <p:grpSpPr>
          <a:xfrm>
            <a:off x="3453892" y="1476439"/>
            <a:ext cx="2236239" cy="3399069"/>
            <a:chOff x="2226325" y="1665749"/>
            <a:chExt cx="1659300" cy="2522126"/>
          </a:xfrm>
        </p:grpSpPr>
        <p:cxnSp>
          <p:nvCxnSpPr>
            <p:cNvPr id="298" name="Google Shape;298;p17"/>
            <p:cNvCxnSpPr>
              <a:stCxn id="299" idx="0"/>
            </p:cNvCxnSpPr>
            <p:nvPr/>
          </p:nvCxnSpPr>
          <p:spPr>
            <a:xfrm>
              <a:off x="3055975" y="2146949"/>
              <a:ext cx="0" cy="843000"/>
            </a:xfrm>
            <a:prstGeom prst="straightConnector1">
              <a:avLst/>
            </a:prstGeom>
            <a:noFill/>
            <a:ln cap="flat" cmpd="sng" w="9525">
              <a:solidFill>
                <a:srgbClr val="000000"/>
              </a:solidFill>
              <a:prstDash val="dash"/>
              <a:round/>
              <a:headEnd len="med" w="med" type="none"/>
              <a:tailEnd len="med" w="med" type="none"/>
            </a:ln>
          </p:spPr>
        </p:cxnSp>
        <p:sp>
          <p:nvSpPr>
            <p:cNvPr id="299" name="Google Shape;299;p17"/>
            <p:cNvSpPr/>
            <p:nvPr/>
          </p:nvSpPr>
          <p:spPr>
            <a:xfrm rot="10800000">
              <a:off x="2815375" y="1665749"/>
              <a:ext cx="481200" cy="481200"/>
            </a:xfrm>
            <a:prstGeom prst="ellipse">
              <a:avLst/>
            </a:prstGeom>
            <a:solidFill>
              <a:srgbClr val="FB85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2226325" y="2500575"/>
              <a:ext cx="1659300" cy="800400"/>
            </a:xfrm>
            <a:prstGeom prst="notchedRightArrow">
              <a:avLst>
                <a:gd fmla="val 74710" name="adj1"/>
                <a:gd fmla="val 51726" name="adj2"/>
              </a:avLst>
            </a:prstGeom>
            <a:solidFill>
              <a:srgbClr val="FB8569"/>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Expansion</a:t>
              </a:r>
              <a:endParaRPr sz="1700">
                <a:solidFill>
                  <a:srgbClr val="FFFFFF"/>
                </a:solidFill>
              </a:endParaRPr>
            </a:p>
          </p:txBody>
        </p:sp>
        <p:sp>
          <p:nvSpPr>
            <p:cNvPr id="301" name="Google Shape;301;p17"/>
            <p:cNvSpPr txBox="1"/>
            <p:nvPr/>
          </p:nvSpPr>
          <p:spPr>
            <a:xfrm>
              <a:off x="2285275" y="3454375"/>
              <a:ext cx="1541400" cy="7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VNUHCM - University Of Science</a:t>
              </a:r>
              <a:endParaRPr sz="1200">
                <a:latin typeface="Roboto"/>
                <a:ea typeface="Roboto"/>
                <a:cs typeface="Roboto"/>
                <a:sym typeface="Roboto"/>
              </a:endParaRPr>
            </a:p>
          </p:txBody>
        </p:sp>
      </p:grpSp>
      <p:grpSp>
        <p:nvGrpSpPr>
          <p:cNvPr id="302" name="Google Shape;302;p17"/>
          <p:cNvGrpSpPr/>
          <p:nvPr/>
        </p:nvGrpSpPr>
        <p:grpSpPr>
          <a:xfrm>
            <a:off x="5497072" y="1476439"/>
            <a:ext cx="2236239" cy="3399069"/>
            <a:chOff x="3742375" y="1665749"/>
            <a:chExt cx="1659300" cy="2522126"/>
          </a:xfrm>
        </p:grpSpPr>
        <p:cxnSp>
          <p:nvCxnSpPr>
            <p:cNvPr id="303" name="Google Shape;303;p17"/>
            <p:cNvCxnSpPr>
              <a:stCxn id="304" idx="0"/>
            </p:cNvCxnSpPr>
            <p:nvPr/>
          </p:nvCxnSpPr>
          <p:spPr>
            <a:xfrm>
              <a:off x="4572034" y="2146949"/>
              <a:ext cx="0" cy="843000"/>
            </a:xfrm>
            <a:prstGeom prst="straightConnector1">
              <a:avLst/>
            </a:prstGeom>
            <a:noFill/>
            <a:ln cap="flat" cmpd="sng" w="9525">
              <a:solidFill>
                <a:srgbClr val="000000"/>
              </a:solidFill>
              <a:prstDash val="dash"/>
              <a:round/>
              <a:headEnd len="med" w="med" type="none"/>
              <a:tailEnd len="med" w="med" type="none"/>
            </a:ln>
          </p:spPr>
        </p:cxnSp>
        <p:sp>
          <p:nvSpPr>
            <p:cNvPr id="304" name="Google Shape;304;p17"/>
            <p:cNvSpPr/>
            <p:nvPr/>
          </p:nvSpPr>
          <p:spPr>
            <a:xfrm rot="10800000">
              <a:off x="4331434" y="1665749"/>
              <a:ext cx="481200" cy="481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3742375" y="2500575"/>
              <a:ext cx="1659300" cy="800400"/>
            </a:xfrm>
            <a:prstGeom prst="notchedRightArrow">
              <a:avLst>
                <a:gd fmla="val 74710" name="adj1"/>
                <a:gd fmla="val 51726" name="adj2"/>
              </a:avLst>
            </a:prstGeom>
            <a:solidFill>
              <a:srgbClr val="FBB83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Long-term Vision</a:t>
              </a:r>
              <a:endParaRPr sz="1700">
                <a:solidFill>
                  <a:srgbClr val="FFFFFF"/>
                </a:solidFill>
              </a:endParaRPr>
            </a:p>
          </p:txBody>
        </p:sp>
        <p:sp>
          <p:nvSpPr>
            <p:cNvPr id="306" name="Google Shape;306;p17"/>
            <p:cNvSpPr txBox="1"/>
            <p:nvPr/>
          </p:nvSpPr>
          <p:spPr>
            <a:xfrm>
              <a:off x="3801325" y="3454375"/>
              <a:ext cx="1541400" cy="73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a:ea typeface="Roboto"/>
                  <a:cs typeface="Roboto"/>
                  <a:sym typeface="Roboto"/>
                </a:rPr>
                <a:t>All music lovers</a:t>
              </a:r>
              <a:endParaRPr sz="1200">
                <a:latin typeface="Roboto"/>
                <a:ea typeface="Roboto"/>
                <a:cs typeface="Roboto"/>
                <a:sym typeface="Roboto"/>
              </a:endParaRPr>
            </a:p>
          </p:txBody>
        </p:sp>
      </p:grpSp>
      <p:sp>
        <p:nvSpPr>
          <p:cNvPr id="307" name="Google Shape;307;p17"/>
          <p:cNvSpPr txBox="1"/>
          <p:nvPr/>
        </p:nvSpPr>
        <p:spPr>
          <a:xfrm>
            <a:off x="710275" y="318900"/>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Extra Condensed Medium"/>
                <a:ea typeface="Fira Sans Extra Condensed Medium"/>
                <a:cs typeface="Fira Sans Extra Condensed Medium"/>
                <a:sym typeface="Fira Sans Extra Condensed Medium"/>
              </a:rPr>
              <a:t>User and Market</a:t>
            </a:r>
            <a:endParaRPr sz="2800">
              <a:solidFill>
                <a:srgbClr val="000000"/>
              </a:solidFill>
              <a:latin typeface="Fira Sans Extra Condensed Medium"/>
              <a:ea typeface="Fira Sans Extra Condensed Medium"/>
              <a:cs typeface="Fira Sans Extra Condensed Medium"/>
              <a:sym typeface="Fira Sans Extra Condensed Medium"/>
            </a:endParaRPr>
          </a:p>
        </p:txBody>
      </p:sp>
      <p:pic>
        <p:nvPicPr>
          <p:cNvPr id="308" name="Google Shape;308;p17"/>
          <p:cNvPicPr preferRelativeResize="0"/>
          <p:nvPr/>
        </p:nvPicPr>
        <p:blipFill>
          <a:blip r:embed="rId3">
            <a:alphaModFix/>
          </a:blip>
          <a:stretch>
            <a:fillRect/>
          </a:stretch>
        </p:blipFill>
        <p:spPr>
          <a:xfrm>
            <a:off x="6431425" y="1616938"/>
            <a:ext cx="367525" cy="367525"/>
          </a:xfrm>
          <a:prstGeom prst="rect">
            <a:avLst/>
          </a:prstGeom>
          <a:noFill/>
          <a:ln>
            <a:noFill/>
          </a:ln>
        </p:spPr>
      </p:pic>
      <p:pic>
        <p:nvPicPr>
          <p:cNvPr id="309" name="Google Shape;309;p17"/>
          <p:cNvPicPr preferRelativeResize="0"/>
          <p:nvPr/>
        </p:nvPicPr>
        <p:blipFill>
          <a:blip r:embed="rId4">
            <a:alphaModFix/>
          </a:blip>
          <a:stretch>
            <a:fillRect/>
          </a:stretch>
        </p:blipFill>
        <p:spPr>
          <a:xfrm>
            <a:off x="2345075" y="1616950"/>
            <a:ext cx="367525" cy="367525"/>
          </a:xfrm>
          <a:prstGeom prst="rect">
            <a:avLst/>
          </a:prstGeom>
          <a:noFill/>
          <a:ln>
            <a:noFill/>
          </a:ln>
        </p:spPr>
      </p:pic>
      <p:pic>
        <p:nvPicPr>
          <p:cNvPr id="310" name="Google Shape;310;p17"/>
          <p:cNvPicPr preferRelativeResize="0"/>
          <p:nvPr/>
        </p:nvPicPr>
        <p:blipFill>
          <a:blip r:embed="rId5">
            <a:alphaModFix/>
          </a:blip>
          <a:stretch>
            <a:fillRect/>
          </a:stretch>
        </p:blipFill>
        <p:spPr>
          <a:xfrm>
            <a:off x="4388248" y="1616948"/>
            <a:ext cx="367525" cy="36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2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2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nvSpPr>
        <p:spPr>
          <a:xfrm>
            <a:off x="2480850" y="0"/>
            <a:ext cx="41823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Fira Sans Extra Condensed Medium"/>
                <a:ea typeface="Fira Sans Extra Condensed Medium"/>
                <a:cs typeface="Fira Sans Extra Condensed Medium"/>
                <a:sym typeface="Fira Sans Extra Condensed Medium"/>
              </a:rPr>
              <a:t>Team Roles &amp; Responsibilities</a:t>
            </a:r>
            <a:endParaRPr sz="2000">
              <a:solidFill>
                <a:srgbClr val="000000"/>
              </a:solidFill>
              <a:latin typeface="Fira Sans Extra Condensed Medium"/>
              <a:ea typeface="Fira Sans Extra Condensed Medium"/>
              <a:cs typeface="Fira Sans Extra Condensed Medium"/>
              <a:sym typeface="Fira Sans Extra Condensed Medium"/>
            </a:endParaRPr>
          </a:p>
        </p:txBody>
      </p:sp>
      <p:grpSp>
        <p:nvGrpSpPr>
          <p:cNvPr id="316" name="Google Shape;316;p18"/>
          <p:cNvGrpSpPr/>
          <p:nvPr/>
        </p:nvGrpSpPr>
        <p:grpSpPr>
          <a:xfrm>
            <a:off x="383300" y="2036752"/>
            <a:ext cx="1549102" cy="2029445"/>
            <a:chOff x="710266" y="1300654"/>
            <a:chExt cx="1846807" cy="2348351"/>
          </a:xfrm>
        </p:grpSpPr>
        <p:sp>
          <p:nvSpPr>
            <p:cNvPr id="317" name="Google Shape;317;p18"/>
            <p:cNvSpPr/>
            <p:nvPr/>
          </p:nvSpPr>
          <p:spPr>
            <a:xfrm flipH="1" rot="10800000">
              <a:off x="710266" y="2015505"/>
              <a:ext cx="1846800" cy="1633500"/>
            </a:xfrm>
            <a:prstGeom prst="round2SameRect">
              <a:avLst>
                <a:gd fmla="val 5874"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710273" y="1300654"/>
              <a:ext cx="1846800" cy="585600"/>
            </a:xfrm>
            <a:prstGeom prst="round2SameRect">
              <a:avLst>
                <a:gd fmla="val 16667"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500">
                  <a:solidFill>
                    <a:srgbClr val="FFFFFF"/>
                  </a:solidFill>
                  <a:latin typeface="Fira Sans Extra Condensed Medium"/>
                  <a:ea typeface="Fira Sans Extra Condensed Medium"/>
                  <a:cs typeface="Fira Sans Extra Condensed Medium"/>
                  <a:sym typeface="Fira Sans Extra Condensed Medium"/>
                </a:rPr>
                <a:t>Architecture team</a:t>
              </a:r>
              <a:endParaRPr sz="1200"/>
            </a:p>
          </p:txBody>
        </p:sp>
      </p:grpSp>
      <p:grpSp>
        <p:nvGrpSpPr>
          <p:cNvPr id="319" name="Google Shape;319;p18"/>
          <p:cNvGrpSpPr/>
          <p:nvPr/>
        </p:nvGrpSpPr>
        <p:grpSpPr>
          <a:xfrm>
            <a:off x="2090375" y="2036752"/>
            <a:ext cx="1549102" cy="2029448"/>
            <a:chOff x="710266" y="1300654"/>
            <a:chExt cx="1846807" cy="2348355"/>
          </a:xfrm>
        </p:grpSpPr>
        <p:sp>
          <p:nvSpPr>
            <p:cNvPr id="320" name="Google Shape;320;p18"/>
            <p:cNvSpPr/>
            <p:nvPr/>
          </p:nvSpPr>
          <p:spPr>
            <a:xfrm flipH="1" rot="10800000">
              <a:off x="710266" y="2015509"/>
              <a:ext cx="1846800" cy="1633500"/>
            </a:xfrm>
            <a:prstGeom prst="round2SameRect">
              <a:avLst>
                <a:gd fmla="val 5874"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10273" y="1300654"/>
              <a:ext cx="1846800" cy="585600"/>
            </a:xfrm>
            <a:prstGeom prst="round2SameRect">
              <a:avLst>
                <a:gd fmla="val 16667" name="adj1"/>
                <a:gd fmla="val 0" name="adj2"/>
              </a:avLst>
            </a:prstGeom>
            <a:solidFill>
              <a:srgbClr val="FBB831"/>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BA Team</a:t>
              </a:r>
              <a:endParaRPr/>
            </a:p>
          </p:txBody>
        </p:sp>
      </p:grpSp>
      <p:grpSp>
        <p:nvGrpSpPr>
          <p:cNvPr id="322" name="Google Shape;322;p18"/>
          <p:cNvGrpSpPr/>
          <p:nvPr/>
        </p:nvGrpSpPr>
        <p:grpSpPr>
          <a:xfrm>
            <a:off x="3797456" y="2036752"/>
            <a:ext cx="1549097" cy="2699854"/>
            <a:chOff x="710273" y="1300654"/>
            <a:chExt cx="1846802" cy="3124108"/>
          </a:xfrm>
        </p:grpSpPr>
        <p:sp>
          <p:nvSpPr>
            <p:cNvPr id="323" name="Google Shape;323;p18"/>
            <p:cNvSpPr/>
            <p:nvPr/>
          </p:nvSpPr>
          <p:spPr>
            <a:xfrm flipH="1" rot="10800000">
              <a:off x="710275" y="2015463"/>
              <a:ext cx="1846800" cy="2409300"/>
            </a:xfrm>
            <a:prstGeom prst="round2SameRect">
              <a:avLst>
                <a:gd fmla="val 5874"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710273" y="1300654"/>
              <a:ext cx="1846800" cy="585600"/>
            </a:xfrm>
            <a:prstGeom prst="round2SameRect">
              <a:avLst>
                <a:gd fmla="val 16667" name="adj1"/>
                <a:gd fmla="val 0" name="adj2"/>
              </a:avLst>
            </a:prstGeom>
            <a:solidFill>
              <a:srgbClr val="FB8569"/>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Developer Team</a:t>
              </a:r>
              <a:endParaRPr/>
            </a:p>
          </p:txBody>
        </p:sp>
      </p:grpSp>
      <p:grpSp>
        <p:nvGrpSpPr>
          <p:cNvPr id="325" name="Google Shape;325;p18"/>
          <p:cNvGrpSpPr/>
          <p:nvPr/>
        </p:nvGrpSpPr>
        <p:grpSpPr>
          <a:xfrm>
            <a:off x="5504531" y="2036752"/>
            <a:ext cx="1549097" cy="2699854"/>
            <a:chOff x="710273" y="1300654"/>
            <a:chExt cx="1846802" cy="3124108"/>
          </a:xfrm>
        </p:grpSpPr>
        <p:sp>
          <p:nvSpPr>
            <p:cNvPr id="326" name="Google Shape;326;p18"/>
            <p:cNvSpPr/>
            <p:nvPr/>
          </p:nvSpPr>
          <p:spPr>
            <a:xfrm flipH="1" rot="10800000">
              <a:off x="710275" y="2015463"/>
              <a:ext cx="1846800" cy="2409300"/>
            </a:xfrm>
            <a:prstGeom prst="round2SameRect">
              <a:avLst>
                <a:gd fmla="val 5874"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710273" y="1300654"/>
              <a:ext cx="1846800" cy="585600"/>
            </a:xfrm>
            <a:prstGeom prst="round2SameRect">
              <a:avLst>
                <a:gd fmla="val 16667" name="adj1"/>
                <a:gd fmla="val 0" name="adj2"/>
              </a:avLst>
            </a:prstGeom>
            <a:solidFill>
              <a:srgbClr val="E8505B"/>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Tester Tea</a:t>
              </a:r>
              <a:r>
                <a:rPr lang="en" sz="1700">
                  <a:solidFill>
                    <a:srgbClr val="FFFFFF"/>
                  </a:solidFill>
                  <a:latin typeface="Fira Sans Extra Condensed Medium"/>
                  <a:ea typeface="Fira Sans Extra Condensed Medium"/>
                  <a:cs typeface="Fira Sans Extra Condensed Medium"/>
                  <a:sym typeface="Fira Sans Extra Condensed Medium"/>
                </a:rPr>
                <a:t>m</a:t>
              </a:r>
              <a:endParaRPr/>
            </a:p>
          </p:txBody>
        </p:sp>
      </p:grpSp>
      <p:grpSp>
        <p:nvGrpSpPr>
          <p:cNvPr id="328" name="Google Shape;328;p18"/>
          <p:cNvGrpSpPr/>
          <p:nvPr/>
        </p:nvGrpSpPr>
        <p:grpSpPr>
          <a:xfrm>
            <a:off x="7211600" y="2036752"/>
            <a:ext cx="1549102" cy="2018495"/>
            <a:chOff x="710266" y="1300654"/>
            <a:chExt cx="1846807" cy="2335680"/>
          </a:xfrm>
        </p:grpSpPr>
        <p:sp>
          <p:nvSpPr>
            <p:cNvPr id="329" name="Google Shape;329;p18"/>
            <p:cNvSpPr/>
            <p:nvPr/>
          </p:nvSpPr>
          <p:spPr>
            <a:xfrm flipH="1" rot="10800000">
              <a:off x="710266" y="2015434"/>
              <a:ext cx="1846800" cy="1620900"/>
            </a:xfrm>
            <a:prstGeom prst="round2SameRect">
              <a:avLst>
                <a:gd fmla="val 5874"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710273" y="1300654"/>
              <a:ext cx="1846800" cy="585600"/>
            </a:xfrm>
            <a:prstGeom prst="round2SameRect">
              <a:avLst>
                <a:gd fmla="val 16667" name="adj1"/>
                <a:gd fmla="val 0" name="adj2"/>
              </a:avLst>
            </a:prstGeom>
            <a:solidFill>
              <a:srgbClr val="7823E4"/>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700">
                  <a:solidFill>
                    <a:srgbClr val="FFFFFF"/>
                  </a:solidFill>
                  <a:latin typeface="Fira Sans Extra Condensed Medium"/>
                  <a:ea typeface="Fira Sans Extra Condensed Medium"/>
                  <a:cs typeface="Fira Sans Extra Condensed Medium"/>
                  <a:sym typeface="Fira Sans Extra Condensed Medium"/>
                </a:rPr>
                <a:t>Designer Team</a:t>
              </a:r>
              <a:endParaRPr/>
            </a:p>
          </p:txBody>
        </p:sp>
      </p:grpSp>
      <p:sp>
        <p:nvSpPr>
          <p:cNvPr id="331" name="Google Shape;331;p18"/>
          <p:cNvSpPr/>
          <p:nvPr/>
        </p:nvSpPr>
        <p:spPr>
          <a:xfrm>
            <a:off x="3797406" y="547052"/>
            <a:ext cx="1549200" cy="506100"/>
          </a:xfrm>
          <a:prstGeom prst="round2SameRect">
            <a:avLst>
              <a:gd fmla="val 16667" name="adj1"/>
              <a:gd fmla="val 0" name="adj2"/>
            </a:avLst>
          </a:prstGeom>
          <a:solidFill>
            <a:srgbClr val="7AC6E5"/>
          </a:solid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600">
                <a:solidFill>
                  <a:srgbClr val="FFFFFF"/>
                </a:solidFill>
                <a:latin typeface="Fira Sans Extra Condensed Medium"/>
                <a:ea typeface="Fira Sans Extra Condensed Medium"/>
                <a:cs typeface="Fira Sans Extra Condensed Medium"/>
                <a:sym typeface="Fira Sans Extra Condensed Medium"/>
              </a:rPr>
              <a:t>Project Manager</a:t>
            </a:r>
            <a:endParaRPr sz="1300"/>
          </a:p>
        </p:txBody>
      </p:sp>
      <p:sp>
        <p:nvSpPr>
          <p:cNvPr id="332" name="Google Shape;332;p18"/>
          <p:cNvSpPr txBox="1"/>
          <p:nvPr/>
        </p:nvSpPr>
        <p:spPr>
          <a:xfrm>
            <a:off x="3738000" y="1066525"/>
            <a:ext cx="1668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Fira Sans Extra Condensed"/>
                <a:ea typeface="Fira Sans Extra Condensed"/>
                <a:cs typeface="Fira Sans Extra Condensed"/>
                <a:sym typeface="Fira Sans Extra Condensed"/>
              </a:rPr>
              <a:t>Dương Trường Bình</a:t>
            </a:r>
            <a:endParaRPr sz="1300">
              <a:latin typeface="Fira Sans Extra Condensed"/>
              <a:ea typeface="Fira Sans Extra Condensed"/>
              <a:cs typeface="Fira Sans Extra Condensed"/>
              <a:sym typeface="Fira Sans Extra Condensed"/>
            </a:endParaRPr>
          </a:p>
        </p:txBody>
      </p:sp>
      <p:sp>
        <p:nvSpPr>
          <p:cNvPr id="333" name="Google Shape;333;p18"/>
          <p:cNvSpPr txBox="1"/>
          <p:nvPr/>
        </p:nvSpPr>
        <p:spPr>
          <a:xfrm>
            <a:off x="291300" y="2675750"/>
            <a:ext cx="1733100" cy="129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Fira Sans Extra Condensed"/>
                <a:ea typeface="Fira Sans Extra Condensed"/>
                <a:cs typeface="Fira Sans Extra Condensed"/>
                <a:sym typeface="Fira Sans Extra Condensed"/>
              </a:rPr>
              <a:t>Nguyễn Tuấn Thanh</a:t>
            </a:r>
            <a:endParaRPr b="1"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Dương Trường Bình</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Nguyễn Thị Phương Trinh</a:t>
            </a:r>
            <a:endParaRPr sz="1200">
              <a:latin typeface="Fira Sans Extra Condensed"/>
              <a:ea typeface="Fira Sans Extra Condensed"/>
              <a:cs typeface="Fira Sans Extra Condensed"/>
              <a:sym typeface="Fira Sans Extra Condensed"/>
            </a:endParaRPr>
          </a:p>
        </p:txBody>
      </p:sp>
      <p:sp>
        <p:nvSpPr>
          <p:cNvPr id="334" name="Google Shape;334;p18"/>
          <p:cNvSpPr txBox="1"/>
          <p:nvPr/>
        </p:nvSpPr>
        <p:spPr>
          <a:xfrm>
            <a:off x="2117275" y="2675750"/>
            <a:ext cx="1549200" cy="129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200">
                <a:solidFill>
                  <a:schemeClr val="dk1"/>
                </a:solidFill>
                <a:latin typeface="Fira Sans Extra Condensed"/>
                <a:ea typeface="Fira Sans Extra Condensed"/>
                <a:cs typeface="Fira Sans Extra Condensed"/>
                <a:sym typeface="Fira Sans Extra Condensed"/>
              </a:rPr>
              <a:t>Trần Đức Hoàng</a:t>
            </a:r>
            <a:endParaRPr b="1"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Nguyễn Tuấn Thanh</a:t>
            </a:r>
            <a:endParaRPr sz="1200">
              <a:latin typeface="Fira Sans Extra Condensed"/>
              <a:ea typeface="Fira Sans Extra Condensed"/>
              <a:cs typeface="Fira Sans Extra Condensed"/>
              <a:sym typeface="Fira Sans Extra Condensed"/>
            </a:endParaRPr>
          </a:p>
        </p:txBody>
      </p:sp>
      <p:sp>
        <p:nvSpPr>
          <p:cNvPr id="335" name="Google Shape;335;p18"/>
          <p:cNvSpPr txBox="1"/>
          <p:nvPr/>
        </p:nvSpPr>
        <p:spPr>
          <a:xfrm>
            <a:off x="3705450" y="2675750"/>
            <a:ext cx="1733100" cy="202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Fira Sans Extra Condensed"/>
                <a:ea typeface="Fira Sans Extra Condensed"/>
                <a:cs typeface="Fira Sans Extra Condensed"/>
                <a:sym typeface="Fira Sans Extra Condensed"/>
              </a:rPr>
              <a:t>Dương Trường Bình</a:t>
            </a:r>
            <a:endParaRPr b="1"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Nguyễn Thị Phương Trinh</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Nguyễn Tuấn Thanh</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Phạm Văn Minh</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Trần Đức Hoàng</a:t>
            </a:r>
            <a:endParaRPr sz="1200">
              <a:latin typeface="Fira Sans Extra Condensed"/>
              <a:ea typeface="Fira Sans Extra Condensed"/>
              <a:cs typeface="Fira Sans Extra Condensed"/>
              <a:sym typeface="Fira Sans Extra Condensed"/>
            </a:endParaRPr>
          </a:p>
        </p:txBody>
      </p:sp>
      <p:sp>
        <p:nvSpPr>
          <p:cNvPr id="336" name="Google Shape;336;p18"/>
          <p:cNvSpPr txBox="1"/>
          <p:nvPr/>
        </p:nvSpPr>
        <p:spPr>
          <a:xfrm>
            <a:off x="5412525" y="2675750"/>
            <a:ext cx="1733100" cy="2029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Fira Sans Extra Condensed"/>
                <a:ea typeface="Fira Sans Extra Condensed"/>
                <a:cs typeface="Fira Sans Extra Condensed"/>
                <a:sym typeface="Fira Sans Extra Condensed"/>
              </a:rPr>
              <a:t>Phạm Văn Minh</a:t>
            </a:r>
            <a:endParaRPr b="1"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b="1"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Dương Trường Bình</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Nguyễn Thị Phương Trinh</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Nguyễn Tuấn Thanh</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Trần Đức Hoàng</a:t>
            </a:r>
            <a:endParaRPr sz="1200">
              <a:latin typeface="Fira Sans Extra Condensed"/>
              <a:ea typeface="Fira Sans Extra Condensed"/>
              <a:cs typeface="Fira Sans Extra Condensed"/>
              <a:sym typeface="Fira Sans Extra Condensed"/>
            </a:endParaRPr>
          </a:p>
        </p:txBody>
      </p:sp>
      <p:sp>
        <p:nvSpPr>
          <p:cNvPr id="337" name="Google Shape;337;p18"/>
          <p:cNvSpPr txBox="1"/>
          <p:nvPr/>
        </p:nvSpPr>
        <p:spPr>
          <a:xfrm>
            <a:off x="7119600" y="2675750"/>
            <a:ext cx="1733100" cy="150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Fira Sans Extra Condensed"/>
                <a:ea typeface="Fira Sans Extra Condensed"/>
                <a:cs typeface="Fira Sans Extra Condensed"/>
                <a:sym typeface="Fira Sans Extra Condensed"/>
              </a:rPr>
              <a:t>Nguyễn Thị Phương Trinh</a:t>
            </a:r>
            <a:endParaRPr b="1"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Phạm Văn Minh</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rPr lang="en" sz="1200">
                <a:latin typeface="Fira Sans Extra Condensed"/>
                <a:ea typeface="Fira Sans Extra Condensed"/>
                <a:cs typeface="Fira Sans Extra Condensed"/>
                <a:sym typeface="Fira Sans Extra Condensed"/>
              </a:rPr>
              <a:t>Trần Đức Hoàng</a:t>
            </a:r>
            <a:endParaRPr sz="1200">
              <a:latin typeface="Fira Sans Extra Condensed"/>
              <a:ea typeface="Fira Sans Extra Condensed"/>
              <a:cs typeface="Fira Sans Extra Condensed"/>
              <a:sym typeface="Fira Sans Extra Condensed"/>
            </a:endParaRPr>
          </a:p>
        </p:txBody>
      </p:sp>
      <p:cxnSp>
        <p:nvCxnSpPr>
          <p:cNvPr id="338" name="Google Shape;338;p18"/>
          <p:cNvCxnSpPr>
            <a:stCxn id="332" idx="2"/>
            <a:endCxn id="318" idx="3"/>
          </p:cNvCxnSpPr>
          <p:nvPr/>
        </p:nvCxnSpPr>
        <p:spPr>
          <a:xfrm flipH="1">
            <a:off x="1158000" y="1451425"/>
            <a:ext cx="3414000" cy="5853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18"/>
          <p:cNvCxnSpPr>
            <a:stCxn id="332" idx="2"/>
            <a:endCxn id="321" idx="3"/>
          </p:cNvCxnSpPr>
          <p:nvPr/>
        </p:nvCxnSpPr>
        <p:spPr>
          <a:xfrm flipH="1">
            <a:off x="2865000" y="1451425"/>
            <a:ext cx="1707000" cy="5853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18"/>
          <p:cNvCxnSpPr>
            <a:stCxn id="332" idx="2"/>
            <a:endCxn id="324" idx="3"/>
          </p:cNvCxnSpPr>
          <p:nvPr/>
        </p:nvCxnSpPr>
        <p:spPr>
          <a:xfrm>
            <a:off x="4572000" y="1451425"/>
            <a:ext cx="0" cy="5853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18"/>
          <p:cNvCxnSpPr>
            <a:stCxn id="332" idx="2"/>
            <a:endCxn id="327" idx="3"/>
          </p:cNvCxnSpPr>
          <p:nvPr/>
        </p:nvCxnSpPr>
        <p:spPr>
          <a:xfrm>
            <a:off x="4572000" y="1451425"/>
            <a:ext cx="1707000" cy="5853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18"/>
          <p:cNvCxnSpPr>
            <a:stCxn id="332" idx="2"/>
            <a:endCxn id="330" idx="3"/>
          </p:cNvCxnSpPr>
          <p:nvPr/>
        </p:nvCxnSpPr>
        <p:spPr>
          <a:xfrm>
            <a:off x="4572000" y="1451425"/>
            <a:ext cx="3414300" cy="585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txBox="1"/>
          <p:nvPr/>
        </p:nvSpPr>
        <p:spPr>
          <a:xfrm>
            <a:off x="2591100" y="411475"/>
            <a:ext cx="3961800" cy="11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latin typeface="Fira Sans Medium"/>
                <a:ea typeface="Fira Sans Medium"/>
                <a:cs typeface="Fira Sans Medium"/>
                <a:sym typeface="Fira Sans Medium"/>
              </a:rPr>
              <a:t>Dương Trường Bình</a:t>
            </a:r>
            <a:endParaRPr sz="3300">
              <a:latin typeface="Fira Sans Medium"/>
              <a:ea typeface="Fira Sans Medium"/>
              <a:cs typeface="Fira Sans Medium"/>
              <a:sym typeface="Fira Sans Medium"/>
            </a:endParaRPr>
          </a:p>
        </p:txBody>
      </p:sp>
      <p:sp>
        <p:nvSpPr>
          <p:cNvPr id="348" name="Google Shape;348;p19"/>
          <p:cNvSpPr txBox="1"/>
          <p:nvPr/>
        </p:nvSpPr>
        <p:spPr>
          <a:xfrm>
            <a:off x="764539" y="37910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Project planning</a:t>
            </a:r>
            <a:endParaRPr>
              <a:latin typeface="Fira Sans Medium"/>
              <a:ea typeface="Fira Sans Medium"/>
              <a:cs typeface="Fira Sans Medium"/>
              <a:sym typeface="Fira Sans Medium"/>
            </a:endParaRPr>
          </a:p>
        </p:txBody>
      </p:sp>
      <p:sp>
        <p:nvSpPr>
          <p:cNvPr id="349" name="Google Shape;349;p19"/>
          <p:cNvSpPr txBox="1"/>
          <p:nvPr/>
        </p:nvSpPr>
        <p:spPr>
          <a:xfrm>
            <a:off x="634802" y="4076050"/>
            <a:ext cx="20247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Project scopes, Objectives, Deliverables</a:t>
            </a:r>
            <a:endParaRPr sz="1200">
              <a:latin typeface="Fira Sans"/>
              <a:ea typeface="Fira Sans"/>
              <a:cs typeface="Fira Sans"/>
              <a:sym typeface="Fira Sans"/>
            </a:endParaRPr>
          </a:p>
        </p:txBody>
      </p:sp>
      <p:sp>
        <p:nvSpPr>
          <p:cNvPr id="350" name="Google Shape;350;p19"/>
          <p:cNvSpPr txBox="1"/>
          <p:nvPr/>
        </p:nvSpPr>
        <p:spPr>
          <a:xfrm>
            <a:off x="3689388" y="3791009"/>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Quality Assurance</a:t>
            </a:r>
            <a:endParaRPr>
              <a:latin typeface="Fira Sans Medium"/>
              <a:ea typeface="Fira Sans Medium"/>
              <a:cs typeface="Fira Sans Medium"/>
              <a:sym typeface="Fira Sans Medium"/>
            </a:endParaRPr>
          </a:p>
        </p:txBody>
      </p:sp>
      <p:sp>
        <p:nvSpPr>
          <p:cNvPr id="351" name="Google Shape;351;p19"/>
          <p:cNvSpPr txBox="1"/>
          <p:nvPr/>
        </p:nvSpPr>
        <p:spPr>
          <a:xfrm>
            <a:off x="3689388" y="4076049"/>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Project quality</a:t>
            </a:r>
            <a:endParaRPr sz="1200">
              <a:latin typeface="Fira Sans"/>
              <a:ea typeface="Fira Sans"/>
              <a:cs typeface="Fira Sans"/>
              <a:sym typeface="Fira Sans"/>
            </a:endParaRPr>
          </a:p>
        </p:txBody>
      </p:sp>
      <p:sp>
        <p:nvSpPr>
          <p:cNvPr id="352" name="Google Shape;352;p19"/>
          <p:cNvSpPr txBox="1"/>
          <p:nvPr/>
        </p:nvSpPr>
        <p:spPr>
          <a:xfrm>
            <a:off x="2380400" y="2913139"/>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Team, Time management</a:t>
            </a:r>
            <a:endParaRPr>
              <a:latin typeface="Fira Sans Medium"/>
              <a:ea typeface="Fira Sans Medium"/>
              <a:cs typeface="Fira Sans Medium"/>
              <a:sym typeface="Fira Sans Medium"/>
            </a:endParaRPr>
          </a:p>
        </p:txBody>
      </p:sp>
      <p:sp>
        <p:nvSpPr>
          <p:cNvPr id="353" name="Google Shape;353;p19"/>
          <p:cNvSpPr txBox="1"/>
          <p:nvPr/>
        </p:nvSpPr>
        <p:spPr>
          <a:xfrm>
            <a:off x="2298375" y="3362213"/>
            <a:ext cx="17652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Fira Sans"/>
              <a:ea typeface="Fira Sans"/>
              <a:cs typeface="Fira Sans"/>
              <a:sym typeface="Fira Sans"/>
            </a:endParaRPr>
          </a:p>
        </p:txBody>
      </p:sp>
      <p:sp>
        <p:nvSpPr>
          <p:cNvPr id="354" name="Google Shape;354;p19"/>
          <p:cNvSpPr txBox="1"/>
          <p:nvPr/>
        </p:nvSpPr>
        <p:spPr>
          <a:xfrm>
            <a:off x="6589424" y="38099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Developing and Testing</a:t>
            </a:r>
            <a:endParaRPr>
              <a:latin typeface="Fira Sans Medium"/>
              <a:ea typeface="Fira Sans Medium"/>
              <a:cs typeface="Fira Sans Medium"/>
              <a:sym typeface="Fira Sans Medium"/>
            </a:endParaRPr>
          </a:p>
        </p:txBody>
      </p:sp>
      <p:sp>
        <p:nvSpPr>
          <p:cNvPr id="355" name="Google Shape;355;p19"/>
          <p:cNvSpPr txBox="1"/>
          <p:nvPr/>
        </p:nvSpPr>
        <p:spPr>
          <a:xfrm>
            <a:off x="6614249" y="4256524"/>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Back-end, Testing key functions</a:t>
            </a:r>
            <a:endParaRPr sz="1200">
              <a:latin typeface="Fira Sans"/>
              <a:ea typeface="Fira Sans"/>
              <a:cs typeface="Fira Sans"/>
              <a:sym typeface="Fira Sans"/>
            </a:endParaRPr>
          </a:p>
        </p:txBody>
      </p:sp>
      <p:sp>
        <p:nvSpPr>
          <p:cNvPr id="356" name="Google Shape;356;p19"/>
          <p:cNvSpPr txBox="1"/>
          <p:nvPr/>
        </p:nvSpPr>
        <p:spPr>
          <a:xfrm>
            <a:off x="5046011" y="2913154"/>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Reporting and Document</a:t>
            </a:r>
            <a:endParaRPr>
              <a:latin typeface="Fira Sans Medium"/>
              <a:ea typeface="Fira Sans Medium"/>
              <a:cs typeface="Fira Sans Medium"/>
              <a:sym typeface="Fira Sans Medium"/>
            </a:endParaRPr>
          </a:p>
        </p:txBody>
      </p:sp>
      <p:sp>
        <p:nvSpPr>
          <p:cNvPr id="357" name="Google Shape;357;p19"/>
          <p:cNvSpPr txBox="1"/>
          <p:nvPr/>
        </p:nvSpPr>
        <p:spPr>
          <a:xfrm>
            <a:off x="5046011" y="3314275"/>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Fira Sans"/>
              <a:ea typeface="Fira Sans"/>
              <a:cs typeface="Fira Sans"/>
              <a:sym typeface="Fira Sans"/>
            </a:endParaRPr>
          </a:p>
        </p:txBody>
      </p:sp>
      <p:grpSp>
        <p:nvGrpSpPr>
          <p:cNvPr id="358" name="Google Shape;358;p19"/>
          <p:cNvGrpSpPr/>
          <p:nvPr/>
        </p:nvGrpSpPr>
        <p:grpSpPr>
          <a:xfrm>
            <a:off x="1234895" y="1191048"/>
            <a:ext cx="6674227" cy="2478421"/>
            <a:chOff x="936425" y="1625150"/>
            <a:chExt cx="5728950" cy="2127400"/>
          </a:xfrm>
        </p:grpSpPr>
        <p:sp>
          <p:nvSpPr>
            <p:cNvPr id="359" name="Google Shape;359;p19"/>
            <p:cNvSpPr/>
            <p:nvPr/>
          </p:nvSpPr>
          <p:spPr>
            <a:xfrm>
              <a:off x="2329850" y="2358300"/>
              <a:ext cx="649250" cy="650025"/>
            </a:xfrm>
            <a:custGeom>
              <a:rect b="b" l="l" r="r" t="t"/>
              <a:pathLst>
                <a:path extrusionOk="0" h="26001" w="25970">
                  <a:moveTo>
                    <a:pt x="12985" y="0"/>
                  </a:moveTo>
                  <a:cubicBezTo>
                    <a:pt x="5796" y="0"/>
                    <a:pt x="1" y="5827"/>
                    <a:pt x="1" y="12985"/>
                  </a:cubicBezTo>
                  <a:cubicBezTo>
                    <a:pt x="1"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2344100" y="2372550"/>
              <a:ext cx="620750" cy="621525"/>
            </a:xfrm>
            <a:custGeom>
              <a:rect b="b" l="l" r="r" t="t"/>
              <a:pathLst>
                <a:path extrusionOk="0" h="24861" w="24830">
                  <a:moveTo>
                    <a:pt x="12415" y="0"/>
                  </a:moveTo>
                  <a:cubicBezTo>
                    <a:pt x="5543" y="0"/>
                    <a:pt x="1" y="5542"/>
                    <a:pt x="1" y="12415"/>
                  </a:cubicBezTo>
                  <a:cubicBezTo>
                    <a:pt x="1" y="19287"/>
                    <a:pt x="5543" y="24860"/>
                    <a:pt x="12415" y="24860"/>
                  </a:cubicBezTo>
                  <a:cubicBezTo>
                    <a:pt x="19256" y="24860"/>
                    <a:pt x="24829" y="19287"/>
                    <a:pt x="24829" y="12415"/>
                  </a:cubicBezTo>
                  <a:cubicBezTo>
                    <a:pt x="24829" y="5542"/>
                    <a:pt x="19256"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3473900" y="3102525"/>
              <a:ext cx="649250" cy="650025"/>
            </a:xfrm>
            <a:custGeom>
              <a:rect b="b" l="l" r="r" t="t"/>
              <a:pathLst>
                <a:path extrusionOk="0" h="26001" w="25970">
                  <a:moveTo>
                    <a:pt x="12985" y="0"/>
                  </a:moveTo>
                  <a:cubicBezTo>
                    <a:pt x="5796" y="0"/>
                    <a:pt x="0" y="5827"/>
                    <a:pt x="0" y="13016"/>
                  </a:cubicBezTo>
                  <a:cubicBezTo>
                    <a:pt x="0" y="20173"/>
                    <a:pt x="5796" y="26000"/>
                    <a:pt x="12985" y="26000"/>
                  </a:cubicBezTo>
                  <a:cubicBezTo>
                    <a:pt x="20142" y="26000"/>
                    <a:pt x="25969" y="20173"/>
                    <a:pt x="25969" y="13016"/>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3488150" y="3116775"/>
              <a:ext cx="620750" cy="621525"/>
            </a:xfrm>
            <a:custGeom>
              <a:rect b="b" l="l" r="r" t="t"/>
              <a:pathLst>
                <a:path extrusionOk="0" h="24861" w="24830">
                  <a:moveTo>
                    <a:pt x="12415" y="0"/>
                  </a:moveTo>
                  <a:cubicBezTo>
                    <a:pt x="5543" y="0"/>
                    <a:pt x="1" y="5574"/>
                    <a:pt x="1" y="12446"/>
                  </a:cubicBezTo>
                  <a:cubicBezTo>
                    <a:pt x="1" y="19318"/>
                    <a:pt x="5543" y="24860"/>
                    <a:pt x="12415" y="24860"/>
                  </a:cubicBezTo>
                  <a:cubicBezTo>
                    <a:pt x="19255" y="24860"/>
                    <a:pt x="24829" y="19318"/>
                    <a:pt x="24829" y="12446"/>
                  </a:cubicBezTo>
                  <a:cubicBezTo>
                    <a:pt x="24829" y="5574"/>
                    <a:pt x="19255"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a:off x="4617950" y="2358300"/>
              <a:ext cx="649225" cy="650025"/>
            </a:xfrm>
            <a:custGeom>
              <a:rect b="b" l="l" r="r" t="t"/>
              <a:pathLst>
                <a:path extrusionOk="0" h="26001" w="25969">
                  <a:moveTo>
                    <a:pt x="12985" y="0"/>
                  </a:moveTo>
                  <a:cubicBezTo>
                    <a:pt x="5796" y="0"/>
                    <a:pt x="0" y="5827"/>
                    <a:pt x="0" y="12985"/>
                  </a:cubicBezTo>
                  <a:cubicBezTo>
                    <a:pt x="0"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4631400" y="2372550"/>
              <a:ext cx="621525" cy="621525"/>
            </a:xfrm>
            <a:custGeom>
              <a:rect b="b" l="l" r="r" t="t"/>
              <a:pathLst>
                <a:path extrusionOk="0" h="24861" w="24861">
                  <a:moveTo>
                    <a:pt x="12447" y="0"/>
                  </a:moveTo>
                  <a:cubicBezTo>
                    <a:pt x="5574" y="0"/>
                    <a:pt x="1" y="5542"/>
                    <a:pt x="1" y="12415"/>
                  </a:cubicBezTo>
                  <a:cubicBezTo>
                    <a:pt x="1" y="19287"/>
                    <a:pt x="5574" y="24860"/>
                    <a:pt x="12447" y="24860"/>
                  </a:cubicBezTo>
                  <a:cubicBezTo>
                    <a:pt x="19287" y="24860"/>
                    <a:pt x="24861" y="19287"/>
                    <a:pt x="24861" y="12415"/>
                  </a:cubicBezTo>
                  <a:cubicBezTo>
                    <a:pt x="24861" y="5542"/>
                    <a:pt x="19287" y="0"/>
                    <a:pt x="124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6016125" y="3102525"/>
              <a:ext cx="649250" cy="650025"/>
            </a:xfrm>
            <a:custGeom>
              <a:rect b="b" l="l" r="r" t="t"/>
              <a:pathLst>
                <a:path extrusionOk="0" h="26001" w="25970">
                  <a:moveTo>
                    <a:pt x="12985" y="0"/>
                  </a:moveTo>
                  <a:cubicBezTo>
                    <a:pt x="5828" y="0"/>
                    <a:pt x="1" y="5827"/>
                    <a:pt x="1" y="13016"/>
                  </a:cubicBezTo>
                  <a:cubicBezTo>
                    <a:pt x="1" y="20173"/>
                    <a:pt x="5828" y="26000"/>
                    <a:pt x="12985" y="26000"/>
                  </a:cubicBezTo>
                  <a:cubicBezTo>
                    <a:pt x="20174" y="26000"/>
                    <a:pt x="25970" y="20173"/>
                    <a:pt x="25970" y="13016"/>
                  </a:cubicBezTo>
                  <a:cubicBezTo>
                    <a:pt x="25970" y="5827"/>
                    <a:pt x="20174"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6030375" y="3116775"/>
              <a:ext cx="620750" cy="621525"/>
            </a:xfrm>
            <a:custGeom>
              <a:rect b="b" l="l" r="r" t="t"/>
              <a:pathLst>
                <a:path extrusionOk="0" h="24861" w="24830">
                  <a:moveTo>
                    <a:pt x="12415" y="0"/>
                  </a:moveTo>
                  <a:cubicBezTo>
                    <a:pt x="5575" y="0"/>
                    <a:pt x="1" y="5574"/>
                    <a:pt x="1" y="12446"/>
                  </a:cubicBezTo>
                  <a:cubicBezTo>
                    <a:pt x="1" y="19318"/>
                    <a:pt x="5575" y="24860"/>
                    <a:pt x="12415" y="24860"/>
                  </a:cubicBezTo>
                  <a:cubicBezTo>
                    <a:pt x="19287" y="24860"/>
                    <a:pt x="24829" y="19318"/>
                    <a:pt x="24829" y="12446"/>
                  </a:cubicBezTo>
                  <a:cubicBezTo>
                    <a:pt x="24829" y="5574"/>
                    <a:pt x="19287"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5762000" y="1625150"/>
              <a:ext cx="598550" cy="1452050"/>
            </a:xfrm>
            <a:custGeom>
              <a:rect b="b" l="l" r="r" t="t"/>
              <a:pathLst>
                <a:path extrusionOk="0" h="58082" w="23942">
                  <a:moveTo>
                    <a:pt x="887" y="1"/>
                  </a:moveTo>
                  <a:cubicBezTo>
                    <a:pt x="380" y="1"/>
                    <a:pt x="0" y="381"/>
                    <a:pt x="0" y="888"/>
                  </a:cubicBezTo>
                  <a:cubicBezTo>
                    <a:pt x="0" y="1394"/>
                    <a:pt x="380" y="1774"/>
                    <a:pt x="887" y="1774"/>
                  </a:cubicBezTo>
                  <a:cubicBezTo>
                    <a:pt x="1140" y="1774"/>
                    <a:pt x="1362" y="1679"/>
                    <a:pt x="1520" y="1489"/>
                  </a:cubicBezTo>
                  <a:lnTo>
                    <a:pt x="22865" y="15265"/>
                  </a:lnTo>
                  <a:lnTo>
                    <a:pt x="22865" y="56308"/>
                  </a:lnTo>
                  <a:cubicBezTo>
                    <a:pt x="22485" y="56403"/>
                    <a:pt x="22168" y="56752"/>
                    <a:pt x="22168" y="57195"/>
                  </a:cubicBezTo>
                  <a:cubicBezTo>
                    <a:pt x="22168" y="57702"/>
                    <a:pt x="22580" y="58082"/>
                    <a:pt x="23055" y="58082"/>
                  </a:cubicBezTo>
                  <a:cubicBezTo>
                    <a:pt x="23562" y="58082"/>
                    <a:pt x="23942" y="57702"/>
                    <a:pt x="23942" y="57195"/>
                  </a:cubicBezTo>
                  <a:cubicBezTo>
                    <a:pt x="23942" y="56752"/>
                    <a:pt x="23657" y="56403"/>
                    <a:pt x="23245" y="56308"/>
                  </a:cubicBezTo>
                  <a:lnTo>
                    <a:pt x="23245" y="15170"/>
                  </a:lnTo>
                  <a:cubicBezTo>
                    <a:pt x="23245" y="15107"/>
                    <a:pt x="23214" y="15044"/>
                    <a:pt x="23150" y="15012"/>
                  </a:cubicBezTo>
                  <a:lnTo>
                    <a:pt x="1710" y="1173"/>
                  </a:lnTo>
                  <a:cubicBezTo>
                    <a:pt x="1742" y="1078"/>
                    <a:pt x="1774" y="983"/>
                    <a:pt x="1774" y="888"/>
                  </a:cubicBezTo>
                  <a:cubicBezTo>
                    <a:pt x="1774" y="381"/>
                    <a:pt x="1394" y="1"/>
                    <a:pt x="88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4731150" y="2042400"/>
              <a:ext cx="232000" cy="296125"/>
            </a:xfrm>
            <a:custGeom>
              <a:rect b="b" l="l" r="r" t="t"/>
              <a:pathLst>
                <a:path extrusionOk="0" h="11845" w="9280">
                  <a:moveTo>
                    <a:pt x="919" y="0"/>
                  </a:moveTo>
                  <a:cubicBezTo>
                    <a:pt x="413" y="0"/>
                    <a:pt x="1" y="380"/>
                    <a:pt x="1" y="887"/>
                  </a:cubicBezTo>
                  <a:cubicBezTo>
                    <a:pt x="1" y="1394"/>
                    <a:pt x="413" y="1774"/>
                    <a:pt x="919" y="1774"/>
                  </a:cubicBezTo>
                  <a:cubicBezTo>
                    <a:pt x="1141" y="1774"/>
                    <a:pt x="1331" y="1711"/>
                    <a:pt x="1489" y="1552"/>
                  </a:cubicBezTo>
                  <a:lnTo>
                    <a:pt x="8172" y="6651"/>
                  </a:lnTo>
                  <a:lnTo>
                    <a:pt x="8203" y="10103"/>
                  </a:lnTo>
                  <a:cubicBezTo>
                    <a:pt x="7792" y="10166"/>
                    <a:pt x="7507" y="10546"/>
                    <a:pt x="7507" y="10958"/>
                  </a:cubicBezTo>
                  <a:cubicBezTo>
                    <a:pt x="7507" y="11465"/>
                    <a:pt x="7887" y="11845"/>
                    <a:pt x="8393" y="11845"/>
                  </a:cubicBezTo>
                  <a:cubicBezTo>
                    <a:pt x="8900" y="11845"/>
                    <a:pt x="9280" y="11465"/>
                    <a:pt x="9280" y="10958"/>
                  </a:cubicBezTo>
                  <a:cubicBezTo>
                    <a:pt x="9280" y="10514"/>
                    <a:pt x="8963" y="10166"/>
                    <a:pt x="8583" y="10071"/>
                  </a:cubicBezTo>
                  <a:lnTo>
                    <a:pt x="8552" y="6556"/>
                  </a:lnTo>
                  <a:cubicBezTo>
                    <a:pt x="8552" y="6493"/>
                    <a:pt x="8520" y="6429"/>
                    <a:pt x="8457" y="6397"/>
                  </a:cubicBezTo>
                  <a:lnTo>
                    <a:pt x="1711" y="1267"/>
                  </a:lnTo>
                  <a:cubicBezTo>
                    <a:pt x="1774" y="1140"/>
                    <a:pt x="1806" y="1014"/>
                    <a:pt x="1806" y="887"/>
                  </a:cubicBezTo>
                  <a:cubicBezTo>
                    <a:pt x="1806" y="380"/>
                    <a:pt x="1394" y="0"/>
                    <a:pt x="91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9"/>
            <p:cNvSpPr/>
            <p:nvPr/>
          </p:nvSpPr>
          <p:spPr>
            <a:xfrm>
              <a:off x="3775550" y="2178575"/>
              <a:ext cx="44350" cy="898625"/>
            </a:xfrm>
            <a:custGeom>
              <a:rect b="b" l="l" r="r" t="t"/>
              <a:pathLst>
                <a:path extrusionOk="0" h="35945" w="1774">
                  <a:moveTo>
                    <a:pt x="887" y="0"/>
                  </a:moveTo>
                  <a:cubicBezTo>
                    <a:pt x="380" y="0"/>
                    <a:pt x="0" y="412"/>
                    <a:pt x="0" y="887"/>
                  </a:cubicBezTo>
                  <a:cubicBezTo>
                    <a:pt x="0" y="1331"/>
                    <a:pt x="285" y="1679"/>
                    <a:pt x="697" y="1774"/>
                  </a:cubicBezTo>
                  <a:lnTo>
                    <a:pt x="697" y="34171"/>
                  </a:lnTo>
                  <a:cubicBezTo>
                    <a:pt x="285" y="34266"/>
                    <a:pt x="0" y="34615"/>
                    <a:pt x="0" y="35058"/>
                  </a:cubicBezTo>
                  <a:cubicBezTo>
                    <a:pt x="0" y="35565"/>
                    <a:pt x="380" y="35945"/>
                    <a:pt x="887" y="35945"/>
                  </a:cubicBezTo>
                  <a:cubicBezTo>
                    <a:pt x="1394" y="35945"/>
                    <a:pt x="1774" y="35565"/>
                    <a:pt x="1774" y="35058"/>
                  </a:cubicBezTo>
                  <a:cubicBezTo>
                    <a:pt x="1774" y="34615"/>
                    <a:pt x="1489" y="34266"/>
                    <a:pt x="1077" y="34171"/>
                  </a:cubicBezTo>
                  <a:lnTo>
                    <a:pt x="1077" y="1774"/>
                  </a:lnTo>
                  <a:cubicBezTo>
                    <a:pt x="1489" y="1679"/>
                    <a:pt x="1774" y="1331"/>
                    <a:pt x="1774" y="887"/>
                  </a:cubicBezTo>
                  <a:cubicBezTo>
                    <a:pt x="1774" y="412"/>
                    <a:pt x="1394" y="0"/>
                    <a:pt x="88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p:nvPr/>
          </p:nvSpPr>
          <p:spPr>
            <a:xfrm>
              <a:off x="2628325" y="2042400"/>
              <a:ext cx="232000" cy="296125"/>
            </a:xfrm>
            <a:custGeom>
              <a:rect b="b" l="l" r="r" t="t"/>
              <a:pathLst>
                <a:path extrusionOk="0" h="11845" w="9280">
                  <a:moveTo>
                    <a:pt x="8393" y="0"/>
                  </a:moveTo>
                  <a:cubicBezTo>
                    <a:pt x="7887" y="0"/>
                    <a:pt x="7506" y="380"/>
                    <a:pt x="7506" y="887"/>
                  </a:cubicBezTo>
                  <a:cubicBezTo>
                    <a:pt x="7506" y="1014"/>
                    <a:pt x="7538" y="1140"/>
                    <a:pt x="7570" y="1267"/>
                  </a:cubicBezTo>
                  <a:lnTo>
                    <a:pt x="824" y="6397"/>
                  </a:lnTo>
                  <a:cubicBezTo>
                    <a:pt x="793" y="6429"/>
                    <a:pt x="761" y="6493"/>
                    <a:pt x="761" y="6556"/>
                  </a:cubicBezTo>
                  <a:lnTo>
                    <a:pt x="729" y="10071"/>
                  </a:lnTo>
                  <a:cubicBezTo>
                    <a:pt x="318" y="10166"/>
                    <a:pt x="1" y="10514"/>
                    <a:pt x="1" y="10958"/>
                  </a:cubicBezTo>
                  <a:cubicBezTo>
                    <a:pt x="1" y="11465"/>
                    <a:pt x="413" y="11845"/>
                    <a:pt x="919" y="11845"/>
                  </a:cubicBezTo>
                  <a:cubicBezTo>
                    <a:pt x="1394" y="11845"/>
                    <a:pt x="1806" y="11465"/>
                    <a:pt x="1806" y="10958"/>
                  </a:cubicBezTo>
                  <a:cubicBezTo>
                    <a:pt x="1806" y="10546"/>
                    <a:pt x="1489" y="10166"/>
                    <a:pt x="1109" y="10103"/>
                  </a:cubicBezTo>
                  <a:lnTo>
                    <a:pt x="1141" y="6651"/>
                  </a:lnTo>
                  <a:lnTo>
                    <a:pt x="7823" y="1552"/>
                  </a:lnTo>
                  <a:cubicBezTo>
                    <a:pt x="7982" y="1711"/>
                    <a:pt x="8172" y="1774"/>
                    <a:pt x="8393" y="1774"/>
                  </a:cubicBezTo>
                  <a:cubicBezTo>
                    <a:pt x="8900" y="1774"/>
                    <a:pt x="9280" y="1394"/>
                    <a:pt x="9280" y="887"/>
                  </a:cubicBezTo>
                  <a:cubicBezTo>
                    <a:pt x="9280" y="380"/>
                    <a:pt x="8868" y="0"/>
                    <a:pt x="839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1236475" y="1625150"/>
              <a:ext cx="598575" cy="1454425"/>
            </a:xfrm>
            <a:custGeom>
              <a:rect b="b" l="l" r="r" t="t"/>
              <a:pathLst>
                <a:path extrusionOk="0" h="58177" w="23943">
                  <a:moveTo>
                    <a:pt x="23056" y="1"/>
                  </a:moveTo>
                  <a:cubicBezTo>
                    <a:pt x="22549" y="1"/>
                    <a:pt x="22137" y="381"/>
                    <a:pt x="22137" y="888"/>
                  </a:cubicBezTo>
                  <a:cubicBezTo>
                    <a:pt x="22137" y="1014"/>
                    <a:pt x="22169" y="1109"/>
                    <a:pt x="22201" y="1204"/>
                  </a:cubicBezTo>
                  <a:lnTo>
                    <a:pt x="792" y="15012"/>
                  </a:lnTo>
                  <a:cubicBezTo>
                    <a:pt x="761" y="15044"/>
                    <a:pt x="697" y="15107"/>
                    <a:pt x="697" y="15170"/>
                  </a:cubicBezTo>
                  <a:lnTo>
                    <a:pt x="697" y="56403"/>
                  </a:lnTo>
                  <a:cubicBezTo>
                    <a:pt x="317" y="56467"/>
                    <a:pt x="1" y="56847"/>
                    <a:pt x="1" y="57258"/>
                  </a:cubicBezTo>
                  <a:cubicBezTo>
                    <a:pt x="1" y="57765"/>
                    <a:pt x="412" y="58177"/>
                    <a:pt x="887" y="58177"/>
                  </a:cubicBezTo>
                  <a:cubicBezTo>
                    <a:pt x="1394" y="58177"/>
                    <a:pt x="1806" y="57765"/>
                    <a:pt x="1806" y="57258"/>
                  </a:cubicBezTo>
                  <a:cubicBezTo>
                    <a:pt x="1806" y="56847"/>
                    <a:pt x="1489" y="56467"/>
                    <a:pt x="1077" y="56403"/>
                  </a:cubicBezTo>
                  <a:lnTo>
                    <a:pt x="1077" y="15265"/>
                  </a:lnTo>
                  <a:lnTo>
                    <a:pt x="22391" y="1521"/>
                  </a:lnTo>
                  <a:cubicBezTo>
                    <a:pt x="22581" y="1679"/>
                    <a:pt x="22802" y="1774"/>
                    <a:pt x="23024" y="1774"/>
                  </a:cubicBezTo>
                  <a:cubicBezTo>
                    <a:pt x="23531" y="1774"/>
                    <a:pt x="23943" y="1394"/>
                    <a:pt x="23943" y="888"/>
                  </a:cubicBezTo>
                  <a:cubicBezTo>
                    <a:pt x="23943" y="381"/>
                    <a:pt x="23531" y="1"/>
                    <a:pt x="2305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936425" y="3102525"/>
              <a:ext cx="649225" cy="650025"/>
            </a:xfrm>
            <a:custGeom>
              <a:rect b="b" l="l" r="r" t="t"/>
              <a:pathLst>
                <a:path extrusionOk="0" h="26001" w="25969">
                  <a:moveTo>
                    <a:pt x="12984" y="0"/>
                  </a:moveTo>
                  <a:cubicBezTo>
                    <a:pt x="5796" y="0"/>
                    <a:pt x="0" y="5827"/>
                    <a:pt x="0" y="13016"/>
                  </a:cubicBezTo>
                  <a:cubicBezTo>
                    <a:pt x="0" y="20173"/>
                    <a:pt x="5796" y="26000"/>
                    <a:pt x="12984" y="26000"/>
                  </a:cubicBezTo>
                  <a:cubicBezTo>
                    <a:pt x="20142" y="26000"/>
                    <a:pt x="25969" y="20173"/>
                    <a:pt x="25969" y="13016"/>
                  </a:cubicBezTo>
                  <a:cubicBezTo>
                    <a:pt x="25969" y="5827"/>
                    <a:pt x="20142" y="0"/>
                    <a:pt x="1298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950675" y="3116775"/>
              <a:ext cx="620725" cy="621525"/>
            </a:xfrm>
            <a:custGeom>
              <a:rect b="b" l="l" r="r" t="t"/>
              <a:pathLst>
                <a:path extrusionOk="0" h="24861" w="24829">
                  <a:moveTo>
                    <a:pt x="12414" y="0"/>
                  </a:moveTo>
                  <a:cubicBezTo>
                    <a:pt x="5542" y="0"/>
                    <a:pt x="0" y="5574"/>
                    <a:pt x="0" y="12446"/>
                  </a:cubicBezTo>
                  <a:cubicBezTo>
                    <a:pt x="0" y="19318"/>
                    <a:pt x="5542" y="24860"/>
                    <a:pt x="12414" y="24860"/>
                  </a:cubicBezTo>
                  <a:cubicBezTo>
                    <a:pt x="19255" y="24860"/>
                    <a:pt x="24829" y="19318"/>
                    <a:pt x="24829" y="12446"/>
                  </a:cubicBezTo>
                  <a:cubicBezTo>
                    <a:pt x="24829" y="5574"/>
                    <a:pt x="19255" y="0"/>
                    <a:pt x="124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1124850" y="3277325"/>
              <a:ext cx="273175" cy="301500"/>
            </a:xfrm>
            <a:custGeom>
              <a:rect b="b" l="l" r="r" t="t"/>
              <a:pathLst>
                <a:path extrusionOk="0" h="12060" w="10927">
                  <a:moveTo>
                    <a:pt x="5587" y="1"/>
                  </a:moveTo>
                  <a:cubicBezTo>
                    <a:pt x="5562" y="1"/>
                    <a:pt x="5536" y="3"/>
                    <a:pt x="5511" y="7"/>
                  </a:cubicBezTo>
                  <a:cubicBezTo>
                    <a:pt x="5289" y="7"/>
                    <a:pt x="5162" y="39"/>
                    <a:pt x="5099" y="102"/>
                  </a:cubicBezTo>
                  <a:lnTo>
                    <a:pt x="5162" y="7"/>
                  </a:lnTo>
                  <a:lnTo>
                    <a:pt x="5162" y="7"/>
                  </a:lnTo>
                  <a:cubicBezTo>
                    <a:pt x="5131" y="39"/>
                    <a:pt x="5036" y="70"/>
                    <a:pt x="4972" y="102"/>
                  </a:cubicBezTo>
                  <a:cubicBezTo>
                    <a:pt x="4941" y="102"/>
                    <a:pt x="4877" y="102"/>
                    <a:pt x="4846" y="134"/>
                  </a:cubicBezTo>
                  <a:cubicBezTo>
                    <a:pt x="4276" y="229"/>
                    <a:pt x="3927" y="767"/>
                    <a:pt x="3801" y="957"/>
                  </a:cubicBezTo>
                  <a:cubicBezTo>
                    <a:pt x="3769" y="925"/>
                    <a:pt x="3769" y="862"/>
                    <a:pt x="3769" y="862"/>
                  </a:cubicBezTo>
                  <a:cubicBezTo>
                    <a:pt x="3737" y="925"/>
                    <a:pt x="3737" y="989"/>
                    <a:pt x="3769" y="1020"/>
                  </a:cubicBezTo>
                  <a:cubicBezTo>
                    <a:pt x="3702" y="998"/>
                    <a:pt x="3635" y="975"/>
                    <a:pt x="3579" y="975"/>
                  </a:cubicBezTo>
                  <a:cubicBezTo>
                    <a:pt x="3555" y="975"/>
                    <a:pt x="3534" y="979"/>
                    <a:pt x="3516" y="989"/>
                  </a:cubicBezTo>
                  <a:cubicBezTo>
                    <a:pt x="3516" y="989"/>
                    <a:pt x="3611" y="1020"/>
                    <a:pt x="3706" y="1084"/>
                  </a:cubicBezTo>
                  <a:cubicBezTo>
                    <a:pt x="2946" y="1559"/>
                    <a:pt x="3389" y="3237"/>
                    <a:pt x="3389" y="3237"/>
                  </a:cubicBezTo>
                  <a:cubicBezTo>
                    <a:pt x="2946" y="3997"/>
                    <a:pt x="3706" y="4599"/>
                    <a:pt x="3706" y="4599"/>
                  </a:cubicBezTo>
                  <a:cubicBezTo>
                    <a:pt x="3737" y="4979"/>
                    <a:pt x="3896" y="5391"/>
                    <a:pt x="4022" y="5612"/>
                  </a:cubicBezTo>
                  <a:cubicBezTo>
                    <a:pt x="4054" y="5676"/>
                    <a:pt x="4054" y="5802"/>
                    <a:pt x="4022" y="5897"/>
                  </a:cubicBezTo>
                  <a:cubicBezTo>
                    <a:pt x="4022" y="6056"/>
                    <a:pt x="4022" y="6246"/>
                    <a:pt x="3991" y="6309"/>
                  </a:cubicBezTo>
                  <a:cubicBezTo>
                    <a:pt x="3864" y="6309"/>
                    <a:pt x="3706" y="6277"/>
                    <a:pt x="3642" y="6246"/>
                  </a:cubicBezTo>
                  <a:cubicBezTo>
                    <a:pt x="3484" y="6151"/>
                    <a:pt x="3294" y="6119"/>
                    <a:pt x="3104" y="6119"/>
                  </a:cubicBezTo>
                  <a:lnTo>
                    <a:pt x="3041" y="6119"/>
                  </a:lnTo>
                  <a:cubicBezTo>
                    <a:pt x="1077" y="6119"/>
                    <a:pt x="349" y="8621"/>
                    <a:pt x="64" y="9951"/>
                  </a:cubicBezTo>
                  <a:cubicBezTo>
                    <a:pt x="0" y="10426"/>
                    <a:pt x="159" y="10901"/>
                    <a:pt x="507" y="11028"/>
                  </a:cubicBezTo>
                  <a:cubicBezTo>
                    <a:pt x="1365" y="11418"/>
                    <a:pt x="3171" y="12059"/>
                    <a:pt x="5474" y="12059"/>
                  </a:cubicBezTo>
                  <a:cubicBezTo>
                    <a:pt x="6912" y="12059"/>
                    <a:pt x="8545" y="11809"/>
                    <a:pt x="10261" y="11091"/>
                  </a:cubicBezTo>
                  <a:cubicBezTo>
                    <a:pt x="10673" y="10901"/>
                    <a:pt x="10926" y="10268"/>
                    <a:pt x="10800" y="9666"/>
                  </a:cubicBezTo>
                  <a:cubicBezTo>
                    <a:pt x="10514" y="8304"/>
                    <a:pt x="9723" y="6119"/>
                    <a:pt x="7886" y="6119"/>
                  </a:cubicBezTo>
                  <a:lnTo>
                    <a:pt x="7854" y="6119"/>
                  </a:lnTo>
                  <a:cubicBezTo>
                    <a:pt x="7664" y="6119"/>
                    <a:pt x="7506" y="6151"/>
                    <a:pt x="7379" y="6214"/>
                  </a:cubicBezTo>
                  <a:cubicBezTo>
                    <a:pt x="7284" y="6246"/>
                    <a:pt x="7063" y="6277"/>
                    <a:pt x="6841" y="6309"/>
                  </a:cubicBezTo>
                  <a:lnTo>
                    <a:pt x="6809" y="5929"/>
                  </a:lnTo>
                  <a:cubicBezTo>
                    <a:pt x="6778" y="5834"/>
                    <a:pt x="6778" y="5739"/>
                    <a:pt x="6841" y="5676"/>
                  </a:cubicBezTo>
                  <a:cubicBezTo>
                    <a:pt x="7031" y="5296"/>
                    <a:pt x="7189" y="4631"/>
                    <a:pt x="7189" y="4631"/>
                  </a:cubicBezTo>
                  <a:cubicBezTo>
                    <a:pt x="7854" y="3997"/>
                    <a:pt x="7506" y="3269"/>
                    <a:pt x="7506" y="3269"/>
                  </a:cubicBezTo>
                  <a:cubicBezTo>
                    <a:pt x="7664" y="2509"/>
                    <a:pt x="7664" y="2065"/>
                    <a:pt x="7633" y="1844"/>
                  </a:cubicBezTo>
                  <a:lnTo>
                    <a:pt x="7633" y="1844"/>
                  </a:lnTo>
                  <a:cubicBezTo>
                    <a:pt x="7696" y="1939"/>
                    <a:pt x="7759" y="2002"/>
                    <a:pt x="7759" y="2002"/>
                  </a:cubicBezTo>
                  <a:cubicBezTo>
                    <a:pt x="7664" y="1685"/>
                    <a:pt x="7506" y="1464"/>
                    <a:pt x="7379" y="1305"/>
                  </a:cubicBezTo>
                  <a:cubicBezTo>
                    <a:pt x="7348" y="1274"/>
                    <a:pt x="7316" y="1210"/>
                    <a:pt x="7284" y="1179"/>
                  </a:cubicBezTo>
                  <a:lnTo>
                    <a:pt x="7284" y="1179"/>
                  </a:lnTo>
                  <a:cubicBezTo>
                    <a:pt x="7411" y="1210"/>
                    <a:pt x="7538" y="1274"/>
                    <a:pt x="7538" y="1274"/>
                  </a:cubicBezTo>
                  <a:cubicBezTo>
                    <a:pt x="7411" y="1115"/>
                    <a:pt x="7189" y="957"/>
                    <a:pt x="7063" y="830"/>
                  </a:cubicBezTo>
                  <a:lnTo>
                    <a:pt x="7063" y="830"/>
                  </a:lnTo>
                  <a:cubicBezTo>
                    <a:pt x="7189" y="925"/>
                    <a:pt x="7284" y="957"/>
                    <a:pt x="7284" y="957"/>
                  </a:cubicBezTo>
                  <a:cubicBezTo>
                    <a:pt x="7126" y="799"/>
                    <a:pt x="6936" y="704"/>
                    <a:pt x="6809" y="640"/>
                  </a:cubicBezTo>
                  <a:lnTo>
                    <a:pt x="6841" y="640"/>
                  </a:lnTo>
                  <a:lnTo>
                    <a:pt x="6556" y="482"/>
                  </a:lnTo>
                  <a:lnTo>
                    <a:pt x="6556" y="482"/>
                  </a:lnTo>
                  <a:cubicBezTo>
                    <a:pt x="6746" y="545"/>
                    <a:pt x="6904" y="640"/>
                    <a:pt x="6904" y="640"/>
                  </a:cubicBezTo>
                  <a:cubicBezTo>
                    <a:pt x="6841" y="450"/>
                    <a:pt x="6556" y="260"/>
                    <a:pt x="6556" y="260"/>
                  </a:cubicBezTo>
                  <a:cubicBezTo>
                    <a:pt x="6413" y="189"/>
                    <a:pt x="6289" y="153"/>
                    <a:pt x="6168" y="153"/>
                  </a:cubicBezTo>
                  <a:cubicBezTo>
                    <a:pt x="6128" y="153"/>
                    <a:pt x="6089" y="157"/>
                    <a:pt x="6049" y="165"/>
                  </a:cubicBezTo>
                  <a:cubicBezTo>
                    <a:pt x="5912" y="83"/>
                    <a:pt x="5751" y="1"/>
                    <a:pt x="55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1223025" y="3435025"/>
              <a:ext cx="34850" cy="114825"/>
            </a:xfrm>
            <a:custGeom>
              <a:rect b="b" l="l" r="r" t="t"/>
              <a:pathLst>
                <a:path extrusionOk="0" h="4593" w="1394">
                  <a:moveTo>
                    <a:pt x="64" y="1"/>
                  </a:moveTo>
                  <a:cubicBezTo>
                    <a:pt x="64" y="191"/>
                    <a:pt x="0" y="2534"/>
                    <a:pt x="760" y="4593"/>
                  </a:cubicBezTo>
                  <a:cubicBezTo>
                    <a:pt x="760" y="4593"/>
                    <a:pt x="982" y="2629"/>
                    <a:pt x="1394" y="2281"/>
                  </a:cubicBezTo>
                  <a:cubicBezTo>
                    <a:pt x="1394" y="2281"/>
                    <a:pt x="1014" y="1774"/>
                    <a:pt x="1045" y="1711"/>
                  </a:cubicBezTo>
                  <a:cubicBezTo>
                    <a:pt x="1045" y="1616"/>
                    <a:pt x="1204" y="1299"/>
                    <a:pt x="1362" y="1173"/>
                  </a:cubicBezTo>
                  <a:cubicBezTo>
                    <a:pt x="1394" y="1141"/>
                    <a:pt x="1394" y="1078"/>
                    <a:pt x="1362" y="1046"/>
                  </a:cubicBez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1223025" y="3435025"/>
              <a:ext cx="19025" cy="114825"/>
            </a:xfrm>
            <a:custGeom>
              <a:rect b="b" l="l" r="r" t="t"/>
              <a:pathLst>
                <a:path extrusionOk="0" h="4593" w="761">
                  <a:moveTo>
                    <a:pt x="64" y="1"/>
                  </a:moveTo>
                  <a:cubicBezTo>
                    <a:pt x="64" y="191"/>
                    <a:pt x="0" y="2534"/>
                    <a:pt x="760" y="4593"/>
                  </a:cubicBezTo>
                  <a:cubicBezTo>
                    <a:pt x="186" y="2719"/>
                    <a:pt x="131" y="269"/>
                    <a:pt x="127" y="49"/>
                  </a:cubicBezTo>
                  <a:lnTo>
                    <a:pt x="127" y="49"/>
                  </a:lnTo>
                  <a:lnTo>
                    <a:pt x="190" y="96"/>
                  </a:lnTo>
                  <a:lnTo>
                    <a:pt x="127" y="33"/>
                  </a:lnTo>
                  <a:lnTo>
                    <a:pt x="127" y="33"/>
                  </a:lnTo>
                  <a:cubicBezTo>
                    <a:pt x="127" y="33"/>
                    <a:pt x="127" y="38"/>
                    <a:pt x="127" y="49"/>
                  </a:cubicBezTo>
                  <a:lnTo>
                    <a:pt x="127" y="49"/>
                  </a:lnTo>
                  <a:lnTo>
                    <a:pt x="64"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1242025" y="3492050"/>
              <a:ext cx="15850" cy="57800"/>
            </a:xfrm>
            <a:custGeom>
              <a:rect b="b" l="l" r="r" t="t"/>
              <a:pathLst>
                <a:path extrusionOk="0" h="2312" w="634">
                  <a:moveTo>
                    <a:pt x="634" y="0"/>
                  </a:moveTo>
                  <a:cubicBezTo>
                    <a:pt x="95" y="317"/>
                    <a:pt x="0" y="2312"/>
                    <a:pt x="0" y="2312"/>
                  </a:cubicBezTo>
                  <a:cubicBezTo>
                    <a:pt x="0" y="2312"/>
                    <a:pt x="222" y="348"/>
                    <a:pt x="634"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263400" y="3434250"/>
              <a:ext cx="34850" cy="115600"/>
            </a:xfrm>
            <a:custGeom>
              <a:rect b="b" l="l" r="r" t="t"/>
              <a:pathLst>
                <a:path extrusionOk="0" h="4624" w="1394">
                  <a:moveTo>
                    <a:pt x="1299" y="0"/>
                  </a:moveTo>
                  <a:lnTo>
                    <a:pt x="32" y="1077"/>
                  </a:lnTo>
                  <a:cubicBezTo>
                    <a:pt x="0" y="1109"/>
                    <a:pt x="0" y="1172"/>
                    <a:pt x="64" y="1204"/>
                  </a:cubicBezTo>
                  <a:cubicBezTo>
                    <a:pt x="222" y="1330"/>
                    <a:pt x="380" y="1647"/>
                    <a:pt x="380" y="1742"/>
                  </a:cubicBezTo>
                  <a:cubicBezTo>
                    <a:pt x="412" y="1805"/>
                    <a:pt x="32" y="2312"/>
                    <a:pt x="32" y="2312"/>
                  </a:cubicBezTo>
                  <a:cubicBezTo>
                    <a:pt x="444" y="2660"/>
                    <a:pt x="665" y="4624"/>
                    <a:pt x="665" y="4624"/>
                  </a:cubicBezTo>
                  <a:cubicBezTo>
                    <a:pt x="1394" y="2629"/>
                    <a:pt x="1362" y="317"/>
                    <a:pt x="1331" y="32"/>
                  </a:cubicBezTo>
                  <a:cubicBezTo>
                    <a:pt x="1331" y="0"/>
                    <a:pt x="1331" y="0"/>
                    <a:pt x="1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264200" y="3492050"/>
              <a:ext cx="15850" cy="57800"/>
            </a:xfrm>
            <a:custGeom>
              <a:rect b="b" l="l" r="r" t="t"/>
              <a:pathLst>
                <a:path extrusionOk="0" h="2312" w="634">
                  <a:moveTo>
                    <a:pt x="0" y="0"/>
                  </a:moveTo>
                  <a:cubicBezTo>
                    <a:pt x="412" y="348"/>
                    <a:pt x="633" y="2312"/>
                    <a:pt x="633" y="2312"/>
                  </a:cubicBezTo>
                  <a:cubicBezTo>
                    <a:pt x="633" y="2312"/>
                    <a:pt x="538" y="317"/>
                    <a:pt x="0"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1280025" y="3435025"/>
              <a:ext cx="18225" cy="114825"/>
            </a:xfrm>
            <a:custGeom>
              <a:rect b="b" l="l" r="r" t="t"/>
              <a:pathLst>
                <a:path extrusionOk="0" h="4593" w="729">
                  <a:moveTo>
                    <a:pt x="666" y="1"/>
                  </a:moveTo>
                  <a:cubicBezTo>
                    <a:pt x="666" y="1"/>
                    <a:pt x="539" y="2915"/>
                    <a:pt x="0" y="4593"/>
                  </a:cubicBezTo>
                  <a:cubicBezTo>
                    <a:pt x="729" y="2598"/>
                    <a:pt x="697" y="286"/>
                    <a:pt x="666" y="1"/>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1242025" y="3461950"/>
              <a:ext cx="38025" cy="116425"/>
            </a:xfrm>
            <a:custGeom>
              <a:rect b="b" l="l" r="r" t="t"/>
              <a:pathLst>
                <a:path extrusionOk="0" h="4657" w="1521">
                  <a:moveTo>
                    <a:pt x="634" y="1"/>
                  </a:moveTo>
                  <a:lnTo>
                    <a:pt x="634" y="32"/>
                  </a:lnTo>
                  <a:cubicBezTo>
                    <a:pt x="634" y="64"/>
                    <a:pt x="634" y="96"/>
                    <a:pt x="602" y="96"/>
                  </a:cubicBezTo>
                  <a:cubicBezTo>
                    <a:pt x="444" y="222"/>
                    <a:pt x="285" y="539"/>
                    <a:pt x="285" y="634"/>
                  </a:cubicBezTo>
                  <a:cubicBezTo>
                    <a:pt x="254" y="729"/>
                    <a:pt x="634" y="1204"/>
                    <a:pt x="634" y="1204"/>
                  </a:cubicBezTo>
                  <a:cubicBezTo>
                    <a:pt x="222" y="1552"/>
                    <a:pt x="0" y="3516"/>
                    <a:pt x="0" y="3516"/>
                  </a:cubicBezTo>
                  <a:lnTo>
                    <a:pt x="729" y="4656"/>
                  </a:lnTo>
                  <a:lnTo>
                    <a:pt x="1520" y="3516"/>
                  </a:lnTo>
                  <a:cubicBezTo>
                    <a:pt x="1489" y="3389"/>
                    <a:pt x="1299" y="1521"/>
                    <a:pt x="887" y="1204"/>
                  </a:cubicBezTo>
                  <a:cubicBezTo>
                    <a:pt x="887" y="1204"/>
                    <a:pt x="1235" y="697"/>
                    <a:pt x="1235" y="634"/>
                  </a:cubicBezTo>
                  <a:cubicBezTo>
                    <a:pt x="1235" y="539"/>
                    <a:pt x="1077" y="222"/>
                    <a:pt x="887" y="96"/>
                  </a:cubicBezTo>
                  <a:cubicBezTo>
                    <a:pt x="887" y="64"/>
                    <a:pt x="855" y="32"/>
                    <a:pt x="88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2" name="Google Shape;382;p19"/>
          <p:cNvPicPr preferRelativeResize="0"/>
          <p:nvPr/>
        </p:nvPicPr>
        <p:blipFill>
          <a:blip r:embed="rId3">
            <a:alphaModFix/>
          </a:blip>
          <a:stretch>
            <a:fillRect/>
          </a:stretch>
        </p:blipFill>
        <p:spPr>
          <a:xfrm>
            <a:off x="3052375" y="2252663"/>
            <a:ext cx="355200" cy="355200"/>
          </a:xfrm>
          <a:prstGeom prst="rect">
            <a:avLst/>
          </a:prstGeom>
          <a:noFill/>
          <a:ln>
            <a:noFill/>
          </a:ln>
        </p:spPr>
      </p:pic>
      <p:pic>
        <p:nvPicPr>
          <p:cNvPr id="383" name="Google Shape;383;p19"/>
          <p:cNvPicPr preferRelativeResize="0"/>
          <p:nvPr/>
        </p:nvPicPr>
        <p:blipFill>
          <a:blip r:embed="rId4">
            <a:alphaModFix/>
          </a:blip>
          <a:stretch>
            <a:fillRect/>
          </a:stretch>
        </p:blipFill>
        <p:spPr>
          <a:xfrm>
            <a:off x="4353113" y="3091325"/>
            <a:ext cx="403325" cy="403325"/>
          </a:xfrm>
          <a:prstGeom prst="rect">
            <a:avLst/>
          </a:prstGeom>
          <a:noFill/>
          <a:ln>
            <a:noFill/>
          </a:ln>
        </p:spPr>
      </p:pic>
      <p:pic>
        <p:nvPicPr>
          <p:cNvPr id="384" name="Google Shape;384;p19"/>
          <p:cNvPicPr preferRelativeResize="0"/>
          <p:nvPr/>
        </p:nvPicPr>
        <p:blipFill>
          <a:blip r:embed="rId5">
            <a:alphaModFix/>
          </a:blip>
          <a:stretch>
            <a:fillRect/>
          </a:stretch>
        </p:blipFill>
        <p:spPr>
          <a:xfrm>
            <a:off x="5680775" y="2228600"/>
            <a:ext cx="403325" cy="403325"/>
          </a:xfrm>
          <a:prstGeom prst="rect">
            <a:avLst/>
          </a:prstGeom>
          <a:noFill/>
          <a:ln>
            <a:noFill/>
          </a:ln>
        </p:spPr>
      </p:pic>
      <p:pic>
        <p:nvPicPr>
          <p:cNvPr id="385" name="Google Shape;385;p19"/>
          <p:cNvPicPr preferRelativeResize="0"/>
          <p:nvPr/>
        </p:nvPicPr>
        <p:blipFill>
          <a:blip r:embed="rId6">
            <a:alphaModFix/>
          </a:blip>
          <a:stretch>
            <a:fillRect/>
          </a:stretch>
        </p:blipFill>
        <p:spPr>
          <a:xfrm>
            <a:off x="7333425" y="3091326"/>
            <a:ext cx="403325" cy="40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txBox="1"/>
          <p:nvPr/>
        </p:nvSpPr>
        <p:spPr>
          <a:xfrm>
            <a:off x="2591100" y="411475"/>
            <a:ext cx="3961800" cy="11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latin typeface="Fira Sans Medium"/>
                <a:ea typeface="Fira Sans Medium"/>
                <a:cs typeface="Fira Sans Medium"/>
                <a:sym typeface="Fira Sans Medium"/>
              </a:rPr>
              <a:t>Nguyễn Tuấn Thanh</a:t>
            </a:r>
            <a:endParaRPr sz="3300">
              <a:latin typeface="Fira Sans Medium"/>
              <a:ea typeface="Fira Sans Medium"/>
              <a:cs typeface="Fira Sans Medium"/>
              <a:sym typeface="Fira Sans Medium"/>
            </a:endParaRPr>
          </a:p>
        </p:txBody>
      </p:sp>
      <p:sp>
        <p:nvSpPr>
          <p:cNvPr id="391" name="Google Shape;391;p20"/>
          <p:cNvSpPr txBox="1"/>
          <p:nvPr/>
        </p:nvSpPr>
        <p:spPr>
          <a:xfrm>
            <a:off x="764539" y="37910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Architectural Development</a:t>
            </a:r>
            <a:endParaRPr>
              <a:latin typeface="Fira Sans Medium"/>
              <a:ea typeface="Fira Sans Medium"/>
              <a:cs typeface="Fira Sans Medium"/>
              <a:sym typeface="Fira Sans Medium"/>
            </a:endParaRPr>
          </a:p>
        </p:txBody>
      </p:sp>
      <p:sp>
        <p:nvSpPr>
          <p:cNvPr id="392" name="Google Shape;392;p20"/>
          <p:cNvSpPr txBox="1"/>
          <p:nvPr/>
        </p:nvSpPr>
        <p:spPr>
          <a:xfrm>
            <a:off x="566402" y="4256525"/>
            <a:ext cx="20247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Project scopes, Objectives, Deliverables</a:t>
            </a:r>
            <a:endParaRPr sz="1200">
              <a:latin typeface="Fira Sans"/>
              <a:ea typeface="Fira Sans"/>
              <a:cs typeface="Fira Sans"/>
              <a:sym typeface="Fira Sans"/>
            </a:endParaRPr>
          </a:p>
        </p:txBody>
      </p:sp>
      <p:sp>
        <p:nvSpPr>
          <p:cNvPr id="393" name="Google Shape;393;p20"/>
          <p:cNvSpPr txBox="1"/>
          <p:nvPr/>
        </p:nvSpPr>
        <p:spPr>
          <a:xfrm>
            <a:off x="2380400" y="2913139"/>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Developing</a:t>
            </a:r>
            <a:endParaRPr>
              <a:latin typeface="Fira Sans Medium"/>
              <a:ea typeface="Fira Sans Medium"/>
              <a:cs typeface="Fira Sans Medium"/>
              <a:sym typeface="Fira Sans Medium"/>
            </a:endParaRPr>
          </a:p>
        </p:txBody>
      </p:sp>
      <p:sp>
        <p:nvSpPr>
          <p:cNvPr id="394" name="Google Shape;394;p20"/>
          <p:cNvSpPr txBox="1"/>
          <p:nvPr/>
        </p:nvSpPr>
        <p:spPr>
          <a:xfrm>
            <a:off x="2380400" y="3268763"/>
            <a:ext cx="17652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Implement Back-end</a:t>
            </a:r>
            <a:endParaRPr sz="1200">
              <a:latin typeface="Fira Sans"/>
              <a:ea typeface="Fira Sans"/>
              <a:cs typeface="Fira Sans"/>
              <a:sym typeface="Fira Sans"/>
            </a:endParaRPr>
          </a:p>
        </p:txBody>
      </p:sp>
      <p:sp>
        <p:nvSpPr>
          <p:cNvPr id="395" name="Google Shape;395;p20"/>
          <p:cNvSpPr txBox="1"/>
          <p:nvPr/>
        </p:nvSpPr>
        <p:spPr>
          <a:xfrm>
            <a:off x="6589424" y="38099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Quality Assurance</a:t>
            </a:r>
            <a:endParaRPr>
              <a:latin typeface="Fira Sans Medium"/>
              <a:ea typeface="Fira Sans Medium"/>
              <a:cs typeface="Fira Sans Medium"/>
              <a:sym typeface="Fira Sans Medium"/>
            </a:endParaRPr>
          </a:p>
        </p:txBody>
      </p:sp>
      <p:sp>
        <p:nvSpPr>
          <p:cNvPr id="396" name="Google Shape;396;p20"/>
          <p:cNvSpPr txBox="1"/>
          <p:nvPr/>
        </p:nvSpPr>
        <p:spPr>
          <a:xfrm>
            <a:off x="6589424" y="4125274"/>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Back-end </a:t>
            </a:r>
            <a:r>
              <a:rPr lang="en" sz="1200">
                <a:latin typeface="Fira Sans"/>
                <a:ea typeface="Fira Sans"/>
                <a:cs typeface="Fira Sans"/>
                <a:sym typeface="Fira Sans"/>
              </a:rPr>
              <a:t>Quality</a:t>
            </a:r>
            <a:endParaRPr sz="1200">
              <a:latin typeface="Fira Sans"/>
              <a:ea typeface="Fira Sans"/>
              <a:cs typeface="Fira Sans"/>
              <a:sym typeface="Fira Sans"/>
            </a:endParaRPr>
          </a:p>
        </p:txBody>
      </p:sp>
      <p:sp>
        <p:nvSpPr>
          <p:cNvPr id="397" name="Google Shape;397;p20"/>
          <p:cNvSpPr txBox="1"/>
          <p:nvPr/>
        </p:nvSpPr>
        <p:spPr>
          <a:xfrm>
            <a:off x="5046011" y="2913154"/>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Testing</a:t>
            </a:r>
            <a:endParaRPr>
              <a:latin typeface="Fira Sans Medium"/>
              <a:ea typeface="Fira Sans Medium"/>
              <a:cs typeface="Fira Sans Medium"/>
              <a:sym typeface="Fira Sans Medium"/>
            </a:endParaRPr>
          </a:p>
        </p:txBody>
      </p:sp>
      <p:sp>
        <p:nvSpPr>
          <p:cNvPr id="398" name="Google Shape;398;p20"/>
          <p:cNvSpPr txBox="1"/>
          <p:nvPr/>
        </p:nvSpPr>
        <p:spPr>
          <a:xfrm>
            <a:off x="5046011" y="3268775"/>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Testing key functions</a:t>
            </a:r>
            <a:endParaRPr sz="1200">
              <a:latin typeface="Fira Sans"/>
              <a:ea typeface="Fira Sans"/>
              <a:cs typeface="Fira Sans"/>
              <a:sym typeface="Fira Sans"/>
            </a:endParaRPr>
          </a:p>
        </p:txBody>
      </p:sp>
      <p:grpSp>
        <p:nvGrpSpPr>
          <p:cNvPr id="399" name="Google Shape;399;p20"/>
          <p:cNvGrpSpPr/>
          <p:nvPr/>
        </p:nvGrpSpPr>
        <p:grpSpPr>
          <a:xfrm>
            <a:off x="1234883" y="1145548"/>
            <a:ext cx="6674227" cy="2478421"/>
            <a:chOff x="936425" y="1625150"/>
            <a:chExt cx="5728950" cy="2127400"/>
          </a:xfrm>
        </p:grpSpPr>
        <p:sp>
          <p:nvSpPr>
            <p:cNvPr id="400" name="Google Shape;400;p20"/>
            <p:cNvSpPr/>
            <p:nvPr/>
          </p:nvSpPr>
          <p:spPr>
            <a:xfrm>
              <a:off x="2329850" y="2358300"/>
              <a:ext cx="649250" cy="650025"/>
            </a:xfrm>
            <a:custGeom>
              <a:rect b="b" l="l" r="r" t="t"/>
              <a:pathLst>
                <a:path extrusionOk="0" h="26001" w="25970">
                  <a:moveTo>
                    <a:pt x="12985" y="0"/>
                  </a:moveTo>
                  <a:cubicBezTo>
                    <a:pt x="5796" y="0"/>
                    <a:pt x="1" y="5827"/>
                    <a:pt x="1" y="12985"/>
                  </a:cubicBezTo>
                  <a:cubicBezTo>
                    <a:pt x="1"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2344100" y="2372550"/>
              <a:ext cx="620750" cy="621525"/>
            </a:xfrm>
            <a:custGeom>
              <a:rect b="b" l="l" r="r" t="t"/>
              <a:pathLst>
                <a:path extrusionOk="0" h="24861" w="24830">
                  <a:moveTo>
                    <a:pt x="12415" y="0"/>
                  </a:moveTo>
                  <a:cubicBezTo>
                    <a:pt x="5543" y="0"/>
                    <a:pt x="1" y="5542"/>
                    <a:pt x="1" y="12415"/>
                  </a:cubicBezTo>
                  <a:cubicBezTo>
                    <a:pt x="1" y="19287"/>
                    <a:pt x="5543" y="24860"/>
                    <a:pt x="12415" y="24860"/>
                  </a:cubicBezTo>
                  <a:cubicBezTo>
                    <a:pt x="19256" y="24860"/>
                    <a:pt x="24829" y="19287"/>
                    <a:pt x="24829" y="12415"/>
                  </a:cubicBezTo>
                  <a:cubicBezTo>
                    <a:pt x="24829" y="5542"/>
                    <a:pt x="19256"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4617950" y="2358300"/>
              <a:ext cx="649225" cy="650025"/>
            </a:xfrm>
            <a:custGeom>
              <a:rect b="b" l="l" r="r" t="t"/>
              <a:pathLst>
                <a:path extrusionOk="0" h="26001" w="25969">
                  <a:moveTo>
                    <a:pt x="12985" y="0"/>
                  </a:moveTo>
                  <a:cubicBezTo>
                    <a:pt x="5796" y="0"/>
                    <a:pt x="0" y="5827"/>
                    <a:pt x="0" y="12985"/>
                  </a:cubicBezTo>
                  <a:cubicBezTo>
                    <a:pt x="0"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4631400" y="2372550"/>
              <a:ext cx="621525" cy="621525"/>
            </a:xfrm>
            <a:custGeom>
              <a:rect b="b" l="l" r="r" t="t"/>
              <a:pathLst>
                <a:path extrusionOk="0" h="24861" w="24861">
                  <a:moveTo>
                    <a:pt x="12447" y="0"/>
                  </a:moveTo>
                  <a:cubicBezTo>
                    <a:pt x="5574" y="0"/>
                    <a:pt x="1" y="5542"/>
                    <a:pt x="1" y="12415"/>
                  </a:cubicBezTo>
                  <a:cubicBezTo>
                    <a:pt x="1" y="19287"/>
                    <a:pt x="5574" y="24860"/>
                    <a:pt x="12447" y="24860"/>
                  </a:cubicBezTo>
                  <a:cubicBezTo>
                    <a:pt x="19287" y="24860"/>
                    <a:pt x="24861" y="19287"/>
                    <a:pt x="24861" y="12415"/>
                  </a:cubicBezTo>
                  <a:cubicBezTo>
                    <a:pt x="24861" y="5542"/>
                    <a:pt x="19287" y="0"/>
                    <a:pt x="124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6016125" y="3102525"/>
              <a:ext cx="649250" cy="650025"/>
            </a:xfrm>
            <a:custGeom>
              <a:rect b="b" l="l" r="r" t="t"/>
              <a:pathLst>
                <a:path extrusionOk="0" h="26001" w="25970">
                  <a:moveTo>
                    <a:pt x="12985" y="0"/>
                  </a:moveTo>
                  <a:cubicBezTo>
                    <a:pt x="5828" y="0"/>
                    <a:pt x="1" y="5827"/>
                    <a:pt x="1" y="13016"/>
                  </a:cubicBezTo>
                  <a:cubicBezTo>
                    <a:pt x="1" y="20173"/>
                    <a:pt x="5828" y="26000"/>
                    <a:pt x="12985" y="26000"/>
                  </a:cubicBezTo>
                  <a:cubicBezTo>
                    <a:pt x="20174" y="26000"/>
                    <a:pt x="25970" y="20173"/>
                    <a:pt x="25970" y="13016"/>
                  </a:cubicBezTo>
                  <a:cubicBezTo>
                    <a:pt x="25970" y="5827"/>
                    <a:pt x="20174"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6030375" y="3116775"/>
              <a:ext cx="620750" cy="621525"/>
            </a:xfrm>
            <a:custGeom>
              <a:rect b="b" l="l" r="r" t="t"/>
              <a:pathLst>
                <a:path extrusionOk="0" h="24861" w="24830">
                  <a:moveTo>
                    <a:pt x="12415" y="0"/>
                  </a:moveTo>
                  <a:cubicBezTo>
                    <a:pt x="5575" y="0"/>
                    <a:pt x="1" y="5574"/>
                    <a:pt x="1" y="12446"/>
                  </a:cubicBezTo>
                  <a:cubicBezTo>
                    <a:pt x="1" y="19318"/>
                    <a:pt x="5575" y="24860"/>
                    <a:pt x="12415" y="24860"/>
                  </a:cubicBezTo>
                  <a:cubicBezTo>
                    <a:pt x="19287" y="24860"/>
                    <a:pt x="24829" y="19318"/>
                    <a:pt x="24829" y="12446"/>
                  </a:cubicBezTo>
                  <a:cubicBezTo>
                    <a:pt x="24829" y="5574"/>
                    <a:pt x="19287"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5762000" y="1625150"/>
              <a:ext cx="598550" cy="1452050"/>
            </a:xfrm>
            <a:custGeom>
              <a:rect b="b" l="l" r="r" t="t"/>
              <a:pathLst>
                <a:path extrusionOk="0" h="58082" w="23942">
                  <a:moveTo>
                    <a:pt x="887" y="1"/>
                  </a:moveTo>
                  <a:cubicBezTo>
                    <a:pt x="380" y="1"/>
                    <a:pt x="0" y="381"/>
                    <a:pt x="0" y="888"/>
                  </a:cubicBezTo>
                  <a:cubicBezTo>
                    <a:pt x="0" y="1394"/>
                    <a:pt x="380" y="1774"/>
                    <a:pt x="887" y="1774"/>
                  </a:cubicBezTo>
                  <a:cubicBezTo>
                    <a:pt x="1140" y="1774"/>
                    <a:pt x="1362" y="1679"/>
                    <a:pt x="1520" y="1489"/>
                  </a:cubicBezTo>
                  <a:lnTo>
                    <a:pt x="22865" y="15265"/>
                  </a:lnTo>
                  <a:lnTo>
                    <a:pt x="22865" y="56308"/>
                  </a:lnTo>
                  <a:cubicBezTo>
                    <a:pt x="22485" y="56403"/>
                    <a:pt x="22168" y="56752"/>
                    <a:pt x="22168" y="57195"/>
                  </a:cubicBezTo>
                  <a:cubicBezTo>
                    <a:pt x="22168" y="57702"/>
                    <a:pt x="22580" y="58082"/>
                    <a:pt x="23055" y="58082"/>
                  </a:cubicBezTo>
                  <a:cubicBezTo>
                    <a:pt x="23562" y="58082"/>
                    <a:pt x="23942" y="57702"/>
                    <a:pt x="23942" y="57195"/>
                  </a:cubicBezTo>
                  <a:cubicBezTo>
                    <a:pt x="23942" y="56752"/>
                    <a:pt x="23657" y="56403"/>
                    <a:pt x="23245" y="56308"/>
                  </a:cubicBezTo>
                  <a:lnTo>
                    <a:pt x="23245" y="15170"/>
                  </a:lnTo>
                  <a:cubicBezTo>
                    <a:pt x="23245" y="15107"/>
                    <a:pt x="23214" y="15044"/>
                    <a:pt x="23150" y="15012"/>
                  </a:cubicBezTo>
                  <a:lnTo>
                    <a:pt x="1710" y="1173"/>
                  </a:lnTo>
                  <a:cubicBezTo>
                    <a:pt x="1742" y="1078"/>
                    <a:pt x="1774" y="983"/>
                    <a:pt x="1774" y="888"/>
                  </a:cubicBezTo>
                  <a:cubicBezTo>
                    <a:pt x="1774" y="381"/>
                    <a:pt x="1394" y="1"/>
                    <a:pt x="88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4731150" y="2042400"/>
              <a:ext cx="232000" cy="296125"/>
            </a:xfrm>
            <a:custGeom>
              <a:rect b="b" l="l" r="r" t="t"/>
              <a:pathLst>
                <a:path extrusionOk="0" h="11845" w="9280">
                  <a:moveTo>
                    <a:pt x="919" y="0"/>
                  </a:moveTo>
                  <a:cubicBezTo>
                    <a:pt x="413" y="0"/>
                    <a:pt x="1" y="380"/>
                    <a:pt x="1" y="887"/>
                  </a:cubicBezTo>
                  <a:cubicBezTo>
                    <a:pt x="1" y="1394"/>
                    <a:pt x="413" y="1774"/>
                    <a:pt x="919" y="1774"/>
                  </a:cubicBezTo>
                  <a:cubicBezTo>
                    <a:pt x="1141" y="1774"/>
                    <a:pt x="1331" y="1711"/>
                    <a:pt x="1489" y="1552"/>
                  </a:cubicBezTo>
                  <a:lnTo>
                    <a:pt x="8172" y="6651"/>
                  </a:lnTo>
                  <a:lnTo>
                    <a:pt x="8203" y="10103"/>
                  </a:lnTo>
                  <a:cubicBezTo>
                    <a:pt x="7792" y="10166"/>
                    <a:pt x="7507" y="10546"/>
                    <a:pt x="7507" y="10958"/>
                  </a:cubicBezTo>
                  <a:cubicBezTo>
                    <a:pt x="7507" y="11465"/>
                    <a:pt x="7887" y="11845"/>
                    <a:pt x="8393" y="11845"/>
                  </a:cubicBezTo>
                  <a:cubicBezTo>
                    <a:pt x="8900" y="11845"/>
                    <a:pt x="9280" y="11465"/>
                    <a:pt x="9280" y="10958"/>
                  </a:cubicBezTo>
                  <a:cubicBezTo>
                    <a:pt x="9280" y="10514"/>
                    <a:pt x="8963" y="10166"/>
                    <a:pt x="8583" y="10071"/>
                  </a:cubicBezTo>
                  <a:lnTo>
                    <a:pt x="8552" y="6556"/>
                  </a:lnTo>
                  <a:cubicBezTo>
                    <a:pt x="8552" y="6493"/>
                    <a:pt x="8520" y="6429"/>
                    <a:pt x="8457" y="6397"/>
                  </a:cubicBezTo>
                  <a:lnTo>
                    <a:pt x="1711" y="1267"/>
                  </a:lnTo>
                  <a:cubicBezTo>
                    <a:pt x="1774" y="1140"/>
                    <a:pt x="1806" y="1014"/>
                    <a:pt x="1806" y="887"/>
                  </a:cubicBezTo>
                  <a:cubicBezTo>
                    <a:pt x="1806" y="380"/>
                    <a:pt x="1394" y="0"/>
                    <a:pt x="91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4895850" y="2564625"/>
              <a:ext cx="10300" cy="5875"/>
            </a:xfrm>
            <a:custGeom>
              <a:rect b="b" l="l" r="r" t="t"/>
              <a:pathLst>
                <a:path extrusionOk="0" h="235" w="412">
                  <a:moveTo>
                    <a:pt x="77" y="0"/>
                  </a:moveTo>
                  <a:cubicBezTo>
                    <a:pt x="34" y="0"/>
                    <a:pt x="0" y="30"/>
                    <a:pt x="0" y="76"/>
                  </a:cubicBezTo>
                  <a:cubicBezTo>
                    <a:pt x="0" y="140"/>
                    <a:pt x="32" y="171"/>
                    <a:pt x="95" y="203"/>
                  </a:cubicBezTo>
                  <a:cubicBezTo>
                    <a:pt x="158" y="203"/>
                    <a:pt x="222" y="203"/>
                    <a:pt x="285" y="235"/>
                  </a:cubicBezTo>
                  <a:lnTo>
                    <a:pt x="317" y="235"/>
                  </a:lnTo>
                  <a:cubicBezTo>
                    <a:pt x="348" y="235"/>
                    <a:pt x="380" y="203"/>
                    <a:pt x="412" y="171"/>
                  </a:cubicBezTo>
                  <a:cubicBezTo>
                    <a:pt x="412" y="108"/>
                    <a:pt x="380" y="76"/>
                    <a:pt x="348" y="45"/>
                  </a:cubicBezTo>
                  <a:cubicBezTo>
                    <a:pt x="253" y="13"/>
                    <a:pt x="190" y="13"/>
                    <a:pt x="127" y="13"/>
                  </a:cubicBezTo>
                  <a:cubicBezTo>
                    <a:pt x="110" y="4"/>
                    <a:pt x="93" y="0"/>
                    <a:pt x="7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2628325" y="2042400"/>
              <a:ext cx="232000" cy="296125"/>
            </a:xfrm>
            <a:custGeom>
              <a:rect b="b" l="l" r="r" t="t"/>
              <a:pathLst>
                <a:path extrusionOk="0" h="11845" w="9280">
                  <a:moveTo>
                    <a:pt x="8393" y="0"/>
                  </a:moveTo>
                  <a:cubicBezTo>
                    <a:pt x="7887" y="0"/>
                    <a:pt x="7506" y="380"/>
                    <a:pt x="7506" y="887"/>
                  </a:cubicBezTo>
                  <a:cubicBezTo>
                    <a:pt x="7506" y="1014"/>
                    <a:pt x="7538" y="1140"/>
                    <a:pt x="7570" y="1267"/>
                  </a:cubicBezTo>
                  <a:lnTo>
                    <a:pt x="824" y="6397"/>
                  </a:lnTo>
                  <a:cubicBezTo>
                    <a:pt x="793" y="6429"/>
                    <a:pt x="761" y="6493"/>
                    <a:pt x="761" y="6556"/>
                  </a:cubicBezTo>
                  <a:lnTo>
                    <a:pt x="729" y="10071"/>
                  </a:lnTo>
                  <a:cubicBezTo>
                    <a:pt x="318" y="10166"/>
                    <a:pt x="1" y="10514"/>
                    <a:pt x="1" y="10958"/>
                  </a:cubicBezTo>
                  <a:cubicBezTo>
                    <a:pt x="1" y="11465"/>
                    <a:pt x="413" y="11845"/>
                    <a:pt x="919" y="11845"/>
                  </a:cubicBezTo>
                  <a:cubicBezTo>
                    <a:pt x="1394" y="11845"/>
                    <a:pt x="1806" y="11465"/>
                    <a:pt x="1806" y="10958"/>
                  </a:cubicBezTo>
                  <a:cubicBezTo>
                    <a:pt x="1806" y="10546"/>
                    <a:pt x="1489" y="10166"/>
                    <a:pt x="1109" y="10103"/>
                  </a:cubicBezTo>
                  <a:lnTo>
                    <a:pt x="1141" y="6651"/>
                  </a:lnTo>
                  <a:lnTo>
                    <a:pt x="7823" y="1552"/>
                  </a:lnTo>
                  <a:cubicBezTo>
                    <a:pt x="7982" y="1711"/>
                    <a:pt x="8172" y="1774"/>
                    <a:pt x="8393" y="1774"/>
                  </a:cubicBezTo>
                  <a:cubicBezTo>
                    <a:pt x="8900" y="1774"/>
                    <a:pt x="9280" y="1394"/>
                    <a:pt x="9280" y="887"/>
                  </a:cubicBezTo>
                  <a:cubicBezTo>
                    <a:pt x="9280" y="380"/>
                    <a:pt x="8868" y="0"/>
                    <a:pt x="839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1236475" y="1625150"/>
              <a:ext cx="598575" cy="1454425"/>
            </a:xfrm>
            <a:custGeom>
              <a:rect b="b" l="l" r="r" t="t"/>
              <a:pathLst>
                <a:path extrusionOk="0" h="58177" w="23943">
                  <a:moveTo>
                    <a:pt x="23056" y="1"/>
                  </a:moveTo>
                  <a:cubicBezTo>
                    <a:pt x="22549" y="1"/>
                    <a:pt x="22137" y="381"/>
                    <a:pt x="22137" y="888"/>
                  </a:cubicBezTo>
                  <a:cubicBezTo>
                    <a:pt x="22137" y="1014"/>
                    <a:pt x="22169" y="1109"/>
                    <a:pt x="22201" y="1204"/>
                  </a:cubicBezTo>
                  <a:lnTo>
                    <a:pt x="792" y="15012"/>
                  </a:lnTo>
                  <a:cubicBezTo>
                    <a:pt x="761" y="15044"/>
                    <a:pt x="697" y="15107"/>
                    <a:pt x="697" y="15170"/>
                  </a:cubicBezTo>
                  <a:lnTo>
                    <a:pt x="697" y="56403"/>
                  </a:lnTo>
                  <a:cubicBezTo>
                    <a:pt x="317" y="56467"/>
                    <a:pt x="1" y="56847"/>
                    <a:pt x="1" y="57258"/>
                  </a:cubicBezTo>
                  <a:cubicBezTo>
                    <a:pt x="1" y="57765"/>
                    <a:pt x="412" y="58177"/>
                    <a:pt x="887" y="58177"/>
                  </a:cubicBezTo>
                  <a:cubicBezTo>
                    <a:pt x="1394" y="58177"/>
                    <a:pt x="1806" y="57765"/>
                    <a:pt x="1806" y="57258"/>
                  </a:cubicBezTo>
                  <a:cubicBezTo>
                    <a:pt x="1806" y="56847"/>
                    <a:pt x="1489" y="56467"/>
                    <a:pt x="1077" y="56403"/>
                  </a:cubicBezTo>
                  <a:lnTo>
                    <a:pt x="1077" y="15265"/>
                  </a:lnTo>
                  <a:lnTo>
                    <a:pt x="22391" y="1521"/>
                  </a:lnTo>
                  <a:cubicBezTo>
                    <a:pt x="22581" y="1679"/>
                    <a:pt x="22802" y="1774"/>
                    <a:pt x="23024" y="1774"/>
                  </a:cubicBezTo>
                  <a:cubicBezTo>
                    <a:pt x="23531" y="1774"/>
                    <a:pt x="23943" y="1394"/>
                    <a:pt x="23943" y="888"/>
                  </a:cubicBezTo>
                  <a:cubicBezTo>
                    <a:pt x="23943" y="381"/>
                    <a:pt x="23531" y="1"/>
                    <a:pt x="2305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936425" y="3102525"/>
              <a:ext cx="649225" cy="650025"/>
            </a:xfrm>
            <a:custGeom>
              <a:rect b="b" l="l" r="r" t="t"/>
              <a:pathLst>
                <a:path extrusionOk="0" h="26001" w="25969">
                  <a:moveTo>
                    <a:pt x="12984" y="0"/>
                  </a:moveTo>
                  <a:cubicBezTo>
                    <a:pt x="5796" y="0"/>
                    <a:pt x="0" y="5827"/>
                    <a:pt x="0" y="13016"/>
                  </a:cubicBezTo>
                  <a:cubicBezTo>
                    <a:pt x="0" y="20173"/>
                    <a:pt x="5796" y="26000"/>
                    <a:pt x="12984" y="26000"/>
                  </a:cubicBezTo>
                  <a:cubicBezTo>
                    <a:pt x="20142" y="26000"/>
                    <a:pt x="25969" y="20173"/>
                    <a:pt x="25969" y="13016"/>
                  </a:cubicBezTo>
                  <a:cubicBezTo>
                    <a:pt x="25969" y="5827"/>
                    <a:pt x="20142" y="0"/>
                    <a:pt x="1298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950675" y="3116775"/>
              <a:ext cx="620725" cy="621525"/>
            </a:xfrm>
            <a:custGeom>
              <a:rect b="b" l="l" r="r" t="t"/>
              <a:pathLst>
                <a:path extrusionOk="0" h="24861" w="24829">
                  <a:moveTo>
                    <a:pt x="12414" y="0"/>
                  </a:moveTo>
                  <a:cubicBezTo>
                    <a:pt x="5542" y="0"/>
                    <a:pt x="0" y="5574"/>
                    <a:pt x="0" y="12446"/>
                  </a:cubicBezTo>
                  <a:cubicBezTo>
                    <a:pt x="0" y="19318"/>
                    <a:pt x="5542" y="24860"/>
                    <a:pt x="12414" y="24860"/>
                  </a:cubicBezTo>
                  <a:cubicBezTo>
                    <a:pt x="19255" y="24860"/>
                    <a:pt x="24829" y="19318"/>
                    <a:pt x="24829" y="12446"/>
                  </a:cubicBezTo>
                  <a:cubicBezTo>
                    <a:pt x="24829" y="5574"/>
                    <a:pt x="19255" y="0"/>
                    <a:pt x="124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1124850" y="3277325"/>
              <a:ext cx="273175" cy="301500"/>
            </a:xfrm>
            <a:custGeom>
              <a:rect b="b" l="l" r="r" t="t"/>
              <a:pathLst>
                <a:path extrusionOk="0" h="12060" w="10927">
                  <a:moveTo>
                    <a:pt x="5587" y="1"/>
                  </a:moveTo>
                  <a:cubicBezTo>
                    <a:pt x="5562" y="1"/>
                    <a:pt x="5536" y="3"/>
                    <a:pt x="5511" y="7"/>
                  </a:cubicBezTo>
                  <a:cubicBezTo>
                    <a:pt x="5289" y="7"/>
                    <a:pt x="5162" y="39"/>
                    <a:pt x="5099" y="102"/>
                  </a:cubicBezTo>
                  <a:lnTo>
                    <a:pt x="5162" y="7"/>
                  </a:lnTo>
                  <a:lnTo>
                    <a:pt x="5162" y="7"/>
                  </a:lnTo>
                  <a:cubicBezTo>
                    <a:pt x="5131" y="39"/>
                    <a:pt x="5036" y="70"/>
                    <a:pt x="4972" y="102"/>
                  </a:cubicBezTo>
                  <a:cubicBezTo>
                    <a:pt x="4941" y="102"/>
                    <a:pt x="4877" y="102"/>
                    <a:pt x="4846" y="134"/>
                  </a:cubicBezTo>
                  <a:cubicBezTo>
                    <a:pt x="4276" y="229"/>
                    <a:pt x="3927" y="767"/>
                    <a:pt x="3801" y="957"/>
                  </a:cubicBezTo>
                  <a:cubicBezTo>
                    <a:pt x="3769" y="925"/>
                    <a:pt x="3769" y="862"/>
                    <a:pt x="3769" y="862"/>
                  </a:cubicBezTo>
                  <a:cubicBezTo>
                    <a:pt x="3737" y="925"/>
                    <a:pt x="3737" y="989"/>
                    <a:pt x="3769" y="1020"/>
                  </a:cubicBezTo>
                  <a:cubicBezTo>
                    <a:pt x="3702" y="998"/>
                    <a:pt x="3635" y="975"/>
                    <a:pt x="3579" y="975"/>
                  </a:cubicBezTo>
                  <a:cubicBezTo>
                    <a:pt x="3555" y="975"/>
                    <a:pt x="3534" y="979"/>
                    <a:pt x="3516" y="989"/>
                  </a:cubicBezTo>
                  <a:cubicBezTo>
                    <a:pt x="3516" y="989"/>
                    <a:pt x="3611" y="1020"/>
                    <a:pt x="3706" y="1084"/>
                  </a:cubicBezTo>
                  <a:cubicBezTo>
                    <a:pt x="2946" y="1559"/>
                    <a:pt x="3389" y="3237"/>
                    <a:pt x="3389" y="3237"/>
                  </a:cubicBezTo>
                  <a:cubicBezTo>
                    <a:pt x="2946" y="3997"/>
                    <a:pt x="3706" y="4599"/>
                    <a:pt x="3706" y="4599"/>
                  </a:cubicBezTo>
                  <a:cubicBezTo>
                    <a:pt x="3737" y="4979"/>
                    <a:pt x="3896" y="5391"/>
                    <a:pt x="4022" y="5612"/>
                  </a:cubicBezTo>
                  <a:cubicBezTo>
                    <a:pt x="4054" y="5676"/>
                    <a:pt x="4054" y="5802"/>
                    <a:pt x="4022" y="5897"/>
                  </a:cubicBezTo>
                  <a:cubicBezTo>
                    <a:pt x="4022" y="6056"/>
                    <a:pt x="4022" y="6246"/>
                    <a:pt x="3991" y="6309"/>
                  </a:cubicBezTo>
                  <a:cubicBezTo>
                    <a:pt x="3864" y="6309"/>
                    <a:pt x="3706" y="6277"/>
                    <a:pt x="3642" y="6246"/>
                  </a:cubicBezTo>
                  <a:cubicBezTo>
                    <a:pt x="3484" y="6151"/>
                    <a:pt x="3294" y="6119"/>
                    <a:pt x="3104" y="6119"/>
                  </a:cubicBezTo>
                  <a:lnTo>
                    <a:pt x="3041" y="6119"/>
                  </a:lnTo>
                  <a:cubicBezTo>
                    <a:pt x="1077" y="6119"/>
                    <a:pt x="349" y="8621"/>
                    <a:pt x="64" y="9951"/>
                  </a:cubicBezTo>
                  <a:cubicBezTo>
                    <a:pt x="0" y="10426"/>
                    <a:pt x="159" y="10901"/>
                    <a:pt x="507" y="11028"/>
                  </a:cubicBezTo>
                  <a:cubicBezTo>
                    <a:pt x="1365" y="11418"/>
                    <a:pt x="3171" y="12059"/>
                    <a:pt x="5474" y="12059"/>
                  </a:cubicBezTo>
                  <a:cubicBezTo>
                    <a:pt x="6912" y="12059"/>
                    <a:pt x="8545" y="11809"/>
                    <a:pt x="10261" y="11091"/>
                  </a:cubicBezTo>
                  <a:cubicBezTo>
                    <a:pt x="10673" y="10901"/>
                    <a:pt x="10926" y="10268"/>
                    <a:pt x="10800" y="9666"/>
                  </a:cubicBezTo>
                  <a:cubicBezTo>
                    <a:pt x="10514" y="8304"/>
                    <a:pt x="9723" y="6119"/>
                    <a:pt x="7886" y="6119"/>
                  </a:cubicBezTo>
                  <a:lnTo>
                    <a:pt x="7854" y="6119"/>
                  </a:lnTo>
                  <a:cubicBezTo>
                    <a:pt x="7664" y="6119"/>
                    <a:pt x="7506" y="6151"/>
                    <a:pt x="7379" y="6214"/>
                  </a:cubicBezTo>
                  <a:cubicBezTo>
                    <a:pt x="7284" y="6246"/>
                    <a:pt x="7063" y="6277"/>
                    <a:pt x="6841" y="6309"/>
                  </a:cubicBezTo>
                  <a:lnTo>
                    <a:pt x="6809" y="5929"/>
                  </a:lnTo>
                  <a:cubicBezTo>
                    <a:pt x="6778" y="5834"/>
                    <a:pt x="6778" y="5739"/>
                    <a:pt x="6841" y="5676"/>
                  </a:cubicBezTo>
                  <a:cubicBezTo>
                    <a:pt x="7031" y="5296"/>
                    <a:pt x="7189" y="4631"/>
                    <a:pt x="7189" y="4631"/>
                  </a:cubicBezTo>
                  <a:cubicBezTo>
                    <a:pt x="7854" y="3997"/>
                    <a:pt x="7506" y="3269"/>
                    <a:pt x="7506" y="3269"/>
                  </a:cubicBezTo>
                  <a:cubicBezTo>
                    <a:pt x="7664" y="2509"/>
                    <a:pt x="7664" y="2065"/>
                    <a:pt x="7633" y="1844"/>
                  </a:cubicBezTo>
                  <a:lnTo>
                    <a:pt x="7633" y="1844"/>
                  </a:lnTo>
                  <a:cubicBezTo>
                    <a:pt x="7696" y="1939"/>
                    <a:pt x="7759" y="2002"/>
                    <a:pt x="7759" y="2002"/>
                  </a:cubicBezTo>
                  <a:cubicBezTo>
                    <a:pt x="7664" y="1685"/>
                    <a:pt x="7506" y="1464"/>
                    <a:pt x="7379" y="1305"/>
                  </a:cubicBezTo>
                  <a:cubicBezTo>
                    <a:pt x="7348" y="1274"/>
                    <a:pt x="7316" y="1210"/>
                    <a:pt x="7284" y="1179"/>
                  </a:cubicBezTo>
                  <a:lnTo>
                    <a:pt x="7284" y="1179"/>
                  </a:lnTo>
                  <a:cubicBezTo>
                    <a:pt x="7411" y="1210"/>
                    <a:pt x="7538" y="1274"/>
                    <a:pt x="7538" y="1274"/>
                  </a:cubicBezTo>
                  <a:cubicBezTo>
                    <a:pt x="7411" y="1115"/>
                    <a:pt x="7189" y="957"/>
                    <a:pt x="7063" y="830"/>
                  </a:cubicBezTo>
                  <a:lnTo>
                    <a:pt x="7063" y="830"/>
                  </a:lnTo>
                  <a:cubicBezTo>
                    <a:pt x="7189" y="925"/>
                    <a:pt x="7284" y="957"/>
                    <a:pt x="7284" y="957"/>
                  </a:cubicBezTo>
                  <a:cubicBezTo>
                    <a:pt x="7126" y="799"/>
                    <a:pt x="6936" y="704"/>
                    <a:pt x="6809" y="640"/>
                  </a:cubicBezTo>
                  <a:lnTo>
                    <a:pt x="6841" y="640"/>
                  </a:lnTo>
                  <a:lnTo>
                    <a:pt x="6556" y="482"/>
                  </a:lnTo>
                  <a:lnTo>
                    <a:pt x="6556" y="482"/>
                  </a:lnTo>
                  <a:cubicBezTo>
                    <a:pt x="6746" y="545"/>
                    <a:pt x="6904" y="640"/>
                    <a:pt x="6904" y="640"/>
                  </a:cubicBezTo>
                  <a:cubicBezTo>
                    <a:pt x="6841" y="450"/>
                    <a:pt x="6556" y="260"/>
                    <a:pt x="6556" y="260"/>
                  </a:cubicBezTo>
                  <a:cubicBezTo>
                    <a:pt x="6413" y="189"/>
                    <a:pt x="6289" y="153"/>
                    <a:pt x="6168" y="153"/>
                  </a:cubicBezTo>
                  <a:cubicBezTo>
                    <a:pt x="6128" y="153"/>
                    <a:pt x="6089" y="157"/>
                    <a:pt x="6049" y="165"/>
                  </a:cubicBezTo>
                  <a:cubicBezTo>
                    <a:pt x="5912" y="83"/>
                    <a:pt x="5751" y="1"/>
                    <a:pt x="55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1223025" y="3435025"/>
              <a:ext cx="34850" cy="114825"/>
            </a:xfrm>
            <a:custGeom>
              <a:rect b="b" l="l" r="r" t="t"/>
              <a:pathLst>
                <a:path extrusionOk="0" h="4593" w="1394">
                  <a:moveTo>
                    <a:pt x="64" y="1"/>
                  </a:moveTo>
                  <a:cubicBezTo>
                    <a:pt x="64" y="191"/>
                    <a:pt x="0" y="2534"/>
                    <a:pt x="760" y="4593"/>
                  </a:cubicBezTo>
                  <a:cubicBezTo>
                    <a:pt x="760" y="4593"/>
                    <a:pt x="982" y="2629"/>
                    <a:pt x="1394" y="2281"/>
                  </a:cubicBezTo>
                  <a:cubicBezTo>
                    <a:pt x="1394" y="2281"/>
                    <a:pt x="1014" y="1774"/>
                    <a:pt x="1045" y="1711"/>
                  </a:cubicBezTo>
                  <a:cubicBezTo>
                    <a:pt x="1045" y="1616"/>
                    <a:pt x="1204" y="1299"/>
                    <a:pt x="1362" y="1173"/>
                  </a:cubicBezTo>
                  <a:cubicBezTo>
                    <a:pt x="1394" y="1141"/>
                    <a:pt x="1394" y="1078"/>
                    <a:pt x="1362" y="1046"/>
                  </a:cubicBez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1223025" y="3435025"/>
              <a:ext cx="19025" cy="114825"/>
            </a:xfrm>
            <a:custGeom>
              <a:rect b="b" l="l" r="r" t="t"/>
              <a:pathLst>
                <a:path extrusionOk="0" h="4593" w="761">
                  <a:moveTo>
                    <a:pt x="64" y="1"/>
                  </a:moveTo>
                  <a:cubicBezTo>
                    <a:pt x="64" y="191"/>
                    <a:pt x="0" y="2534"/>
                    <a:pt x="760" y="4593"/>
                  </a:cubicBezTo>
                  <a:cubicBezTo>
                    <a:pt x="186" y="2719"/>
                    <a:pt x="131" y="269"/>
                    <a:pt x="127" y="49"/>
                  </a:cubicBezTo>
                  <a:lnTo>
                    <a:pt x="127" y="49"/>
                  </a:lnTo>
                  <a:lnTo>
                    <a:pt x="190" y="96"/>
                  </a:lnTo>
                  <a:lnTo>
                    <a:pt x="127" y="33"/>
                  </a:lnTo>
                  <a:lnTo>
                    <a:pt x="127" y="33"/>
                  </a:lnTo>
                  <a:cubicBezTo>
                    <a:pt x="127" y="33"/>
                    <a:pt x="127" y="38"/>
                    <a:pt x="127" y="49"/>
                  </a:cubicBezTo>
                  <a:lnTo>
                    <a:pt x="127" y="49"/>
                  </a:lnTo>
                  <a:lnTo>
                    <a:pt x="64"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1242025" y="3492050"/>
              <a:ext cx="15850" cy="57800"/>
            </a:xfrm>
            <a:custGeom>
              <a:rect b="b" l="l" r="r" t="t"/>
              <a:pathLst>
                <a:path extrusionOk="0" h="2312" w="634">
                  <a:moveTo>
                    <a:pt x="634" y="0"/>
                  </a:moveTo>
                  <a:cubicBezTo>
                    <a:pt x="95" y="317"/>
                    <a:pt x="0" y="2312"/>
                    <a:pt x="0" y="2312"/>
                  </a:cubicBezTo>
                  <a:cubicBezTo>
                    <a:pt x="0" y="2312"/>
                    <a:pt x="222" y="348"/>
                    <a:pt x="634"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1263400" y="3434250"/>
              <a:ext cx="34850" cy="115600"/>
            </a:xfrm>
            <a:custGeom>
              <a:rect b="b" l="l" r="r" t="t"/>
              <a:pathLst>
                <a:path extrusionOk="0" h="4624" w="1394">
                  <a:moveTo>
                    <a:pt x="1299" y="0"/>
                  </a:moveTo>
                  <a:lnTo>
                    <a:pt x="32" y="1077"/>
                  </a:lnTo>
                  <a:cubicBezTo>
                    <a:pt x="0" y="1109"/>
                    <a:pt x="0" y="1172"/>
                    <a:pt x="64" y="1204"/>
                  </a:cubicBezTo>
                  <a:cubicBezTo>
                    <a:pt x="222" y="1330"/>
                    <a:pt x="380" y="1647"/>
                    <a:pt x="380" y="1742"/>
                  </a:cubicBezTo>
                  <a:cubicBezTo>
                    <a:pt x="412" y="1805"/>
                    <a:pt x="32" y="2312"/>
                    <a:pt x="32" y="2312"/>
                  </a:cubicBezTo>
                  <a:cubicBezTo>
                    <a:pt x="444" y="2660"/>
                    <a:pt x="665" y="4624"/>
                    <a:pt x="665" y="4624"/>
                  </a:cubicBezTo>
                  <a:cubicBezTo>
                    <a:pt x="1394" y="2629"/>
                    <a:pt x="1362" y="317"/>
                    <a:pt x="1331" y="32"/>
                  </a:cubicBezTo>
                  <a:cubicBezTo>
                    <a:pt x="1331" y="0"/>
                    <a:pt x="1331" y="0"/>
                    <a:pt x="1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1264200" y="3492050"/>
              <a:ext cx="15850" cy="57800"/>
            </a:xfrm>
            <a:custGeom>
              <a:rect b="b" l="l" r="r" t="t"/>
              <a:pathLst>
                <a:path extrusionOk="0" h="2312" w="634">
                  <a:moveTo>
                    <a:pt x="0" y="0"/>
                  </a:moveTo>
                  <a:cubicBezTo>
                    <a:pt x="412" y="348"/>
                    <a:pt x="633" y="2312"/>
                    <a:pt x="633" y="2312"/>
                  </a:cubicBezTo>
                  <a:cubicBezTo>
                    <a:pt x="633" y="2312"/>
                    <a:pt x="538" y="317"/>
                    <a:pt x="0"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1280025" y="3435025"/>
              <a:ext cx="18225" cy="114825"/>
            </a:xfrm>
            <a:custGeom>
              <a:rect b="b" l="l" r="r" t="t"/>
              <a:pathLst>
                <a:path extrusionOk="0" h="4593" w="729">
                  <a:moveTo>
                    <a:pt x="666" y="1"/>
                  </a:moveTo>
                  <a:cubicBezTo>
                    <a:pt x="666" y="1"/>
                    <a:pt x="539" y="2915"/>
                    <a:pt x="0" y="4593"/>
                  </a:cubicBezTo>
                  <a:cubicBezTo>
                    <a:pt x="729" y="2598"/>
                    <a:pt x="697" y="286"/>
                    <a:pt x="666" y="1"/>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1242025" y="3461950"/>
              <a:ext cx="38025" cy="116425"/>
            </a:xfrm>
            <a:custGeom>
              <a:rect b="b" l="l" r="r" t="t"/>
              <a:pathLst>
                <a:path extrusionOk="0" h="4657" w="1521">
                  <a:moveTo>
                    <a:pt x="634" y="1"/>
                  </a:moveTo>
                  <a:lnTo>
                    <a:pt x="634" y="32"/>
                  </a:lnTo>
                  <a:cubicBezTo>
                    <a:pt x="634" y="64"/>
                    <a:pt x="634" y="96"/>
                    <a:pt x="602" y="96"/>
                  </a:cubicBezTo>
                  <a:cubicBezTo>
                    <a:pt x="444" y="222"/>
                    <a:pt x="285" y="539"/>
                    <a:pt x="285" y="634"/>
                  </a:cubicBezTo>
                  <a:cubicBezTo>
                    <a:pt x="254" y="729"/>
                    <a:pt x="634" y="1204"/>
                    <a:pt x="634" y="1204"/>
                  </a:cubicBezTo>
                  <a:cubicBezTo>
                    <a:pt x="222" y="1552"/>
                    <a:pt x="0" y="3516"/>
                    <a:pt x="0" y="3516"/>
                  </a:cubicBezTo>
                  <a:lnTo>
                    <a:pt x="729" y="4656"/>
                  </a:lnTo>
                  <a:lnTo>
                    <a:pt x="1520" y="3516"/>
                  </a:lnTo>
                  <a:cubicBezTo>
                    <a:pt x="1489" y="3389"/>
                    <a:pt x="1299" y="1521"/>
                    <a:pt x="887" y="1204"/>
                  </a:cubicBezTo>
                  <a:cubicBezTo>
                    <a:pt x="887" y="1204"/>
                    <a:pt x="1235" y="697"/>
                    <a:pt x="1235" y="634"/>
                  </a:cubicBezTo>
                  <a:cubicBezTo>
                    <a:pt x="1235" y="539"/>
                    <a:pt x="1077" y="222"/>
                    <a:pt x="887" y="96"/>
                  </a:cubicBezTo>
                  <a:cubicBezTo>
                    <a:pt x="887" y="64"/>
                    <a:pt x="855" y="32"/>
                    <a:pt x="88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1" name="Google Shape;421;p20"/>
          <p:cNvPicPr preferRelativeResize="0"/>
          <p:nvPr/>
        </p:nvPicPr>
        <p:blipFill>
          <a:blip r:embed="rId3">
            <a:alphaModFix/>
          </a:blip>
          <a:stretch>
            <a:fillRect/>
          </a:stretch>
        </p:blipFill>
        <p:spPr>
          <a:xfrm>
            <a:off x="5751000" y="2207150"/>
            <a:ext cx="355200" cy="355200"/>
          </a:xfrm>
          <a:prstGeom prst="rect">
            <a:avLst/>
          </a:prstGeom>
          <a:noFill/>
          <a:ln>
            <a:noFill/>
          </a:ln>
        </p:spPr>
      </p:pic>
      <p:pic>
        <p:nvPicPr>
          <p:cNvPr id="422" name="Google Shape;422;p20"/>
          <p:cNvPicPr preferRelativeResize="0"/>
          <p:nvPr/>
        </p:nvPicPr>
        <p:blipFill>
          <a:blip r:embed="rId4">
            <a:alphaModFix/>
          </a:blip>
          <a:stretch>
            <a:fillRect/>
          </a:stretch>
        </p:blipFill>
        <p:spPr>
          <a:xfrm>
            <a:off x="3061338" y="2183101"/>
            <a:ext cx="403325" cy="403325"/>
          </a:xfrm>
          <a:prstGeom prst="rect">
            <a:avLst/>
          </a:prstGeom>
          <a:noFill/>
          <a:ln>
            <a:noFill/>
          </a:ln>
        </p:spPr>
      </p:pic>
      <p:pic>
        <p:nvPicPr>
          <p:cNvPr id="423" name="Google Shape;423;p20"/>
          <p:cNvPicPr preferRelativeResize="0"/>
          <p:nvPr/>
        </p:nvPicPr>
        <p:blipFill>
          <a:blip r:embed="rId5">
            <a:alphaModFix/>
          </a:blip>
          <a:stretch>
            <a:fillRect/>
          </a:stretch>
        </p:blipFill>
        <p:spPr>
          <a:xfrm>
            <a:off x="7339113" y="3033900"/>
            <a:ext cx="403325" cy="403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1"/>
          <p:cNvSpPr txBox="1"/>
          <p:nvPr/>
        </p:nvSpPr>
        <p:spPr>
          <a:xfrm>
            <a:off x="2591100" y="411475"/>
            <a:ext cx="3961800" cy="11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latin typeface="Fira Sans Medium"/>
                <a:ea typeface="Fira Sans Medium"/>
                <a:cs typeface="Fira Sans Medium"/>
                <a:sym typeface="Fira Sans Medium"/>
              </a:rPr>
              <a:t>Phạm Văn Minh</a:t>
            </a:r>
            <a:endParaRPr sz="3300">
              <a:latin typeface="Fira Sans Medium"/>
              <a:ea typeface="Fira Sans Medium"/>
              <a:cs typeface="Fira Sans Medium"/>
              <a:sym typeface="Fira Sans Medium"/>
            </a:endParaRPr>
          </a:p>
        </p:txBody>
      </p:sp>
      <p:sp>
        <p:nvSpPr>
          <p:cNvPr id="429" name="Google Shape;429;p21"/>
          <p:cNvSpPr txBox="1"/>
          <p:nvPr/>
        </p:nvSpPr>
        <p:spPr>
          <a:xfrm>
            <a:off x="764539" y="37910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Test management</a:t>
            </a:r>
            <a:endParaRPr>
              <a:latin typeface="Fira Sans Medium"/>
              <a:ea typeface="Fira Sans Medium"/>
              <a:cs typeface="Fira Sans Medium"/>
              <a:sym typeface="Fira Sans Medium"/>
            </a:endParaRPr>
          </a:p>
        </p:txBody>
      </p:sp>
      <p:sp>
        <p:nvSpPr>
          <p:cNvPr id="430" name="Google Shape;430;p21"/>
          <p:cNvSpPr txBox="1"/>
          <p:nvPr/>
        </p:nvSpPr>
        <p:spPr>
          <a:xfrm>
            <a:off x="566402" y="4256525"/>
            <a:ext cx="20247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Lead testing efforts, roles</a:t>
            </a:r>
            <a:endParaRPr sz="1200">
              <a:latin typeface="Fira Sans"/>
              <a:ea typeface="Fira Sans"/>
              <a:cs typeface="Fira Sans"/>
              <a:sym typeface="Fira Sans"/>
            </a:endParaRPr>
          </a:p>
        </p:txBody>
      </p:sp>
      <p:sp>
        <p:nvSpPr>
          <p:cNvPr id="431" name="Google Shape;431;p21"/>
          <p:cNvSpPr txBox="1"/>
          <p:nvPr/>
        </p:nvSpPr>
        <p:spPr>
          <a:xfrm>
            <a:off x="2380400" y="2913139"/>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Developing</a:t>
            </a:r>
            <a:endParaRPr>
              <a:latin typeface="Fira Sans Medium"/>
              <a:ea typeface="Fira Sans Medium"/>
              <a:cs typeface="Fira Sans Medium"/>
              <a:sym typeface="Fira Sans Medium"/>
            </a:endParaRPr>
          </a:p>
        </p:txBody>
      </p:sp>
      <p:sp>
        <p:nvSpPr>
          <p:cNvPr id="432" name="Google Shape;432;p21"/>
          <p:cNvSpPr txBox="1"/>
          <p:nvPr/>
        </p:nvSpPr>
        <p:spPr>
          <a:xfrm>
            <a:off x="2380400" y="3268763"/>
            <a:ext cx="1765200" cy="3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Implement </a:t>
            </a:r>
            <a:r>
              <a:rPr lang="en" sz="1200">
                <a:latin typeface="Fira Sans"/>
                <a:ea typeface="Fira Sans"/>
                <a:cs typeface="Fira Sans"/>
                <a:sym typeface="Fira Sans"/>
              </a:rPr>
              <a:t>Front</a:t>
            </a:r>
            <a:r>
              <a:rPr lang="en" sz="1200">
                <a:latin typeface="Fira Sans"/>
                <a:ea typeface="Fira Sans"/>
                <a:cs typeface="Fira Sans"/>
                <a:sym typeface="Fira Sans"/>
              </a:rPr>
              <a:t>-end</a:t>
            </a:r>
            <a:endParaRPr sz="1200">
              <a:latin typeface="Fira Sans"/>
              <a:ea typeface="Fira Sans"/>
              <a:cs typeface="Fira Sans"/>
              <a:sym typeface="Fira Sans"/>
            </a:endParaRPr>
          </a:p>
        </p:txBody>
      </p:sp>
      <p:sp>
        <p:nvSpPr>
          <p:cNvPr id="433" name="Google Shape;433;p21"/>
          <p:cNvSpPr txBox="1"/>
          <p:nvPr/>
        </p:nvSpPr>
        <p:spPr>
          <a:xfrm>
            <a:off x="6589424" y="3809900"/>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Quality Assurance</a:t>
            </a:r>
            <a:endParaRPr>
              <a:latin typeface="Fira Sans Medium"/>
              <a:ea typeface="Fira Sans Medium"/>
              <a:cs typeface="Fira Sans Medium"/>
              <a:sym typeface="Fira Sans Medium"/>
            </a:endParaRPr>
          </a:p>
        </p:txBody>
      </p:sp>
      <p:sp>
        <p:nvSpPr>
          <p:cNvPr id="434" name="Google Shape;434;p21"/>
          <p:cNvSpPr txBox="1"/>
          <p:nvPr/>
        </p:nvSpPr>
        <p:spPr>
          <a:xfrm>
            <a:off x="6589424" y="4125274"/>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Front</a:t>
            </a:r>
            <a:r>
              <a:rPr lang="en" sz="1200">
                <a:latin typeface="Fira Sans"/>
                <a:ea typeface="Fira Sans"/>
                <a:cs typeface="Fira Sans"/>
                <a:sym typeface="Fira Sans"/>
              </a:rPr>
              <a:t>-end Quality</a:t>
            </a:r>
            <a:endParaRPr sz="1200">
              <a:latin typeface="Fira Sans"/>
              <a:ea typeface="Fira Sans"/>
              <a:cs typeface="Fira Sans"/>
              <a:sym typeface="Fira Sans"/>
            </a:endParaRPr>
          </a:p>
        </p:txBody>
      </p:sp>
      <p:sp>
        <p:nvSpPr>
          <p:cNvPr id="435" name="Google Shape;435;p21"/>
          <p:cNvSpPr txBox="1"/>
          <p:nvPr/>
        </p:nvSpPr>
        <p:spPr>
          <a:xfrm>
            <a:off x="5046011" y="2913154"/>
            <a:ext cx="1765200" cy="26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Medium"/>
                <a:ea typeface="Fira Sans Medium"/>
                <a:cs typeface="Fira Sans Medium"/>
                <a:sym typeface="Fira Sans Medium"/>
              </a:rPr>
              <a:t>Designing</a:t>
            </a:r>
            <a:endParaRPr>
              <a:latin typeface="Fira Sans Medium"/>
              <a:ea typeface="Fira Sans Medium"/>
              <a:cs typeface="Fira Sans Medium"/>
              <a:sym typeface="Fira Sans Medium"/>
            </a:endParaRPr>
          </a:p>
        </p:txBody>
      </p:sp>
      <p:sp>
        <p:nvSpPr>
          <p:cNvPr id="436" name="Google Shape;436;p21"/>
          <p:cNvSpPr txBox="1"/>
          <p:nvPr/>
        </p:nvSpPr>
        <p:spPr>
          <a:xfrm>
            <a:off x="5046011" y="3268775"/>
            <a:ext cx="1765200" cy="35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Fira Sans"/>
                <a:ea typeface="Fira Sans"/>
                <a:cs typeface="Fira Sans"/>
                <a:sym typeface="Fira Sans"/>
              </a:rPr>
              <a:t>Design UI</a:t>
            </a:r>
            <a:endParaRPr sz="1200">
              <a:latin typeface="Fira Sans"/>
              <a:ea typeface="Fira Sans"/>
              <a:cs typeface="Fira Sans"/>
              <a:sym typeface="Fira Sans"/>
            </a:endParaRPr>
          </a:p>
        </p:txBody>
      </p:sp>
      <p:grpSp>
        <p:nvGrpSpPr>
          <p:cNvPr id="437" name="Google Shape;437;p21"/>
          <p:cNvGrpSpPr/>
          <p:nvPr/>
        </p:nvGrpSpPr>
        <p:grpSpPr>
          <a:xfrm>
            <a:off x="1234883" y="1145548"/>
            <a:ext cx="6674227" cy="2478421"/>
            <a:chOff x="936425" y="1625150"/>
            <a:chExt cx="5728950" cy="2127400"/>
          </a:xfrm>
        </p:grpSpPr>
        <p:sp>
          <p:nvSpPr>
            <p:cNvPr id="438" name="Google Shape;438;p21"/>
            <p:cNvSpPr/>
            <p:nvPr/>
          </p:nvSpPr>
          <p:spPr>
            <a:xfrm>
              <a:off x="2329850" y="2358300"/>
              <a:ext cx="649250" cy="650025"/>
            </a:xfrm>
            <a:custGeom>
              <a:rect b="b" l="l" r="r" t="t"/>
              <a:pathLst>
                <a:path extrusionOk="0" h="26001" w="25970">
                  <a:moveTo>
                    <a:pt x="12985" y="0"/>
                  </a:moveTo>
                  <a:cubicBezTo>
                    <a:pt x="5796" y="0"/>
                    <a:pt x="1" y="5827"/>
                    <a:pt x="1" y="12985"/>
                  </a:cubicBezTo>
                  <a:cubicBezTo>
                    <a:pt x="1"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2344100" y="2372550"/>
              <a:ext cx="620750" cy="621525"/>
            </a:xfrm>
            <a:custGeom>
              <a:rect b="b" l="l" r="r" t="t"/>
              <a:pathLst>
                <a:path extrusionOk="0" h="24861" w="24830">
                  <a:moveTo>
                    <a:pt x="12415" y="0"/>
                  </a:moveTo>
                  <a:cubicBezTo>
                    <a:pt x="5543" y="0"/>
                    <a:pt x="1" y="5542"/>
                    <a:pt x="1" y="12415"/>
                  </a:cubicBezTo>
                  <a:cubicBezTo>
                    <a:pt x="1" y="19287"/>
                    <a:pt x="5543" y="24860"/>
                    <a:pt x="12415" y="24860"/>
                  </a:cubicBezTo>
                  <a:cubicBezTo>
                    <a:pt x="19256" y="24860"/>
                    <a:pt x="24829" y="19287"/>
                    <a:pt x="24829" y="12415"/>
                  </a:cubicBezTo>
                  <a:cubicBezTo>
                    <a:pt x="24829" y="5542"/>
                    <a:pt x="19256"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4617950" y="2358300"/>
              <a:ext cx="649225" cy="650025"/>
            </a:xfrm>
            <a:custGeom>
              <a:rect b="b" l="l" r="r" t="t"/>
              <a:pathLst>
                <a:path extrusionOk="0" h="26001" w="25969">
                  <a:moveTo>
                    <a:pt x="12985" y="0"/>
                  </a:moveTo>
                  <a:cubicBezTo>
                    <a:pt x="5796" y="0"/>
                    <a:pt x="0" y="5827"/>
                    <a:pt x="0" y="12985"/>
                  </a:cubicBezTo>
                  <a:cubicBezTo>
                    <a:pt x="0" y="20173"/>
                    <a:pt x="5796" y="26000"/>
                    <a:pt x="12985" y="26000"/>
                  </a:cubicBezTo>
                  <a:cubicBezTo>
                    <a:pt x="20142" y="26000"/>
                    <a:pt x="25969" y="20173"/>
                    <a:pt x="25969" y="12985"/>
                  </a:cubicBezTo>
                  <a:cubicBezTo>
                    <a:pt x="25969" y="5827"/>
                    <a:pt x="20142"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4631400" y="2372550"/>
              <a:ext cx="621525" cy="621525"/>
            </a:xfrm>
            <a:custGeom>
              <a:rect b="b" l="l" r="r" t="t"/>
              <a:pathLst>
                <a:path extrusionOk="0" h="24861" w="24861">
                  <a:moveTo>
                    <a:pt x="12447" y="0"/>
                  </a:moveTo>
                  <a:cubicBezTo>
                    <a:pt x="5574" y="0"/>
                    <a:pt x="1" y="5542"/>
                    <a:pt x="1" y="12415"/>
                  </a:cubicBezTo>
                  <a:cubicBezTo>
                    <a:pt x="1" y="19287"/>
                    <a:pt x="5574" y="24860"/>
                    <a:pt x="12447" y="24860"/>
                  </a:cubicBezTo>
                  <a:cubicBezTo>
                    <a:pt x="19287" y="24860"/>
                    <a:pt x="24861" y="19287"/>
                    <a:pt x="24861" y="12415"/>
                  </a:cubicBezTo>
                  <a:cubicBezTo>
                    <a:pt x="24861" y="5542"/>
                    <a:pt x="19287" y="0"/>
                    <a:pt x="124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6016125" y="3102525"/>
              <a:ext cx="649250" cy="650025"/>
            </a:xfrm>
            <a:custGeom>
              <a:rect b="b" l="l" r="r" t="t"/>
              <a:pathLst>
                <a:path extrusionOk="0" h="26001" w="25970">
                  <a:moveTo>
                    <a:pt x="12985" y="0"/>
                  </a:moveTo>
                  <a:cubicBezTo>
                    <a:pt x="5828" y="0"/>
                    <a:pt x="1" y="5827"/>
                    <a:pt x="1" y="13016"/>
                  </a:cubicBezTo>
                  <a:cubicBezTo>
                    <a:pt x="1" y="20173"/>
                    <a:pt x="5828" y="26000"/>
                    <a:pt x="12985" y="26000"/>
                  </a:cubicBezTo>
                  <a:cubicBezTo>
                    <a:pt x="20174" y="26000"/>
                    <a:pt x="25970" y="20173"/>
                    <a:pt x="25970" y="13016"/>
                  </a:cubicBezTo>
                  <a:cubicBezTo>
                    <a:pt x="25970" y="5827"/>
                    <a:pt x="20174" y="0"/>
                    <a:pt x="1298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6030375" y="3116775"/>
              <a:ext cx="620750" cy="621525"/>
            </a:xfrm>
            <a:custGeom>
              <a:rect b="b" l="l" r="r" t="t"/>
              <a:pathLst>
                <a:path extrusionOk="0" h="24861" w="24830">
                  <a:moveTo>
                    <a:pt x="12415" y="0"/>
                  </a:moveTo>
                  <a:cubicBezTo>
                    <a:pt x="5575" y="0"/>
                    <a:pt x="1" y="5574"/>
                    <a:pt x="1" y="12446"/>
                  </a:cubicBezTo>
                  <a:cubicBezTo>
                    <a:pt x="1" y="19318"/>
                    <a:pt x="5575" y="24860"/>
                    <a:pt x="12415" y="24860"/>
                  </a:cubicBezTo>
                  <a:cubicBezTo>
                    <a:pt x="19287" y="24860"/>
                    <a:pt x="24829" y="19318"/>
                    <a:pt x="24829" y="12446"/>
                  </a:cubicBezTo>
                  <a:cubicBezTo>
                    <a:pt x="24829" y="5574"/>
                    <a:pt x="19287" y="0"/>
                    <a:pt x="124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5762000" y="1625150"/>
              <a:ext cx="598550" cy="1452050"/>
            </a:xfrm>
            <a:custGeom>
              <a:rect b="b" l="l" r="r" t="t"/>
              <a:pathLst>
                <a:path extrusionOk="0" h="58082" w="23942">
                  <a:moveTo>
                    <a:pt x="887" y="1"/>
                  </a:moveTo>
                  <a:cubicBezTo>
                    <a:pt x="380" y="1"/>
                    <a:pt x="0" y="381"/>
                    <a:pt x="0" y="888"/>
                  </a:cubicBezTo>
                  <a:cubicBezTo>
                    <a:pt x="0" y="1394"/>
                    <a:pt x="380" y="1774"/>
                    <a:pt x="887" y="1774"/>
                  </a:cubicBezTo>
                  <a:cubicBezTo>
                    <a:pt x="1140" y="1774"/>
                    <a:pt x="1362" y="1679"/>
                    <a:pt x="1520" y="1489"/>
                  </a:cubicBezTo>
                  <a:lnTo>
                    <a:pt x="22865" y="15265"/>
                  </a:lnTo>
                  <a:lnTo>
                    <a:pt x="22865" y="56308"/>
                  </a:lnTo>
                  <a:cubicBezTo>
                    <a:pt x="22485" y="56403"/>
                    <a:pt x="22168" y="56752"/>
                    <a:pt x="22168" y="57195"/>
                  </a:cubicBezTo>
                  <a:cubicBezTo>
                    <a:pt x="22168" y="57702"/>
                    <a:pt x="22580" y="58082"/>
                    <a:pt x="23055" y="58082"/>
                  </a:cubicBezTo>
                  <a:cubicBezTo>
                    <a:pt x="23562" y="58082"/>
                    <a:pt x="23942" y="57702"/>
                    <a:pt x="23942" y="57195"/>
                  </a:cubicBezTo>
                  <a:cubicBezTo>
                    <a:pt x="23942" y="56752"/>
                    <a:pt x="23657" y="56403"/>
                    <a:pt x="23245" y="56308"/>
                  </a:cubicBezTo>
                  <a:lnTo>
                    <a:pt x="23245" y="15170"/>
                  </a:lnTo>
                  <a:cubicBezTo>
                    <a:pt x="23245" y="15107"/>
                    <a:pt x="23214" y="15044"/>
                    <a:pt x="23150" y="15012"/>
                  </a:cubicBezTo>
                  <a:lnTo>
                    <a:pt x="1710" y="1173"/>
                  </a:lnTo>
                  <a:cubicBezTo>
                    <a:pt x="1742" y="1078"/>
                    <a:pt x="1774" y="983"/>
                    <a:pt x="1774" y="888"/>
                  </a:cubicBezTo>
                  <a:cubicBezTo>
                    <a:pt x="1774" y="381"/>
                    <a:pt x="1394" y="1"/>
                    <a:pt x="88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4731150" y="2042400"/>
              <a:ext cx="232000" cy="296125"/>
            </a:xfrm>
            <a:custGeom>
              <a:rect b="b" l="l" r="r" t="t"/>
              <a:pathLst>
                <a:path extrusionOk="0" h="11845" w="9280">
                  <a:moveTo>
                    <a:pt x="919" y="0"/>
                  </a:moveTo>
                  <a:cubicBezTo>
                    <a:pt x="413" y="0"/>
                    <a:pt x="1" y="380"/>
                    <a:pt x="1" y="887"/>
                  </a:cubicBezTo>
                  <a:cubicBezTo>
                    <a:pt x="1" y="1394"/>
                    <a:pt x="413" y="1774"/>
                    <a:pt x="919" y="1774"/>
                  </a:cubicBezTo>
                  <a:cubicBezTo>
                    <a:pt x="1141" y="1774"/>
                    <a:pt x="1331" y="1711"/>
                    <a:pt x="1489" y="1552"/>
                  </a:cubicBezTo>
                  <a:lnTo>
                    <a:pt x="8172" y="6651"/>
                  </a:lnTo>
                  <a:lnTo>
                    <a:pt x="8203" y="10103"/>
                  </a:lnTo>
                  <a:cubicBezTo>
                    <a:pt x="7792" y="10166"/>
                    <a:pt x="7507" y="10546"/>
                    <a:pt x="7507" y="10958"/>
                  </a:cubicBezTo>
                  <a:cubicBezTo>
                    <a:pt x="7507" y="11465"/>
                    <a:pt x="7887" y="11845"/>
                    <a:pt x="8393" y="11845"/>
                  </a:cubicBezTo>
                  <a:cubicBezTo>
                    <a:pt x="8900" y="11845"/>
                    <a:pt x="9280" y="11465"/>
                    <a:pt x="9280" y="10958"/>
                  </a:cubicBezTo>
                  <a:cubicBezTo>
                    <a:pt x="9280" y="10514"/>
                    <a:pt x="8963" y="10166"/>
                    <a:pt x="8583" y="10071"/>
                  </a:cubicBezTo>
                  <a:lnTo>
                    <a:pt x="8552" y="6556"/>
                  </a:lnTo>
                  <a:cubicBezTo>
                    <a:pt x="8552" y="6493"/>
                    <a:pt x="8520" y="6429"/>
                    <a:pt x="8457" y="6397"/>
                  </a:cubicBezTo>
                  <a:lnTo>
                    <a:pt x="1711" y="1267"/>
                  </a:lnTo>
                  <a:cubicBezTo>
                    <a:pt x="1774" y="1140"/>
                    <a:pt x="1806" y="1014"/>
                    <a:pt x="1806" y="887"/>
                  </a:cubicBezTo>
                  <a:cubicBezTo>
                    <a:pt x="1806" y="380"/>
                    <a:pt x="1394" y="0"/>
                    <a:pt x="91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4952050" y="2691600"/>
              <a:ext cx="31700" cy="31700"/>
            </a:xfrm>
            <a:custGeom>
              <a:rect b="b" l="l" r="r" t="t"/>
              <a:pathLst>
                <a:path extrusionOk="0" h="1268" w="1268">
                  <a:moveTo>
                    <a:pt x="444" y="1"/>
                  </a:moveTo>
                  <a:lnTo>
                    <a:pt x="1" y="444"/>
                  </a:lnTo>
                  <a:lnTo>
                    <a:pt x="856" y="1268"/>
                  </a:lnTo>
                  <a:lnTo>
                    <a:pt x="1267" y="856"/>
                  </a:lnTo>
                  <a:lnTo>
                    <a:pt x="444" y="1"/>
                  </a:ln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4895850" y="2564625"/>
              <a:ext cx="10300" cy="5875"/>
            </a:xfrm>
            <a:custGeom>
              <a:rect b="b" l="l" r="r" t="t"/>
              <a:pathLst>
                <a:path extrusionOk="0" h="235" w="412">
                  <a:moveTo>
                    <a:pt x="77" y="0"/>
                  </a:moveTo>
                  <a:cubicBezTo>
                    <a:pt x="34" y="0"/>
                    <a:pt x="0" y="30"/>
                    <a:pt x="0" y="76"/>
                  </a:cubicBezTo>
                  <a:cubicBezTo>
                    <a:pt x="0" y="140"/>
                    <a:pt x="32" y="171"/>
                    <a:pt x="95" y="203"/>
                  </a:cubicBezTo>
                  <a:cubicBezTo>
                    <a:pt x="158" y="203"/>
                    <a:pt x="222" y="203"/>
                    <a:pt x="285" y="235"/>
                  </a:cubicBezTo>
                  <a:lnTo>
                    <a:pt x="317" y="235"/>
                  </a:lnTo>
                  <a:cubicBezTo>
                    <a:pt x="348" y="235"/>
                    <a:pt x="380" y="203"/>
                    <a:pt x="412" y="171"/>
                  </a:cubicBezTo>
                  <a:cubicBezTo>
                    <a:pt x="412" y="108"/>
                    <a:pt x="380" y="76"/>
                    <a:pt x="348" y="45"/>
                  </a:cubicBezTo>
                  <a:cubicBezTo>
                    <a:pt x="253" y="13"/>
                    <a:pt x="190" y="13"/>
                    <a:pt x="127" y="13"/>
                  </a:cubicBezTo>
                  <a:cubicBezTo>
                    <a:pt x="110" y="4"/>
                    <a:pt x="93" y="0"/>
                    <a:pt x="7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4910875" y="2567800"/>
              <a:ext cx="45150" cy="35950"/>
            </a:xfrm>
            <a:custGeom>
              <a:rect b="b" l="l" r="r" t="t"/>
              <a:pathLst>
                <a:path extrusionOk="0" h="1438" w="1806">
                  <a:moveTo>
                    <a:pt x="109" y="0"/>
                  </a:moveTo>
                  <a:cubicBezTo>
                    <a:pt x="66" y="0"/>
                    <a:pt x="33" y="29"/>
                    <a:pt x="33" y="76"/>
                  </a:cubicBezTo>
                  <a:cubicBezTo>
                    <a:pt x="1" y="139"/>
                    <a:pt x="33" y="203"/>
                    <a:pt x="96" y="234"/>
                  </a:cubicBezTo>
                  <a:cubicBezTo>
                    <a:pt x="603" y="361"/>
                    <a:pt x="1014" y="678"/>
                    <a:pt x="1331" y="1058"/>
                  </a:cubicBezTo>
                  <a:cubicBezTo>
                    <a:pt x="1426" y="1153"/>
                    <a:pt x="1489" y="1279"/>
                    <a:pt x="1553" y="1374"/>
                  </a:cubicBezTo>
                  <a:cubicBezTo>
                    <a:pt x="1584" y="1406"/>
                    <a:pt x="1616" y="1438"/>
                    <a:pt x="1679" y="1438"/>
                  </a:cubicBezTo>
                  <a:cubicBezTo>
                    <a:pt x="1679" y="1438"/>
                    <a:pt x="1711" y="1438"/>
                    <a:pt x="1711" y="1406"/>
                  </a:cubicBezTo>
                  <a:cubicBezTo>
                    <a:pt x="1774" y="1374"/>
                    <a:pt x="1806" y="1311"/>
                    <a:pt x="1774" y="1248"/>
                  </a:cubicBezTo>
                  <a:cubicBezTo>
                    <a:pt x="1679" y="1153"/>
                    <a:pt x="1616" y="1026"/>
                    <a:pt x="1521" y="931"/>
                  </a:cubicBezTo>
                  <a:cubicBezTo>
                    <a:pt x="1173" y="488"/>
                    <a:pt x="698" y="171"/>
                    <a:pt x="159" y="13"/>
                  </a:cubicBezTo>
                  <a:cubicBezTo>
                    <a:pt x="142" y="4"/>
                    <a:pt x="125" y="0"/>
                    <a:pt x="10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2628325" y="2042400"/>
              <a:ext cx="232000" cy="296125"/>
            </a:xfrm>
            <a:custGeom>
              <a:rect b="b" l="l" r="r" t="t"/>
              <a:pathLst>
                <a:path extrusionOk="0" h="11845" w="9280">
                  <a:moveTo>
                    <a:pt x="8393" y="0"/>
                  </a:moveTo>
                  <a:cubicBezTo>
                    <a:pt x="7887" y="0"/>
                    <a:pt x="7506" y="380"/>
                    <a:pt x="7506" y="887"/>
                  </a:cubicBezTo>
                  <a:cubicBezTo>
                    <a:pt x="7506" y="1014"/>
                    <a:pt x="7538" y="1140"/>
                    <a:pt x="7570" y="1267"/>
                  </a:cubicBezTo>
                  <a:lnTo>
                    <a:pt x="824" y="6397"/>
                  </a:lnTo>
                  <a:cubicBezTo>
                    <a:pt x="793" y="6429"/>
                    <a:pt x="761" y="6493"/>
                    <a:pt x="761" y="6556"/>
                  </a:cubicBezTo>
                  <a:lnTo>
                    <a:pt x="729" y="10071"/>
                  </a:lnTo>
                  <a:cubicBezTo>
                    <a:pt x="318" y="10166"/>
                    <a:pt x="1" y="10514"/>
                    <a:pt x="1" y="10958"/>
                  </a:cubicBezTo>
                  <a:cubicBezTo>
                    <a:pt x="1" y="11465"/>
                    <a:pt x="413" y="11845"/>
                    <a:pt x="919" y="11845"/>
                  </a:cubicBezTo>
                  <a:cubicBezTo>
                    <a:pt x="1394" y="11845"/>
                    <a:pt x="1806" y="11465"/>
                    <a:pt x="1806" y="10958"/>
                  </a:cubicBezTo>
                  <a:cubicBezTo>
                    <a:pt x="1806" y="10546"/>
                    <a:pt x="1489" y="10166"/>
                    <a:pt x="1109" y="10103"/>
                  </a:cubicBezTo>
                  <a:lnTo>
                    <a:pt x="1141" y="6651"/>
                  </a:lnTo>
                  <a:lnTo>
                    <a:pt x="7823" y="1552"/>
                  </a:lnTo>
                  <a:cubicBezTo>
                    <a:pt x="7982" y="1711"/>
                    <a:pt x="8172" y="1774"/>
                    <a:pt x="8393" y="1774"/>
                  </a:cubicBezTo>
                  <a:cubicBezTo>
                    <a:pt x="8900" y="1774"/>
                    <a:pt x="9280" y="1394"/>
                    <a:pt x="9280" y="887"/>
                  </a:cubicBezTo>
                  <a:cubicBezTo>
                    <a:pt x="9280" y="380"/>
                    <a:pt x="8868" y="0"/>
                    <a:pt x="839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1236475" y="1625150"/>
              <a:ext cx="598575" cy="1454425"/>
            </a:xfrm>
            <a:custGeom>
              <a:rect b="b" l="l" r="r" t="t"/>
              <a:pathLst>
                <a:path extrusionOk="0" h="58177" w="23943">
                  <a:moveTo>
                    <a:pt x="23056" y="1"/>
                  </a:moveTo>
                  <a:cubicBezTo>
                    <a:pt x="22549" y="1"/>
                    <a:pt x="22137" y="381"/>
                    <a:pt x="22137" y="888"/>
                  </a:cubicBezTo>
                  <a:cubicBezTo>
                    <a:pt x="22137" y="1014"/>
                    <a:pt x="22169" y="1109"/>
                    <a:pt x="22201" y="1204"/>
                  </a:cubicBezTo>
                  <a:lnTo>
                    <a:pt x="792" y="15012"/>
                  </a:lnTo>
                  <a:cubicBezTo>
                    <a:pt x="761" y="15044"/>
                    <a:pt x="697" y="15107"/>
                    <a:pt x="697" y="15170"/>
                  </a:cubicBezTo>
                  <a:lnTo>
                    <a:pt x="697" y="56403"/>
                  </a:lnTo>
                  <a:cubicBezTo>
                    <a:pt x="317" y="56467"/>
                    <a:pt x="1" y="56847"/>
                    <a:pt x="1" y="57258"/>
                  </a:cubicBezTo>
                  <a:cubicBezTo>
                    <a:pt x="1" y="57765"/>
                    <a:pt x="412" y="58177"/>
                    <a:pt x="887" y="58177"/>
                  </a:cubicBezTo>
                  <a:cubicBezTo>
                    <a:pt x="1394" y="58177"/>
                    <a:pt x="1806" y="57765"/>
                    <a:pt x="1806" y="57258"/>
                  </a:cubicBezTo>
                  <a:cubicBezTo>
                    <a:pt x="1806" y="56847"/>
                    <a:pt x="1489" y="56467"/>
                    <a:pt x="1077" y="56403"/>
                  </a:cubicBezTo>
                  <a:lnTo>
                    <a:pt x="1077" y="15265"/>
                  </a:lnTo>
                  <a:lnTo>
                    <a:pt x="22391" y="1521"/>
                  </a:lnTo>
                  <a:cubicBezTo>
                    <a:pt x="22581" y="1679"/>
                    <a:pt x="22802" y="1774"/>
                    <a:pt x="23024" y="1774"/>
                  </a:cubicBezTo>
                  <a:cubicBezTo>
                    <a:pt x="23531" y="1774"/>
                    <a:pt x="23943" y="1394"/>
                    <a:pt x="23943" y="888"/>
                  </a:cubicBezTo>
                  <a:cubicBezTo>
                    <a:pt x="23943" y="381"/>
                    <a:pt x="23531" y="1"/>
                    <a:pt x="23056"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936425" y="3102525"/>
              <a:ext cx="649225" cy="650025"/>
            </a:xfrm>
            <a:custGeom>
              <a:rect b="b" l="l" r="r" t="t"/>
              <a:pathLst>
                <a:path extrusionOk="0" h="26001" w="25969">
                  <a:moveTo>
                    <a:pt x="12984" y="0"/>
                  </a:moveTo>
                  <a:cubicBezTo>
                    <a:pt x="5796" y="0"/>
                    <a:pt x="0" y="5827"/>
                    <a:pt x="0" y="13016"/>
                  </a:cubicBezTo>
                  <a:cubicBezTo>
                    <a:pt x="0" y="20173"/>
                    <a:pt x="5796" y="26000"/>
                    <a:pt x="12984" y="26000"/>
                  </a:cubicBezTo>
                  <a:cubicBezTo>
                    <a:pt x="20142" y="26000"/>
                    <a:pt x="25969" y="20173"/>
                    <a:pt x="25969" y="13016"/>
                  </a:cubicBezTo>
                  <a:cubicBezTo>
                    <a:pt x="25969" y="5827"/>
                    <a:pt x="20142" y="0"/>
                    <a:pt x="12984"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950675" y="3116775"/>
              <a:ext cx="620725" cy="621525"/>
            </a:xfrm>
            <a:custGeom>
              <a:rect b="b" l="l" r="r" t="t"/>
              <a:pathLst>
                <a:path extrusionOk="0" h="24861" w="24829">
                  <a:moveTo>
                    <a:pt x="12414" y="0"/>
                  </a:moveTo>
                  <a:cubicBezTo>
                    <a:pt x="5542" y="0"/>
                    <a:pt x="0" y="5574"/>
                    <a:pt x="0" y="12446"/>
                  </a:cubicBezTo>
                  <a:cubicBezTo>
                    <a:pt x="0" y="19318"/>
                    <a:pt x="5542" y="24860"/>
                    <a:pt x="12414" y="24860"/>
                  </a:cubicBezTo>
                  <a:cubicBezTo>
                    <a:pt x="19255" y="24860"/>
                    <a:pt x="24829" y="19318"/>
                    <a:pt x="24829" y="12446"/>
                  </a:cubicBezTo>
                  <a:cubicBezTo>
                    <a:pt x="24829" y="5574"/>
                    <a:pt x="19255" y="0"/>
                    <a:pt x="124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1124850" y="3277325"/>
              <a:ext cx="273175" cy="301500"/>
            </a:xfrm>
            <a:custGeom>
              <a:rect b="b" l="l" r="r" t="t"/>
              <a:pathLst>
                <a:path extrusionOk="0" h="12060" w="10927">
                  <a:moveTo>
                    <a:pt x="5587" y="1"/>
                  </a:moveTo>
                  <a:cubicBezTo>
                    <a:pt x="5562" y="1"/>
                    <a:pt x="5536" y="3"/>
                    <a:pt x="5511" y="7"/>
                  </a:cubicBezTo>
                  <a:cubicBezTo>
                    <a:pt x="5289" y="7"/>
                    <a:pt x="5162" y="39"/>
                    <a:pt x="5099" y="102"/>
                  </a:cubicBezTo>
                  <a:lnTo>
                    <a:pt x="5162" y="7"/>
                  </a:lnTo>
                  <a:lnTo>
                    <a:pt x="5162" y="7"/>
                  </a:lnTo>
                  <a:cubicBezTo>
                    <a:pt x="5131" y="39"/>
                    <a:pt x="5036" y="70"/>
                    <a:pt x="4972" y="102"/>
                  </a:cubicBezTo>
                  <a:cubicBezTo>
                    <a:pt x="4941" y="102"/>
                    <a:pt x="4877" y="102"/>
                    <a:pt x="4846" y="134"/>
                  </a:cubicBezTo>
                  <a:cubicBezTo>
                    <a:pt x="4276" y="229"/>
                    <a:pt x="3927" y="767"/>
                    <a:pt x="3801" y="957"/>
                  </a:cubicBezTo>
                  <a:cubicBezTo>
                    <a:pt x="3769" y="925"/>
                    <a:pt x="3769" y="862"/>
                    <a:pt x="3769" y="862"/>
                  </a:cubicBezTo>
                  <a:cubicBezTo>
                    <a:pt x="3737" y="925"/>
                    <a:pt x="3737" y="989"/>
                    <a:pt x="3769" y="1020"/>
                  </a:cubicBezTo>
                  <a:cubicBezTo>
                    <a:pt x="3702" y="998"/>
                    <a:pt x="3635" y="975"/>
                    <a:pt x="3579" y="975"/>
                  </a:cubicBezTo>
                  <a:cubicBezTo>
                    <a:pt x="3555" y="975"/>
                    <a:pt x="3534" y="979"/>
                    <a:pt x="3516" y="989"/>
                  </a:cubicBezTo>
                  <a:cubicBezTo>
                    <a:pt x="3516" y="989"/>
                    <a:pt x="3611" y="1020"/>
                    <a:pt x="3706" y="1084"/>
                  </a:cubicBezTo>
                  <a:cubicBezTo>
                    <a:pt x="2946" y="1559"/>
                    <a:pt x="3389" y="3237"/>
                    <a:pt x="3389" y="3237"/>
                  </a:cubicBezTo>
                  <a:cubicBezTo>
                    <a:pt x="2946" y="3997"/>
                    <a:pt x="3706" y="4599"/>
                    <a:pt x="3706" y="4599"/>
                  </a:cubicBezTo>
                  <a:cubicBezTo>
                    <a:pt x="3737" y="4979"/>
                    <a:pt x="3896" y="5391"/>
                    <a:pt x="4022" y="5612"/>
                  </a:cubicBezTo>
                  <a:cubicBezTo>
                    <a:pt x="4054" y="5676"/>
                    <a:pt x="4054" y="5802"/>
                    <a:pt x="4022" y="5897"/>
                  </a:cubicBezTo>
                  <a:cubicBezTo>
                    <a:pt x="4022" y="6056"/>
                    <a:pt x="4022" y="6246"/>
                    <a:pt x="3991" y="6309"/>
                  </a:cubicBezTo>
                  <a:cubicBezTo>
                    <a:pt x="3864" y="6309"/>
                    <a:pt x="3706" y="6277"/>
                    <a:pt x="3642" y="6246"/>
                  </a:cubicBezTo>
                  <a:cubicBezTo>
                    <a:pt x="3484" y="6151"/>
                    <a:pt x="3294" y="6119"/>
                    <a:pt x="3104" y="6119"/>
                  </a:cubicBezTo>
                  <a:lnTo>
                    <a:pt x="3041" y="6119"/>
                  </a:lnTo>
                  <a:cubicBezTo>
                    <a:pt x="1077" y="6119"/>
                    <a:pt x="349" y="8621"/>
                    <a:pt x="64" y="9951"/>
                  </a:cubicBezTo>
                  <a:cubicBezTo>
                    <a:pt x="0" y="10426"/>
                    <a:pt x="159" y="10901"/>
                    <a:pt x="507" y="11028"/>
                  </a:cubicBezTo>
                  <a:cubicBezTo>
                    <a:pt x="1365" y="11418"/>
                    <a:pt x="3171" y="12059"/>
                    <a:pt x="5474" y="12059"/>
                  </a:cubicBezTo>
                  <a:cubicBezTo>
                    <a:pt x="6912" y="12059"/>
                    <a:pt x="8545" y="11809"/>
                    <a:pt x="10261" y="11091"/>
                  </a:cubicBezTo>
                  <a:cubicBezTo>
                    <a:pt x="10673" y="10901"/>
                    <a:pt x="10926" y="10268"/>
                    <a:pt x="10800" y="9666"/>
                  </a:cubicBezTo>
                  <a:cubicBezTo>
                    <a:pt x="10514" y="8304"/>
                    <a:pt x="9723" y="6119"/>
                    <a:pt x="7886" y="6119"/>
                  </a:cubicBezTo>
                  <a:lnTo>
                    <a:pt x="7854" y="6119"/>
                  </a:lnTo>
                  <a:cubicBezTo>
                    <a:pt x="7664" y="6119"/>
                    <a:pt x="7506" y="6151"/>
                    <a:pt x="7379" y="6214"/>
                  </a:cubicBezTo>
                  <a:cubicBezTo>
                    <a:pt x="7284" y="6246"/>
                    <a:pt x="7063" y="6277"/>
                    <a:pt x="6841" y="6309"/>
                  </a:cubicBezTo>
                  <a:lnTo>
                    <a:pt x="6809" y="5929"/>
                  </a:lnTo>
                  <a:cubicBezTo>
                    <a:pt x="6778" y="5834"/>
                    <a:pt x="6778" y="5739"/>
                    <a:pt x="6841" y="5676"/>
                  </a:cubicBezTo>
                  <a:cubicBezTo>
                    <a:pt x="7031" y="5296"/>
                    <a:pt x="7189" y="4631"/>
                    <a:pt x="7189" y="4631"/>
                  </a:cubicBezTo>
                  <a:cubicBezTo>
                    <a:pt x="7854" y="3997"/>
                    <a:pt x="7506" y="3269"/>
                    <a:pt x="7506" y="3269"/>
                  </a:cubicBezTo>
                  <a:cubicBezTo>
                    <a:pt x="7664" y="2509"/>
                    <a:pt x="7664" y="2065"/>
                    <a:pt x="7633" y="1844"/>
                  </a:cubicBezTo>
                  <a:lnTo>
                    <a:pt x="7633" y="1844"/>
                  </a:lnTo>
                  <a:cubicBezTo>
                    <a:pt x="7696" y="1939"/>
                    <a:pt x="7759" y="2002"/>
                    <a:pt x="7759" y="2002"/>
                  </a:cubicBezTo>
                  <a:cubicBezTo>
                    <a:pt x="7664" y="1685"/>
                    <a:pt x="7506" y="1464"/>
                    <a:pt x="7379" y="1305"/>
                  </a:cubicBezTo>
                  <a:cubicBezTo>
                    <a:pt x="7348" y="1274"/>
                    <a:pt x="7316" y="1210"/>
                    <a:pt x="7284" y="1179"/>
                  </a:cubicBezTo>
                  <a:lnTo>
                    <a:pt x="7284" y="1179"/>
                  </a:lnTo>
                  <a:cubicBezTo>
                    <a:pt x="7411" y="1210"/>
                    <a:pt x="7538" y="1274"/>
                    <a:pt x="7538" y="1274"/>
                  </a:cubicBezTo>
                  <a:cubicBezTo>
                    <a:pt x="7411" y="1115"/>
                    <a:pt x="7189" y="957"/>
                    <a:pt x="7063" y="830"/>
                  </a:cubicBezTo>
                  <a:lnTo>
                    <a:pt x="7063" y="830"/>
                  </a:lnTo>
                  <a:cubicBezTo>
                    <a:pt x="7189" y="925"/>
                    <a:pt x="7284" y="957"/>
                    <a:pt x="7284" y="957"/>
                  </a:cubicBezTo>
                  <a:cubicBezTo>
                    <a:pt x="7126" y="799"/>
                    <a:pt x="6936" y="704"/>
                    <a:pt x="6809" y="640"/>
                  </a:cubicBezTo>
                  <a:lnTo>
                    <a:pt x="6841" y="640"/>
                  </a:lnTo>
                  <a:lnTo>
                    <a:pt x="6556" y="482"/>
                  </a:lnTo>
                  <a:lnTo>
                    <a:pt x="6556" y="482"/>
                  </a:lnTo>
                  <a:cubicBezTo>
                    <a:pt x="6746" y="545"/>
                    <a:pt x="6904" y="640"/>
                    <a:pt x="6904" y="640"/>
                  </a:cubicBezTo>
                  <a:cubicBezTo>
                    <a:pt x="6841" y="450"/>
                    <a:pt x="6556" y="260"/>
                    <a:pt x="6556" y="260"/>
                  </a:cubicBezTo>
                  <a:cubicBezTo>
                    <a:pt x="6413" y="189"/>
                    <a:pt x="6289" y="153"/>
                    <a:pt x="6168" y="153"/>
                  </a:cubicBezTo>
                  <a:cubicBezTo>
                    <a:pt x="6128" y="153"/>
                    <a:pt x="6089" y="157"/>
                    <a:pt x="6049" y="165"/>
                  </a:cubicBezTo>
                  <a:cubicBezTo>
                    <a:pt x="5912" y="83"/>
                    <a:pt x="5751" y="1"/>
                    <a:pt x="558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1223025" y="3435025"/>
              <a:ext cx="34850" cy="114825"/>
            </a:xfrm>
            <a:custGeom>
              <a:rect b="b" l="l" r="r" t="t"/>
              <a:pathLst>
                <a:path extrusionOk="0" h="4593" w="1394">
                  <a:moveTo>
                    <a:pt x="64" y="1"/>
                  </a:moveTo>
                  <a:cubicBezTo>
                    <a:pt x="64" y="191"/>
                    <a:pt x="0" y="2534"/>
                    <a:pt x="760" y="4593"/>
                  </a:cubicBezTo>
                  <a:cubicBezTo>
                    <a:pt x="760" y="4593"/>
                    <a:pt x="982" y="2629"/>
                    <a:pt x="1394" y="2281"/>
                  </a:cubicBezTo>
                  <a:cubicBezTo>
                    <a:pt x="1394" y="2281"/>
                    <a:pt x="1014" y="1774"/>
                    <a:pt x="1045" y="1711"/>
                  </a:cubicBezTo>
                  <a:cubicBezTo>
                    <a:pt x="1045" y="1616"/>
                    <a:pt x="1204" y="1299"/>
                    <a:pt x="1362" y="1173"/>
                  </a:cubicBezTo>
                  <a:cubicBezTo>
                    <a:pt x="1394" y="1141"/>
                    <a:pt x="1394" y="1078"/>
                    <a:pt x="1362" y="1046"/>
                  </a:cubicBez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1223025" y="3435025"/>
              <a:ext cx="19025" cy="114825"/>
            </a:xfrm>
            <a:custGeom>
              <a:rect b="b" l="l" r="r" t="t"/>
              <a:pathLst>
                <a:path extrusionOk="0" h="4593" w="761">
                  <a:moveTo>
                    <a:pt x="64" y="1"/>
                  </a:moveTo>
                  <a:cubicBezTo>
                    <a:pt x="64" y="191"/>
                    <a:pt x="0" y="2534"/>
                    <a:pt x="760" y="4593"/>
                  </a:cubicBezTo>
                  <a:cubicBezTo>
                    <a:pt x="186" y="2719"/>
                    <a:pt x="131" y="269"/>
                    <a:pt x="127" y="49"/>
                  </a:cubicBezTo>
                  <a:lnTo>
                    <a:pt x="127" y="49"/>
                  </a:lnTo>
                  <a:lnTo>
                    <a:pt x="190" y="96"/>
                  </a:lnTo>
                  <a:lnTo>
                    <a:pt x="127" y="33"/>
                  </a:lnTo>
                  <a:lnTo>
                    <a:pt x="127" y="33"/>
                  </a:lnTo>
                  <a:cubicBezTo>
                    <a:pt x="127" y="33"/>
                    <a:pt x="127" y="38"/>
                    <a:pt x="127" y="49"/>
                  </a:cubicBezTo>
                  <a:lnTo>
                    <a:pt x="127" y="49"/>
                  </a:lnTo>
                  <a:lnTo>
                    <a:pt x="64" y="1"/>
                  </a:ln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1242025" y="3492050"/>
              <a:ext cx="15850" cy="57800"/>
            </a:xfrm>
            <a:custGeom>
              <a:rect b="b" l="l" r="r" t="t"/>
              <a:pathLst>
                <a:path extrusionOk="0" h="2312" w="634">
                  <a:moveTo>
                    <a:pt x="634" y="0"/>
                  </a:moveTo>
                  <a:cubicBezTo>
                    <a:pt x="95" y="317"/>
                    <a:pt x="0" y="2312"/>
                    <a:pt x="0" y="2312"/>
                  </a:cubicBezTo>
                  <a:cubicBezTo>
                    <a:pt x="0" y="2312"/>
                    <a:pt x="222" y="348"/>
                    <a:pt x="634"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1263400" y="3434250"/>
              <a:ext cx="34850" cy="115600"/>
            </a:xfrm>
            <a:custGeom>
              <a:rect b="b" l="l" r="r" t="t"/>
              <a:pathLst>
                <a:path extrusionOk="0" h="4624" w="1394">
                  <a:moveTo>
                    <a:pt x="1299" y="0"/>
                  </a:moveTo>
                  <a:lnTo>
                    <a:pt x="32" y="1077"/>
                  </a:lnTo>
                  <a:cubicBezTo>
                    <a:pt x="0" y="1109"/>
                    <a:pt x="0" y="1172"/>
                    <a:pt x="64" y="1204"/>
                  </a:cubicBezTo>
                  <a:cubicBezTo>
                    <a:pt x="222" y="1330"/>
                    <a:pt x="380" y="1647"/>
                    <a:pt x="380" y="1742"/>
                  </a:cubicBezTo>
                  <a:cubicBezTo>
                    <a:pt x="412" y="1805"/>
                    <a:pt x="32" y="2312"/>
                    <a:pt x="32" y="2312"/>
                  </a:cubicBezTo>
                  <a:cubicBezTo>
                    <a:pt x="444" y="2660"/>
                    <a:pt x="665" y="4624"/>
                    <a:pt x="665" y="4624"/>
                  </a:cubicBezTo>
                  <a:cubicBezTo>
                    <a:pt x="1394" y="2629"/>
                    <a:pt x="1362" y="317"/>
                    <a:pt x="1331" y="32"/>
                  </a:cubicBezTo>
                  <a:cubicBezTo>
                    <a:pt x="1331" y="0"/>
                    <a:pt x="1331" y="0"/>
                    <a:pt x="1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264200" y="3492050"/>
              <a:ext cx="15850" cy="57800"/>
            </a:xfrm>
            <a:custGeom>
              <a:rect b="b" l="l" r="r" t="t"/>
              <a:pathLst>
                <a:path extrusionOk="0" h="2312" w="634">
                  <a:moveTo>
                    <a:pt x="0" y="0"/>
                  </a:moveTo>
                  <a:cubicBezTo>
                    <a:pt x="412" y="348"/>
                    <a:pt x="633" y="2312"/>
                    <a:pt x="633" y="2312"/>
                  </a:cubicBezTo>
                  <a:cubicBezTo>
                    <a:pt x="633" y="2312"/>
                    <a:pt x="538" y="317"/>
                    <a:pt x="0" y="0"/>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1280025" y="3435025"/>
              <a:ext cx="18225" cy="114825"/>
            </a:xfrm>
            <a:custGeom>
              <a:rect b="b" l="l" r="r" t="t"/>
              <a:pathLst>
                <a:path extrusionOk="0" h="4593" w="729">
                  <a:moveTo>
                    <a:pt x="666" y="1"/>
                  </a:moveTo>
                  <a:cubicBezTo>
                    <a:pt x="666" y="1"/>
                    <a:pt x="539" y="2915"/>
                    <a:pt x="0" y="4593"/>
                  </a:cubicBezTo>
                  <a:cubicBezTo>
                    <a:pt x="729" y="2598"/>
                    <a:pt x="697" y="286"/>
                    <a:pt x="666" y="1"/>
                  </a:cubicBezTo>
                  <a:close/>
                </a:path>
              </a:pathLst>
            </a:custGeom>
            <a:solidFill>
              <a:srgbClr val="434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1242025" y="3461950"/>
              <a:ext cx="38025" cy="116425"/>
            </a:xfrm>
            <a:custGeom>
              <a:rect b="b" l="l" r="r" t="t"/>
              <a:pathLst>
                <a:path extrusionOk="0" h="4657" w="1521">
                  <a:moveTo>
                    <a:pt x="634" y="1"/>
                  </a:moveTo>
                  <a:lnTo>
                    <a:pt x="634" y="32"/>
                  </a:lnTo>
                  <a:cubicBezTo>
                    <a:pt x="634" y="64"/>
                    <a:pt x="634" y="96"/>
                    <a:pt x="602" y="96"/>
                  </a:cubicBezTo>
                  <a:cubicBezTo>
                    <a:pt x="444" y="222"/>
                    <a:pt x="285" y="539"/>
                    <a:pt x="285" y="634"/>
                  </a:cubicBezTo>
                  <a:cubicBezTo>
                    <a:pt x="254" y="729"/>
                    <a:pt x="634" y="1204"/>
                    <a:pt x="634" y="1204"/>
                  </a:cubicBezTo>
                  <a:cubicBezTo>
                    <a:pt x="222" y="1552"/>
                    <a:pt x="0" y="3516"/>
                    <a:pt x="0" y="3516"/>
                  </a:cubicBezTo>
                  <a:lnTo>
                    <a:pt x="729" y="4656"/>
                  </a:lnTo>
                  <a:lnTo>
                    <a:pt x="1520" y="3516"/>
                  </a:lnTo>
                  <a:cubicBezTo>
                    <a:pt x="1489" y="3389"/>
                    <a:pt x="1299" y="1521"/>
                    <a:pt x="887" y="1204"/>
                  </a:cubicBezTo>
                  <a:cubicBezTo>
                    <a:pt x="887" y="1204"/>
                    <a:pt x="1235" y="697"/>
                    <a:pt x="1235" y="634"/>
                  </a:cubicBezTo>
                  <a:cubicBezTo>
                    <a:pt x="1235" y="539"/>
                    <a:pt x="1077" y="222"/>
                    <a:pt x="887" y="96"/>
                  </a:cubicBezTo>
                  <a:cubicBezTo>
                    <a:pt x="887" y="64"/>
                    <a:pt x="855" y="32"/>
                    <a:pt x="88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1" name="Google Shape;461;p21"/>
          <p:cNvPicPr preferRelativeResize="0"/>
          <p:nvPr/>
        </p:nvPicPr>
        <p:blipFill>
          <a:blip r:embed="rId3">
            <a:alphaModFix/>
          </a:blip>
          <a:stretch>
            <a:fillRect/>
          </a:stretch>
        </p:blipFill>
        <p:spPr>
          <a:xfrm>
            <a:off x="3061338" y="2183101"/>
            <a:ext cx="403325" cy="403325"/>
          </a:xfrm>
          <a:prstGeom prst="rect">
            <a:avLst/>
          </a:prstGeom>
          <a:noFill/>
          <a:ln>
            <a:noFill/>
          </a:ln>
        </p:spPr>
      </p:pic>
      <p:pic>
        <p:nvPicPr>
          <p:cNvPr id="462" name="Google Shape;462;p21"/>
          <p:cNvPicPr preferRelativeResize="0"/>
          <p:nvPr/>
        </p:nvPicPr>
        <p:blipFill>
          <a:blip r:embed="rId4">
            <a:alphaModFix/>
          </a:blip>
          <a:stretch>
            <a:fillRect/>
          </a:stretch>
        </p:blipFill>
        <p:spPr>
          <a:xfrm>
            <a:off x="5691500" y="2188675"/>
            <a:ext cx="392175" cy="392175"/>
          </a:xfrm>
          <a:prstGeom prst="rect">
            <a:avLst/>
          </a:prstGeom>
          <a:noFill/>
          <a:ln>
            <a:noFill/>
          </a:ln>
        </p:spPr>
      </p:pic>
      <p:pic>
        <p:nvPicPr>
          <p:cNvPr id="463" name="Google Shape;463;p21"/>
          <p:cNvPicPr preferRelativeResize="0"/>
          <p:nvPr/>
        </p:nvPicPr>
        <p:blipFill>
          <a:blip r:embed="rId5">
            <a:alphaModFix/>
          </a:blip>
          <a:stretch>
            <a:fillRect/>
          </a:stretch>
        </p:blipFill>
        <p:spPr>
          <a:xfrm>
            <a:off x="7339113" y="3033900"/>
            <a:ext cx="403325" cy="403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