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9"/>
  </p:notesMasterIdLst>
  <p:sldIdLst>
    <p:sldId id="256" r:id="rId3"/>
    <p:sldId id="261" r:id="rId4"/>
    <p:sldId id="257" r:id="rId5"/>
    <p:sldId id="258" r:id="rId6"/>
    <p:sldId id="260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01E51-F0D7-4CCA-8A78-9770C78E6CA5}" type="datetimeFigureOut">
              <a:rPr lang="vi-VN" smtClean="0"/>
              <a:t>05/09/2021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9CF8A-6F0D-4A81-9239-E2648E66C7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10114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251" y="618656"/>
            <a:ext cx="8282866" cy="370645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251" y="4455621"/>
            <a:ext cx="8282865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70802-8EA5-4927-98BC-C08DB3A61EE3}" type="datetime1">
              <a:rPr lang="vi-VN" smtClean="0"/>
              <a:t>05/09/2021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id="{A0963C1F-7CE9-4F9E-B7FD-0800F8B125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CF1E6-0F1C-4AA1-8132-0D45B6BF0AC4}" type="datetime1">
              <a:rPr lang="vi-VN" smtClean="0"/>
              <a:t>05/09/2021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256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1E58-6730-43B0-9013-9AD41A965069}" type="datetime1">
              <a:rPr lang="vi-VN" smtClean="0"/>
              <a:t>05/09/2021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9536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260C-6D91-444D-A403-0669E519D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C3D63-86C6-46E7-B509-1208D0B3F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FF1E-437C-42D1-AB7F-611226B9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8A4F-ACC8-4980-851C-0FF3FA545570}" type="datetime1">
              <a:rPr lang="vi-VN" smtClean="0"/>
              <a:t>05/09/2021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942B-5C43-46CF-8963-BEF960CC6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BEAA7-F8BC-422F-8041-0BC9D2CD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14057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081D-D324-4D9D-80E1-E264DFB9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37334-3AA3-45DA-808F-A8D100906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BF502-D222-4164-9EFA-BCEC3B7D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C673F-4C15-4352-B6EA-3C4363035EA6}" type="datetime1">
              <a:rPr lang="vi-VN" smtClean="0"/>
              <a:t>05/09/2021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0A66-57DC-4301-A3E5-2DD6EE57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B9BCA-96A4-47B9-9890-D6D1DE20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2877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3D25-2D02-495E-BEAB-16C4A7C8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41B6F-707E-4AC7-A0EC-4244C1793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A0BFE-5259-496A-9E4D-5914EC9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D7CD-E541-4444-9C6F-07CCD9C62F40}" type="datetime1">
              <a:rPr lang="vi-VN" smtClean="0"/>
              <a:t>05/09/2021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74619-E29D-48AD-97A8-8B9A8A2D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99F0-F9B7-4B8A-947A-8D0ACD95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8865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BEB0-2F21-4186-BE23-20875214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48267-6BCA-4F48-85AC-DBC76B305D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22280-BED6-4524-A534-2CF91989B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224E6-0AD5-4591-B1EB-A97E207E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8C02-FBB2-482B-9C10-FD1CCC7DAEE8}" type="datetime1">
              <a:rPr lang="vi-VN" smtClean="0"/>
              <a:t>05/09/2021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05E3D-BE7C-461C-91D6-9DF2C17D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2273E-DBBF-476A-A799-832E5B6A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0835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850B-5078-4801-9B40-07131C1A9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74C1E-C023-4CD9-877C-60C0F1446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DA38B-5FFA-427E-91ED-9030C65BA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FCFBB-889E-46A2-BFCD-5CE64A937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86DEF-6DDA-494B-9E25-6ABCADEED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E9C47-A193-4BF9-A8BD-52AA5CF7D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D316-D5B2-46BF-AB5C-3BC3E2A9D381}" type="datetime1">
              <a:rPr lang="vi-VN" smtClean="0"/>
              <a:t>05/09/2021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D76D2-0E60-46FF-A2F8-D1375CCA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6C5D7-7363-4F73-9428-2D937F09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36279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DB37-0225-41D1-BBBA-DB795928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B30D0-CE14-4FC9-8DE3-8CFAF13E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92833-1DDC-4D2A-BEE2-E6137761B3CE}" type="datetime1">
              <a:rPr lang="vi-VN" smtClean="0"/>
              <a:t>05/09/2021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2968E-7B21-4BD6-AD60-E7A6E360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37E1D-71C6-4E4B-9C59-0ADB3F05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5646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E0527-D346-4765-99B9-778BAC9C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6F4DE-8BBC-46B8-ABA6-75CF9B5D01E0}" type="datetime1">
              <a:rPr lang="vi-VN" smtClean="0"/>
              <a:t>05/09/2021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1FA91-7401-4066-87B1-4FE49BEE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C18D9-3F10-4BCA-A882-3B4313FE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83572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BDE1-5E1F-4A48-ADD3-3C0E5D0EB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275A8-EE9C-43C8-9DEA-6EE6A8631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3615B-EF48-4FE0-91E6-CDC26E98D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5A9F0-9885-4462-B26E-5B8B341D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273D-201D-4239-8842-B14E0D0E015A}" type="datetime1">
              <a:rPr lang="vi-VN" smtClean="0"/>
              <a:t>05/09/2021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4F0DA-0843-4801-A927-5F9F1EF6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2C100-5FC5-421C-8B7C-7C00C30A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85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925" y="286605"/>
            <a:ext cx="7936637" cy="8408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4" y="1127464"/>
            <a:ext cx="7936637" cy="50691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19B9-2064-4199-A8BB-BDA63343F56D}" type="datetime1">
              <a:rPr lang="vi-VN" smtClean="0"/>
              <a:t>05/09/2021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6905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4AED-8398-4584-9EA1-853B49A92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8F468-01E5-4157-B783-CB38B6AE5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B0CD7-0B7D-4FE0-B0F0-5AE5EAACB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F6C08-5B08-41F5-A597-FD1E536D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1000-2CFD-4937-904A-409936A85EFE}" type="datetime1">
              <a:rPr lang="vi-VN" smtClean="0"/>
              <a:t>05/09/2021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53899-E647-4F96-B715-6E61E3E2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6FDDC-CF70-440B-96E6-294AE010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3988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A67B-0E68-49E6-A922-1106C5C8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DE827-56D7-4E34-A3E3-5A0D05215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6F05C-D234-43BB-8D2E-55A5A206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1FFC6-C6B5-473C-B31E-EC6AAA3E86C9}" type="datetime1">
              <a:rPr lang="vi-VN" smtClean="0"/>
              <a:t>05/09/2021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727A1-6C2F-4086-BB74-CBC0A959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5736D-E31C-4D50-9633-ECEE3156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6575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735CA-E449-4277-BEEB-9130E4045B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CE4C0-F014-49F4-B454-E305CF6ED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DA4F8-55BC-4400-B78A-47F45327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1C753-7C69-4C97-9F46-9F5080620C1C}" type="datetime1">
              <a:rPr lang="vi-VN" smtClean="0"/>
              <a:t>05/09/2021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A164-16E1-487E-AF07-E336D38D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26855-FA71-4BEE-8F01-B8451B2A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62AA5-3361-4BAC-AACE-478DFD044C2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226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8FA5A-C327-4E0D-BD96-6A19E40016C6}" type="datetime1">
              <a:rPr lang="vi-VN" smtClean="0"/>
              <a:t>05/09/2021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id="{96DB7A77-F6F6-43E1-AF5E-6D9EF7D9A7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4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1338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E6CB6-2761-4138-9AD1-221766DAEEA5}" type="datetime1">
              <a:rPr lang="vi-VN" smtClean="0"/>
              <a:t>05/09/2021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392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4480-5F2A-4C59-9CE2-9BDC825FB9EE}" type="datetime1">
              <a:rPr lang="vi-VN" smtClean="0"/>
              <a:t>05/09/2021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105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5932-8B64-44AC-8050-DB2815173C54}" type="datetime1">
              <a:rPr lang="vi-VN" smtClean="0"/>
              <a:t>05/09/2021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166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3B6A-2B7B-4F4F-A241-15EC2373F813}" type="datetime1">
              <a:rPr lang="vi-VN" smtClean="0"/>
              <a:t>05/09/2021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vi-VN"/>
              <a:t>DBI202 -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348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918ED3A-5186-49B1-B4B6-169A7BD8E1DE}" type="datetime1">
              <a:rPr lang="vi-VN" smtClean="0"/>
              <a:t>05/09/2021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vi-VN"/>
              <a:t>DBI202 -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597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2FB3-853D-466C-90B5-F467E5B1EDA5}" type="datetime1">
              <a:rPr lang="vi-VN" smtClean="0"/>
              <a:t>05/09/2021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64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683" y="259972"/>
            <a:ext cx="7963268" cy="894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683" y="1153605"/>
            <a:ext cx="7963268" cy="508161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68FE2B4-DB9D-445E-8C70-96DCB0A89155}" type="datetime1">
              <a:rPr lang="vi-VN" smtClean="0"/>
              <a:t>05/09/2021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10" name="Straight Connector 9"/>
          <p:cNvCxnSpPr/>
          <p:nvPr/>
        </p:nvCxnSpPr>
        <p:spPr>
          <a:xfrm>
            <a:off x="934143" y="1154091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logo.png">
            <a:extLst>
              <a:ext uri="{FF2B5EF4-FFF2-40B4-BE49-F238E27FC236}">
                <a16:creationId xmlns:a16="http://schemas.microsoft.com/office/drawing/2014/main" id="{385FDECA-9367-45BB-913D-DF7A0DC1350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5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CE7B9F-26D5-4444-AE5D-B20B8BA8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FB625-4EEF-46EF-86B2-C48FE15F0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115BF-9B45-454F-8345-BC02FB17C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01F29-910C-46B2-9E7F-F332A4C9BC7B}" type="datetime1">
              <a:rPr lang="vi-VN" smtClean="0"/>
              <a:t>05/09/2021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92D67-82DF-4348-9420-8F1B53941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DBI202 -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9FE53-A050-4B80-B789-6B45435F6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AEC34-6AEC-4A4E-B012-939E5E79DC73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2739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88C1-F61A-438E-898F-A77A30BDF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4600" dirty="0"/>
              <a:t>Course: Introduction to Database System</a:t>
            </a:r>
            <a:br>
              <a:rPr lang="en-US" sz="4600" dirty="0"/>
            </a:br>
            <a:r>
              <a:rPr lang="en-US" sz="4600" dirty="0"/>
              <a:t>(Course code: </a:t>
            </a:r>
            <a:r>
              <a:rPr lang="en-US" sz="4600" dirty="0" err="1"/>
              <a:t>DBI202</a:t>
            </a:r>
            <a:r>
              <a:rPr lang="en-US" sz="4600" dirty="0"/>
              <a:t>)</a:t>
            </a:r>
            <a:r>
              <a:rPr lang="en-US" sz="5100" dirty="0"/>
              <a:t/>
            </a:r>
            <a:br>
              <a:rPr lang="en-US" sz="5100" dirty="0"/>
            </a:br>
            <a:endParaRPr lang="vi-VN" sz="5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6C04D-9352-4FC5-8156-7D2520ADC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/>
              <a:t>The introduction</a:t>
            </a:r>
            <a:endParaRPr lang="vi-VN" sz="6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DC93A-9453-4C53-A2E6-0DD6D1CD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1</a:t>
            </a:fld>
            <a:endParaRPr lang="vi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F3F99-256A-4472-804B-F51AFE5C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60081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88C1-F61A-438E-898F-A77A30BDF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 algn="ctr"/>
            <a:r>
              <a:rPr lang="en-US" sz="4600" dirty="0"/>
              <a:t>Course: Introduction to Database System</a:t>
            </a:r>
            <a:br>
              <a:rPr lang="en-US" sz="4600" dirty="0"/>
            </a:br>
            <a:r>
              <a:rPr lang="en-US" sz="4600" dirty="0"/>
              <a:t>(Course code: </a:t>
            </a:r>
            <a:r>
              <a:rPr lang="en-US" sz="4600" dirty="0" err="1"/>
              <a:t>DBI202</a:t>
            </a:r>
            <a:r>
              <a:rPr lang="en-US" sz="4600" dirty="0"/>
              <a:t>)</a:t>
            </a:r>
            <a:r>
              <a:rPr lang="en-US" sz="5100" dirty="0"/>
              <a:t/>
            </a:r>
            <a:br>
              <a:rPr lang="en-US" sz="5100" dirty="0"/>
            </a:br>
            <a:endParaRPr lang="vi-VN" sz="5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6C04D-9352-4FC5-8156-7D2520ADC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251" y="3147646"/>
            <a:ext cx="8282865" cy="2945423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z="6000" dirty="0"/>
              <a:t>Name: Nguyễn Quốc Trung</a:t>
            </a:r>
          </a:p>
          <a:p>
            <a:r>
              <a:rPr lang="en-US" altLang="en-US" sz="6000" dirty="0"/>
              <a:t>Contacts:</a:t>
            </a:r>
          </a:p>
          <a:p>
            <a:r>
              <a:rPr lang="en-US" altLang="en-US" sz="6000" dirty="0"/>
              <a:t>Email: trungnq46@fpt.edu.vn</a:t>
            </a:r>
          </a:p>
          <a:p>
            <a:r>
              <a:rPr lang="en-US" altLang="en-US" sz="6000" dirty="0"/>
              <a:t>Mob: 0979350707</a:t>
            </a:r>
          </a:p>
          <a:p>
            <a:pPr algn="ctr"/>
            <a:endParaRPr lang="vi-VN" sz="6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DC93A-9453-4C53-A2E6-0DD6D1CD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2</a:t>
            </a:fld>
            <a:endParaRPr lang="vi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F3F99-256A-4472-804B-F51AFE5C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94197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FE08-D06C-4F7E-84F7-69631DD44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Course objectives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5A05-6F6A-4E2F-AEC7-9406A974D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57" y="1280674"/>
            <a:ext cx="8220172" cy="4678531"/>
          </a:xfrm>
        </p:spPr>
        <p:txBody>
          <a:bodyPr>
            <a:normAutofit fontScale="25000" lnSpcReduction="20000"/>
          </a:bodyPr>
          <a:lstStyle/>
          <a:p>
            <a:pPr lvl="1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8000" dirty="0"/>
              <a:t>Understand the database concepts and database management system software</a:t>
            </a:r>
          </a:p>
          <a:p>
            <a:pPr lvl="1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8000" dirty="0"/>
              <a:t>Understand the relation model of data and Algebraic Query Language</a:t>
            </a:r>
          </a:p>
          <a:p>
            <a:pPr lvl="1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8000" dirty="0"/>
              <a:t>Understand data normalization and apply normalization techniques in database design</a:t>
            </a:r>
          </a:p>
          <a:p>
            <a:pPr lvl="1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8000" dirty="0"/>
              <a:t>Be able to model an application’s data requirements using conceptual modeling tools like ER diagrams and design database schemas based on the conceptual model.</a:t>
            </a:r>
          </a:p>
          <a:p>
            <a:pPr lvl="1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8000" dirty="0"/>
              <a:t>Be proficient in structure query language including Data Definition Language(</a:t>
            </a:r>
            <a:r>
              <a:rPr lang="en-US" sz="8000" dirty="0" err="1"/>
              <a:t>DDL</a:t>
            </a:r>
            <a:r>
              <a:rPr lang="en-US" sz="8000" dirty="0"/>
              <a:t>) and Data Manipulation Language(</a:t>
            </a:r>
            <a:r>
              <a:rPr lang="en-US" sz="8000" dirty="0" err="1"/>
              <a:t>DML</a:t>
            </a:r>
            <a:r>
              <a:rPr lang="en-US" sz="8000" dirty="0"/>
              <a:t>)</a:t>
            </a:r>
          </a:p>
          <a:p>
            <a:pPr lvl="1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8000" dirty="0"/>
              <a:t>Understand PL/SQL concepts and manipulate with View, Cursors, Stored Procedures, Functions, Database Triggers</a:t>
            </a:r>
          </a:p>
          <a:p>
            <a:pPr lvl="1">
              <a:lnSpc>
                <a:spcPct val="14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8000" dirty="0"/>
              <a:t>Apply the Indexes in database design and query optimization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6714A-2966-4608-807A-BC3899DA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A2D50-150B-41A0-B210-5B0F418A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219481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7153-CD52-4B07-BDA8-9EA97479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0CD59-C5CA-4AD1-97D1-52CA2329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5" y="1393795"/>
            <a:ext cx="8067881" cy="4893883"/>
          </a:xfrm>
        </p:spPr>
        <p:txBody>
          <a:bodyPr>
            <a:normAutofit/>
          </a:bodyPr>
          <a:lstStyle/>
          <a:p>
            <a:r>
              <a:rPr lang="en-US" sz="2400" dirty="0"/>
              <a:t>Chapter 1. The Worlds of Database Systems</a:t>
            </a:r>
          </a:p>
          <a:p>
            <a:r>
              <a:rPr lang="en-US" sz="2400" dirty="0"/>
              <a:t>Chapter 2. The Relational Model of Data</a:t>
            </a:r>
          </a:p>
          <a:p>
            <a:r>
              <a:rPr lang="en-US" sz="2400" dirty="0"/>
              <a:t>Chapter 3. Design Theory for Relational Databases</a:t>
            </a:r>
          </a:p>
          <a:p>
            <a:r>
              <a:rPr lang="en-US" sz="2400" dirty="0"/>
              <a:t>Chapter 4. High-Level Database Models</a:t>
            </a:r>
          </a:p>
          <a:p>
            <a:r>
              <a:rPr lang="en-US" sz="2400" dirty="0"/>
              <a:t>Chapter 5. Self study</a:t>
            </a:r>
          </a:p>
          <a:p>
            <a:r>
              <a:rPr lang="en-US" sz="2400" dirty="0"/>
              <a:t>Chapter 6. The Database Language (SQL)</a:t>
            </a:r>
          </a:p>
          <a:p>
            <a:r>
              <a:rPr lang="en-US" sz="2400" dirty="0"/>
              <a:t>Chapter 7. Practical Issues of database application</a:t>
            </a:r>
          </a:p>
          <a:p>
            <a:r>
              <a:rPr lang="en-US" sz="2400" dirty="0"/>
              <a:t>Chapter 8. Constraints and T-SQL Programming</a:t>
            </a:r>
          </a:p>
          <a:p>
            <a:endParaRPr lang="vi-V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2CC0B-1641-4F47-BA9A-7530B61A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4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626B7-E8DE-4548-8BD4-F58C0E125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2023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1BA6-DAF5-4B99-A73A-34013957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Materials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3FC58-593B-489D-9FA5-E7042519C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1. Text Book: First Course in Database Systems - Jeffrey D. Ullman - Prentice Hall - Third edition</a:t>
            </a:r>
          </a:p>
          <a:p>
            <a:r>
              <a:rPr lang="en-US" sz="2400" dirty="0"/>
              <a:t>2. Slides, labs, assignment: </a:t>
            </a:r>
            <a:r>
              <a:rPr lang="en-US" sz="2400" dirty="0" err="1"/>
              <a:t>LMS</a:t>
            </a:r>
            <a:endParaRPr lang="vi-VN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30C77-7FFD-4FAF-8415-8C33FF70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18192-7BDE-451D-817A-B3C62D67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1048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0FB6-C88A-476C-8AC6-78B4F4D6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Assessment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871F6-E88E-45D7-BDF3-2FBC6EDD2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1" y="1278293"/>
            <a:ext cx="7936637" cy="50691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1) On-going Assessment</a:t>
            </a:r>
          </a:p>
          <a:p>
            <a:r>
              <a:rPr lang="en-US" dirty="0"/>
              <a:t>- At least 2 progress tests:    10% </a:t>
            </a:r>
          </a:p>
          <a:p>
            <a:r>
              <a:rPr lang="en-US" dirty="0"/>
              <a:t>- Labs (5):                                10%</a:t>
            </a:r>
          </a:p>
          <a:p>
            <a:r>
              <a:rPr lang="en-US" dirty="0"/>
              <a:t>- 1 assignment:                       20% </a:t>
            </a:r>
          </a:p>
          <a:p>
            <a:r>
              <a:rPr lang="en-US" dirty="0"/>
              <a:t>- 1 practical exam:                  30%</a:t>
            </a:r>
          </a:p>
          <a:p>
            <a:r>
              <a:rPr lang="en-US" dirty="0"/>
              <a:t>2) Final exam  (60'):                30% </a:t>
            </a:r>
          </a:p>
          <a:p>
            <a:r>
              <a:rPr lang="en-US" dirty="0"/>
              <a:t>3) Final Result:                       100%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Completion Criteria:  </a:t>
            </a:r>
          </a:p>
          <a:p>
            <a:r>
              <a:rPr lang="en-US" dirty="0"/>
              <a:t>1) Every on-going assessment component &gt;0</a:t>
            </a:r>
          </a:p>
          <a:p>
            <a:r>
              <a:rPr lang="en-US" dirty="0"/>
              <a:t>2) Final Exam Score &gt;=4 &amp; Final Result  &gt;=5 </a:t>
            </a:r>
            <a:endParaRPr lang="vi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0C502-8B32-432F-B163-82E1B771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6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4C597-F926-4ADF-8CC3-A6DD8F1F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DBI202 -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621312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314</Words>
  <Application>Microsoft Office PowerPoint</Application>
  <PresentationFormat>On-screen Show 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Retrospect</vt:lpstr>
      <vt:lpstr>Custom Design</vt:lpstr>
      <vt:lpstr>Course: Introduction to Database System (Course code: DBI202) </vt:lpstr>
      <vt:lpstr>Course: Introduction to Database System (Course code: DBI202) </vt:lpstr>
      <vt:lpstr>Course objectives</vt:lpstr>
      <vt:lpstr>Contents</vt:lpstr>
      <vt:lpstr>Materials</vt:lpstr>
      <vt:lpstr>Assessment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Nguyen Quoc Trung</cp:lastModifiedBy>
  <cp:revision>29</cp:revision>
  <dcterms:created xsi:type="dcterms:W3CDTF">2020-12-02T06:50:22Z</dcterms:created>
  <dcterms:modified xsi:type="dcterms:W3CDTF">2021-09-05T09:23:05Z</dcterms:modified>
</cp:coreProperties>
</file>