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40:17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22630 6880 24575,'-6'3'0,"0"0"0,3 3 0,-3-2 0,6 1 0,-3-7 0,9-5 0,-2-4 0,14-10 0,-10 9 0,10-2 0,-7 0 0,-1 6 0,1-3 0,-5 6 0,7 1 0,-5 0 0,6 1 0,-8 0 0,-3 5 0,-12 8 0,-11 12 0,-12 6 0,-1 5 0,-2 1 0,-3-3 0,8-1 0,7-5 0,18-19 0,23-13 0,0-2 0,29-17 0,-19 12 0,5 0 0,3-2 0,9-3 0,10-1 0,-12 3 0,-25 12 0,5-3 0,-19 10 0,-2 5 0,-2 7 0,-6 5 0,-13 15 0,-5-2 0,-7 5 0,13-16 0,4-9 0,14-15 0,4-5 0,11-11 0,9 3 0,14-5 0,3 1 0,0 6 0,-2-3 0,-6 6 0,-21 14 0,-6 0 0,-9 3 0,3 0 0,-6 0 0,3 0 0,-7 4 0,0 0 0,-26 21 0,17-19 0,-13 17 0,22-27 0,6 7 0,2-9 0,2 3 0</inkml:trace>
  <inkml:trace contextRef="#ctx0" brushRef="#br0" timeOffset="8866">15053 3025 24575,'18'0'0,"0"0"0,5 0 0,0 0 0,22 0 0,-17 3 0,18-2 0,-14 6 0,-5-6 0,7 6 0,4 1 0,18-1 0,-20 1 0,-1 0 0,16 1 0,16-4 0,-26-2 0,13-3 0,1 0 0,-12 4 0,-10-3 0,5-1 0,24 2 0,3 0-507,-19-2 0,2 0 507,1 0 0,4 0 0,-5 0 0,-5 0 0,-3 0-157,4 0 1,0 0 156,-8 0 0,2 0 0,24 0 0,-1 0 0,-23 0 0,-2 0 0,3-2 0,4 0 0,8 1 0,6 1 0,-4 0-472,2-2 1,1 0 471,-2 1 0,5 1 0,-8 1 0,-9 0 0,-3 2 474,0 3 1,-2 0-475,12 1 156,6-1 1,-2-1-157,-11-1 0,20-3 0,-25 0 0,-1 1 0,15 3 0,-14-5 0,-1 1 0,3 3 1008,-1-4-1008,-15 0 0,25 0 0,-12-3 0,23 2 0,-6-2 0,-6 3 0,-14-4 0,-5 4 0,-9-4 0,12 4 0,-15 0 0,7 0 0,24 0 0,-25 0 0,40 0 0,-45 0 0,15 0 0,-18 0 0,4 0 0,0 0 0,-7 0 0,33-5 0,-19 4 0,32-7 0,-31 7 0,5-7 0,-16 7 0,3-2 0,-1 3 0,-2 0 0,36 5 0,-24-4 0,10 4 0,1 0 0,-10-4 0,28 4 0,-27-5 0,5 0 0,14 3 0,8 1 0,3 0-232,-25-1 1,1-1 231,13 1 0,5-1 0,-12 0 0,-10-2 0,10 0 0,-1 0 0,-9 0 0,23 0 0,3 0 0,-22 0 0,11-5 0,0-1 0,-9 0 0,28-5 463,-41 4-463,13 6 0,-12-2 0,8 3 0,0 0 0,-16 0 0,14 0 0,-23 0 0,6 0 0,-11 0 0,0 0 0</inkml:trace>
  <inkml:trace contextRef="#ctx0" brushRef="#br0" timeOffset="9852">17017 3435 24575,'-6'-6'0,"-2"2"0,-8 2 0,2 2 0,1 0 0,-4 3 0,9 0 0,-6 8 0,3 8 0,3-4 0,-4 22 0,5-16 0,-7 28 0,4 0 0,1 5 0,2 2 0,3-22 0,2-2 0,-4 16 0,2-1 0,3 11 0,-3-23 0,4 6 0,0 1 0,0-8 0,0 20 0,0 11 0,0-25 0,0-1 0,0-2 0,0-2 0,0 31 0,-3-45 0,2-9 0,-5-4 0,5-6 0,-2-5 0</inkml:trace>
  <inkml:trace contextRef="#ctx0" brushRef="#br0" timeOffset="10345">16675 3977 24575,'6'0'0,"4"0"0,4 0 0,5 0 0,-1 0 0,0 0 0,-4 0 0,-4 0 0,7 0 0,-9 0 0,5 0 0,-7 0 0,0 0 0,0 0 0,-2 0 0,-1 0 0</inkml:trace>
  <inkml:trace contextRef="#ctx0" brushRef="#br0" timeOffset="11474">17065 4064 24575,'6'-3'0,"22"-1"0,-13 0 0,14 1 0,-19 3 0,-4 3 0,-3 0 0,0 3 0,-1-2 0,-1 4 0,5-3 0,-6 4 0,3 5 0,-3-3 0,0 27 0,0-16 0,0 17 0,0-12 0,-3-7 0,2-1 0,-5-9 0,2 3 0,-2 1 0,2 4 0,-3 12 0,2 0 0,0 6 0,1-11 0,4-12 0,0-7 0,2-2 0,5-1 0,7-3 0,5 0 0,4 0 0,-1 0 0,24 0 0,-22 0 0,20 0 0,-32 0 0,4 0 0,-9 0 0,0 0 0,-4 0 0</inkml:trace>
  <inkml:trace contextRef="#ctx0" brushRef="#br0" timeOffset="34221">15993 2094 24575,'0'-2'0,"3"-3"0,1-13 0,6 3 0,-2-2 0,16-13 0,2 5 0,1-1 0,18-17 0,-14 18 0,2 3 0,19-5 0,-14 16 0,-3 1 0,-1 1 0,-1 1 0,17 2 0,-10 3 0,1 3 0,-3 0 0,-14 0 0,-11 3 0,-6-2 0,5 5 0,1-6 0,2 6 0,1-2 0,-2 3 0,-4 0 0,12 0 0,-10 0 0,14 0 0,-11-3 0,3 0 0,-1-1 0,2-2 0,0 5 0,-5-5 0,8 2 0,-10-3 0,10 3 0,6 2 0,-11 2 0,38 2 0,-31-1 0,21-2 0,-26-3 0,13 1 0,-15-3 0,10 6 0,-4-3 0,-7 0 0,15 0 0,-19-4 0,24-4 0,-19 3 0,32-12 0,-8 0 0,8-10 0,-17 3 0,-4-5 0,-2-1 0,-7 1 0,9-4 0,-1 2 0,-10 7 0,10-5 0,-15 15 0,1 3 0,-6 10 0,-4 1 0,3 6 0,-2-1 0,-1-2 0,3 6 0,-2 1 0,3 5 0,16 21 0,-12-20 0,11 15 0,-15-31 0,-1 2 0,4-6 0,-4-2 0,21-7 0,1-4 0,7 0 0,3 0 0,-10 5 0,1 0 0,-2 0 0,-12 4 0,6 1 0,-13 3 0,6 0 0,-5 0 0,-2 0 0,10 0 0,-9 0 0,5 0 0,-7 0 0,4 0 0,-6 2 0,5-1 0,-6 5 0,3-3 0,-2 3 0,1-3 0,-1 6 0,2-1 0,15 21 0,-10-15 0,13 19 0,-17-28 0,4 8 0,-5-6 0,0 0 0,1 5 0,-1-5 0,5 10 0,-4-6 0,3 4 0,-3-6 0,-1 1 0,4 4 0,-5-3 0,4 0 0,-8-6 0,4 2 0,-4-3 0,2 1 0</inkml:trace>
  <inkml:trace contextRef="#ctx0" brushRef="#br0" timeOffset="36332">16945 1044 24575,'6'0'0,"0"0"0,8-4 0,1 0 0,18-8 0,2 3 0,5-4 0,1 0 0,8 1 0,4-4 0,3-2-214,-17 0 0,-1 0 214,6 0 0,-1 0 0,-9-1 0,-4 0 0,0-2 0,-23-1 0,-4 6 0,-6-10 0,-4 11 428,-1-2-428,-21-8 0,-5 1 0,-9 0 0,3 6 0,-10 9 0,22 5 0,-22-1 0,30 5 0,4 3 0,10 4 0,6 3 0,0 3 0,0 1 0,0 4 0,0 1 0,0 13 0,0-2 0,0 9 0,2 6 0,2 4 0,-1-8 0,1 0 0,0 11 0,-1-2 0,3 12 0,-2-19 0,-3-16 0,8 28 0,-8-33 0,3 12 0,1 0 0,-4-7 0,3 9 0,-4-10 0,-3-7 0,2-1 0,-9 4 0,8-11 0,-11 6 0,-3-5 0,-14 4 0,4-7 0,2-1 0,15-8 0,3 0 0,2-2 0,1-2 0,1-2 0,-2 3 0,1-3 0,0 0 0,3-5 0,0-6 0,4-2 0,9-14 0,-7 15 0,9-2 0,-15 14 0,6 6 0,-6-6 0,6 3 0,-3-3 0,24-26 0,-15 16 0,13-8 0,2 0 0,-11 7 0,33-15 0,-31 20 0,9-4 0,-9 6 0,-9 5 0,1-2 0</inkml:trace>
  <inkml:trace contextRef="#ctx0" brushRef="#br0" timeOffset="38447">17675 1123 24575,'6'-3'0,"4"-3"0,26-36 0,1-1 0,-13 15 0,1 0 0,0 3 0,-2 2 0,4 1 0,3-3 0,-16 14 0,-7 7 0,-7 8 0,-4 6 0,0 8 0,-2-4 0,1 18 0,1-6 0,-4 12 0,8 1 0,-8-4 0,7-9 0,-2-8 0,3-12 0,0 0 0,0 10 0,0 3 0,0 0 0,0-3 0,0-10 0,0 0 0,0 4 0,0 0 0,0 4 0,-3-1 0,2 10 0,-2-11 0,3 4 0,0-14 0</inkml:trace>
  <inkml:trace contextRef="#ctx0" brushRef="#br0" timeOffset="40249">17665 1439 24575,'15'0'0,"2"0"0,-10 0 0,3 0 0,-1 0 0,1 0 0,13 0 0,-7 0 0,6 0 0,-8 0 0,-7-3 0,5 3 0,-7-3 0,4 3 0,-3 0 0,0 0 0,0 0 0,0 0 0,1 0 0,-1 0 0,0 0 0,0 0 0,0 0 0,0 0 0,0 3 0,0-3 0,0 3 0,0-3 0,0 0 0,3 0 0,1 0 0,0 0 0,3 0 0,-3 0 0,3 0 0,1 0 0,-5 0 0,1 0 0,-4 0 0,0 0 0,0 0 0,-3 0 0,0 0 0</inkml:trace>
  <inkml:trace contextRef="#ctx0" brushRef="#br0" timeOffset="42924">22332 2525 24575,'13'7'0,"13"-6"0,-1 6 0,18-7 0,-2 0 0,-5 0 0,13 0 0,-28 0 0,16 0 0,-25 0 0,18 0 0,-17 0 0,9 0 0,0 0 0,-9 0 0,8 0 0,-17 0 0,1 0 0</inkml:trace>
  <inkml:trace contextRef="#ctx0" brushRef="#br0" timeOffset="43557">22478 2782 24575,'17'0'0,"2"0"0,4 0 0,0 0 0,-1 0 0,31 0 0,-23 0 0,19 0 0,-23 0 0,-6 0 0,0 0 0,-7 0 0,-9 0 0,-2 0 0</inkml:trace>
  <inkml:trace contextRef="#ctx0" brushRef="#br0" timeOffset="47247">23643 2206 24575,'4'16'0,"0"9"0,-9 8 0,-5 21 0,1-15 0,-5 4-497,-13 11 0,-3 0 497,10-11 0,1-2 122,-8-4 0,4-6-122,10-14 0,10-17 0,3-3 0</inkml:trace>
  <inkml:trace contextRef="#ctx0" brushRef="#br0" timeOffset="47664">23518 2105 24575,'7'13'0,"0"3"0,4 6 0,7 17 0,3-9 0,2 2 0,10 21 0,-6-16 0,2 4 0,-4-3 0,1 3 0,-2-2-847,1 0 0,2 2 847,0 0 0,5 7 0,-1 0 0,-4-10 0,-5-8 0,-1-2 0,13 16 0,-2-6 0,-13-22 0,-10-15 0,-4 1 0,-8-8 0</inkml:trace>
  <inkml:trace contextRef="#ctx0" brushRef="#br0" timeOffset="48077">23486 2681 24575,'6'0'0,"8"0"0,43 0 0,-24 0 0,32 0 0,-27 0 0,-11 0 0,22 0 0,-24-3 0,8 2 0,-21-2 0,-2 3 0</inkml:trace>
  <inkml:trace contextRef="#ctx0" brushRef="#br0" timeOffset="48993">24231 2621 24575,'6'10'0,"11"6"0,9 5 0,17-1 0,14 3 0,-9-3 0,6 10 0,-9-9 0,7 1 0,-19-1 0,-27-1 0,-30 21 0,4-18 0,-17 6 0,9-18 0,13-7 0,1 0 0,11-7 0,0 0 0,9-1 0,2 8 0,6 0 0,-1 9 0,-2 2 0,-1-1 0,-6 24 0,-1-19 0,-3 18 0,-3-22 0,-7 29 0,-4-3 0,-4-1 0,-2 2 0,-6 5 0,5-18 0,-3-5 0,-23-2 0,21-12 0,-10-3 0,29-23 0,11-38 0,3-8 0,-7 20 0,7-13 0,1 0 0</inkml:trace>
  <inkml:trace contextRef="#ctx0" brushRef="#br0" timeOffset="49550">24803 1842 24575,'0'31'0,"4"0"0,1 2 0,-1 1 0,4 4 0,-4 6 0,-1 9 0,0-9 0,2 3 0,-1-1 0,2 10 0,-1-1 0,-2 4 0,2-12 0,1-29 0,-5-11 0,2 0 0</inkml:trace>
  <inkml:trace contextRef="#ctx0" brushRef="#br0" timeOffset="50198">25113 1487 24575,'6'13'0,"-3"0"0,0 1 0,1 3 0,0 2 0,10 26 0,-9-6 0,4 3 0,0 3 0,2 21 0,-4-29 0,1-1 0,6 20 0,-6-22 0,-1 0 0,7 18 0,1 7 0,-7-34 0,-5-16 0,0 5 0,8 31 0,-1-10 0,-3 0 0,1 0 0,0-8 0,-3 3 0,0-23 0,-4-4 0,2-3 0</inkml:trace>
  <inkml:trace contextRef="#ctx0" brushRef="#br0" timeOffset="50859">24972 2184 24575,'6'0'0,"3"0"0,5 0 0,26 0 0,-7 0 0,2 0 0,0 0 0,-2 0 0,8 0 0,-15 0 0,-13-2 0,5 1 0,-15-2 0,0 3 0</inkml:trace>
  <inkml:trace contextRef="#ctx0" brushRef="#br0" timeOffset="51632">25504 2301 24575,'3'8'0,"0"3"0,8 6 0,-1-3 0,8 7 0,22 25 0,-15-8 0,13 15 0,-27-25 0,-2 4 0,-5-15 0,0 11 0,-4-6 0,0-9 0,-10 35 0,5-31 0,-8 23 0,9-26 0,1-1 0,3-2 0,0 5 0,4 4 0,-1-3 0,12 5 0,-10-20 0,5 1 0,-10-9 0,6 0 0,-1-4 0,12-1 0,16-16 0,4 8 0,22-11 0,-29 20 0,-3 2 0,-25 8 0</inkml:trace>
  <inkml:trace contextRef="#ctx0" brushRef="#br0" timeOffset="52250">26366 1772 24575,'-3'22'0,"-2"3"0,-7 13 0,2 2 0,-2 14 0,-1 8 0,1-1 0,1-10-2379,-2 13 1,0 2 2378,1-7 0,-3 12 0,0 3 0,2-6 0,3-14 0,3-12 0,2-5 724,-2 8 0,1-6-724,-1-10 774,6-29-774,-7-21 0,7-3 0,-3-2 0</inkml:trace>
  <inkml:trace contextRef="#ctx0" brushRef="#br0" timeOffset="52723">26302 1989 24575,'-4'27'0,"0"-1"0,0-2 0,1-8 0,3-3 0,0-3 0,0 4 0,0 8 0,2 14 0,2 4 0,1 6 0,-1-7 0,2 2 0,9 16 0,-9-27 0,4 8 0,-1-1 0,-7-8 0,12 26 0,-13-25 0,6 8 0,-6-17 0,0-8 0,-1-11 0,-3-4 0</inkml:trace>
  <inkml:trace contextRef="#ctx0" brushRef="#br0" timeOffset="53266">25968 2348 24575,'17'0'0,"-1"0"0,2 3 0,5 5 0,6 5 0,2 2 0,4 0 0,4-2 0,5-2-430,4 0 0,4 0 0,-3-2 430,3-1 0,0-3 0,-1-2 0,3 0 0,-9-2 0,5-1 0,-12 0 0,-2 0 0,4 0 0,-9 0 0,1 0 0,-22 0 0,-7 0 0</inkml:trace>
  <inkml:trace contextRef="#ctx0" brushRef="#br0" timeOffset="53939">26786 2945 24575,'-3'-3'0,"0"-24"0,3-2 0,4-17 0,-3 7 0,7-12 0,-3 18 0,9-28 0,-1 30 0,-3 4 0,0 15 0,-6 22 0,0 4 0,3 21 0,0 3 0,1 11 0,1 3-945,2 9 0,1 4 1,-1 1 944,-2-15 0,-1 1 0,1 0 0,-1-3 0,3 9 0,-1-2 0,-2-7 0,-4-8 0,-1-10 0,0-14 0,-3 2 0,0-22 0</inkml:trace>
  <inkml:trace contextRef="#ctx0" brushRef="#br0" timeOffset="54708">27426 2008 24575,'-2'10'0,"-2"3"0,0-6 0,-1 3 0,10-7 0,0-3 0,9-1 0,-4-2 0,3 3 0,-6 3 0,5-3 0,9 19 0,-5-9 0,19 29 0,-15-20 0,5 30 0,-11-30 0,-9 19 0,-11-3 0,-12 7 0,-5 2 0,8-12 0,-1 0-212,-8 9 1,-4 4 0,4-5 211,-9 13 0,1-12 0,-1-3 0,3-1 0,-21-7 0,15-14 0,8-11 0,5-3 0,20-13 634,0-27-634,3 5 0,4-24 0,-3 35 0,3 1 0,-4 19 0</inkml:trace>
  <inkml:trace contextRef="#ctx0" brushRef="#br0" timeOffset="55639">27975 2045 24575,'-3'-12'0,"-4"5"0,-7 14 0,-9 2 0,-31 13 0,14-11 0,-6 8 0,1 0 0,12-7 0,-23 20 0,48-20 0,-2 14 0,4 24 0,-3-5 0,-3 14 0,-1 2 0,5-29 0,-2 2-364,-1 11 0,-3 12 1,0 0-1,2-12 364,-8 18 0,9-15 0,-1 6 0,4-17 0,5-25 0,3 6 0,0-12 0,0 1 0,3-4 0,3 3 727,23 9 1,6 0-728,7 0 0,18 2 0,1-3 0,-12-10 0,-11-5 0,-1-2 0,2-2 0,-10-3 0,9-4 0,-18 4 0,6-7 0,-15 7 0,12-15 0,-7 10 0,5-11 0,-4 9 0,-6 8 0,-5-2 0,-3 8 0,-3-1 0</inkml:trace>
  <inkml:trace contextRef="#ctx0" brushRef="#br0" timeOffset="62939">28723 2484 24575,'6'0'0,"0"0"0,0 0 0,8 3 0,6-2 0,8 2 0,-3-3 0,-3 0 0,-8 0 0,6 0 0,-4 0 0,8 0 0,-5 0 0,-4 0 0,-2 0 0,-6 0 0,-1 0 0,-3 0 0,0 0 0</inkml:trace>
  <inkml:trace contextRef="#ctx0" brushRef="#br0" timeOffset="63414">28876 2363 24575,'9'42'0,"0"3"0,1 20 0,-5-31 0,0-1 0,0 0 0,0 1 0,-2 11 0,0-3 0,7-4 0,-9-10 0,9-65 0,-5-12 0,1 12 0,-2 16 0</inkml:trace>
  <inkml:trace contextRef="#ctx0" brushRef="#br0" timeOffset="64070">29829 2154 24575,'-3'6'0,"-3"1"0,-2 16 0,0-4 0,-4 13 0,1-8 0,0 8 0,1 2 0,-5-2 0,0 9 0,-5 11 0,5-8 0,4-3 0,-8 8 0,4-6 0,15-29 0,0-8 0,0 0 0,0 3 0,0-2 0,0 3 0,0-4 0,0-3 0,0 0 0</inkml:trace>
  <inkml:trace contextRef="#ctx0" brushRef="#br0" timeOffset="64532">29952 2003 24575,'6'2'0,"4"5"0,-3 3 0,13 24 0,-7-7 0,6 17 0,0 2 0,2-1 0,-6-2 0,-1-2 0,-2-11 0,1 18 0,-4-25 0,3 15 0,-8-27 0,2 2 0,-5-7 0,2 0 0,-3 1 0,0 2 0,0-2 0,0 2 0,0-5 0,0-1 0</inkml:trace>
  <inkml:trace contextRef="#ctx0" brushRef="#br0" timeOffset="65077">29642 2514 24575,'6'-4'0,"0"2"0,1 2 0,6 0 0,-2 0 0,11 0 0,-7 0 0,2 0 0,-6 0 0,4-3 0,10 2 0,-2-2 0,9 3 0,-18 0 0,-3-3 0,-6 3 0,-1-3 0,-1 3 0,0 0 0</inkml:trace>
  <inkml:trace contextRef="#ctx0" brushRef="#br0" timeOffset="66212">30235 2583 24575,'6'0'0,"-3"2"0,0 2 0,3 5 0,1-1 0,17 10 0,34-1 0,3 7 0,-9-8 0,0 2 0,-12 8 0,-3 0 0,-5-7 0,-5 3 0,-5 15 0,-11-1 0,-18-11 0,-15 9 0,-4-27 0,-2-7 0,16 3 0,3-3 0,6 3 0,-3-3 0,0 0 0,-4 0 0,3 0 0,-2 0 0,3 3 0,0-3 0,0 8 0,0-3 0,2 3 0,1 2 0,3-3 0,0 2 0,7 5 0,-5-3 0,5 11 0,-7-8 0,0 4 0,0-8 0,-3 0 0,-1-4 0,-2 0 0,-8 8 0,-20 15 0,5-7 0,-2 0 0,2-1 0,-1 0 0,-2-3 0,2-3 0,-14 6 0,21-15 0,2-1 0,19-8 0,2-3 0,0 0 0,0 2 0,0 2 0</inkml:trace>
  <inkml:trace contextRef="#ctx0" brushRef="#br0" timeOffset="66777">31151 1945 24575,'-6'6'0,"-1"3"0,0 10 0,0 4 0,-18 36 0,9-20 0,1-7 0,-5 6 0,-9 14 0,-6 8 0,2-3-747,2-1 0,-1 1 747,0 0 0,-3 4 0,5-9 0,11-16 0,6-8 0,6-10 0,3-9 0,1-6 0,3-12 0,0-28 0,3 8 0,-2-8 0,3 23 0</inkml:trace>
  <inkml:trace contextRef="#ctx0" brushRef="#br0" timeOffset="67209">31054 2104 24575,'7'6'0,"13"9"0,-6 1 0,17 26 0,-18-24 0,7 21 0,2 1 0,-5-11 0,1 3 0,1 4 0,5 26 0,-4-15 0,5 14 0,-1 0 0,-8-21 0,4 0 0,-5-10 0,-15-27 0,3-3 0</inkml:trace>
  <inkml:trace contextRef="#ctx0" brushRef="#br0" timeOffset="67701">30855 2583 24575,'3'-3'0,"3"0"0,1 3 0,1 0 0,2 0 0,0 0 0,13 0 0,1 0 0,37-8 0,9-2 0,-29 6 0,1-1 0,5-2 0,4-2 0,-6 2 0,14-3 0,-20 5 0,-21-1 0,-6 5 0,-12-1 0,-3 2 0</inkml:trace>
  <inkml:trace contextRef="#ctx0" brushRef="#br0" timeOffset="68733">31519 2655 24575,'9'0'0,"-2"0"0,2 0 0,-6-3 0,10 2 0,-5-1 0,10 2 0,5 0 0,-4 0 0,5 3 0,-34 45 0,-5-21 0,-4 5 0,-4-1 0,-30-1 0,23-12 0,-7 0 0,30-12 0,2 3 0,1 2 0,-3 6 0,3-2 0,-2-1 0,5 3 0,-4-9 0,4 6 0,-2-8 0,3 0 0,4 7 0,3-1 0,0 2 0,3-7 0,-2-5 0,7-2 0,7-3 0,12-2 0,8-2 0,2-2 0,13-1 0,-14 1 0,-1 1 0,15-2 0,-32 5 0,12 1 0,-31 4 0,0 0 0,-3-3 0,0 2 0,-3-1 0</inkml:trace>
  <inkml:trace contextRef="#ctx0" brushRef="#br0" timeOffset="70048">31910 1803 24575,'3'20'0,"13"27"0,5 11 0,-7-20 0,-1-1 0,7 17 0,-8-2 0,-2 1-425,-4-20 0,0 1 425,4 29 0,-1-2 209,0-12-209,-3-5 0,-3-35 0,-3-3 0,0 0 0,-4-18 641,3-4-641,-2-19 0,3 6 0,4-3 0,14-3 0,-4 9 0,20-1 0,-22 20 0,6 3 0,6 4 0,-2 4 0,8 0 0,-8 3 0,-4 4 0,-7-4 0,3 7 0,-10-4 0,-1 4 0,-3 26 0,0-16 0,0 31 0,0-25 0,-4 9 0,0-15 0,-11 4 0,-17-6 0,-1-4 0,-1-8 0,-1-1 0,0-4 0,-4-2 0,3-1 0,15-2 0,-16 0 0,34 0 0,0 0 0</inkml:trace>
  <inkml:trace contextRef="#ctx0" brushRef="#br0" timeOffset="70907">32586 2726 24575,'7'-23'0,"6"-16"0,7-10 0,-5 5 0,8-12 0,-12 35 0,2-7 0,6 1 0,-6 6 0,9-16 0,3 0 0,1 8 0,-6-4 0,-1 7 0,-8 24 0,-8 0 0,-3 15 0,0-3 0,0 4 0,0 19 0,-4 0 0,2 8 0,-1 12 0,0-6-483,-2-11 1,0 1 482,0 19 0,0 8 0,0-11 0,0 2 0,0-21 0,1-1 0,3 3 0,-2-19 0,-1 27 0,3-22 0,-6 4 241,4-16 0,0-10 0,0 0 1</inkml:trace>
  <inkml:trace contextRef="#ctx0" brushRef="#br0" timeOffset="76809">25408 3936 24575,'6'0'0,"8"0"0,1 0 0,8 0 0,4 0 0,-3 0 0,26 4 0,-22-2 0,22 2 0,-33-4 0,24 0 0,-26 0 0,33 0 0,-31 0 0,8 0 0,-16 0 0,-3 0 0,3 0 0,-2 0 0,1 0 0,-1 0 0,-4 0 0,0 0 0</inkml:trace>
  <inkml:trace contextRef="#ctx0" brushRef="#br0" timeOffset="77572">25694 3799 24575,'-3'3'0,"-3"0"0,2 21 0,-7-6 0,5 10 0,-4-6 0,6-3 0,-3 3 0,-11 17 0,7-7 0,0 0 0,-6 13 0,1 10 0,13-41 0,2-4 0,-2 3 0,3-6 0,0 0 0,0-5 0</inkml:trace>
  <inkml:trace contextRef="#ctx0" brushRef="#br0" timeOffset="78102">26156 3711 24575,'4'13'0,"-4"-1"0,4 9 0,-4-2 0,-4 8 0,-5 11 0,-1 4 0,-2 15 0,-3 3 0,0 1 0,8-25 0,2-1 0,-1-1 0,0-2 0,2 6 0,4-21 0,0-13 0,0 2 0</inkml:trace>
  <inkml:trace contextRef="#ctx0" brushRef="#br0" timeOffset="78571">26108 3692 24575,'6'3'0,"0"3"0,1 1 0,-1 6 0,4-3 0,18 26 0,-10-13 0,11 18 0,2-1 0,-19-12 0,19 12 0,-7-7 0,-1 1 0,6 9 0,-3-9 0,-4-3 0,-9-6 0,-10-19 0,-3-3 0</inkml:trace>
  <inkml:trace contextRef="#ctx0" brushRef="#br0" timeOffset="79080">25989 4039 24575,'13'0'0,"1"0"0,-4 0 0,3 0 0,1 0 0,10 4 0,23 0 0,6-1 0,9 3 0,-4-2 0,-2-2 0,-11-2 0,-18 0 0,-12 0 0,-12 0 0</inkml:trace>
  <inkml:trace contextRef="#ctx0" brushRef="#br0" timeOffset="80041">26545 4037 24575,'6'0'0,"0"0"0,-2 6 0,-2 1 0,-2 3 0,3 3 0,-2 2 0,2-4 0,-3 2 0,0-7 0,0 1 0,0-1 0,0 3 0,-7 5 0,-16 12 0,-5 1 0,-13 1 0,15-11 0,16-12 0,16-6 0,28-8 0,15 6 0,5 2 0,-14-2 0,1 2 0,22 2 0,-5 2 0,-16 1 0,-16 3 0,-26 3 0,-7 0 0,0 0 0,-6 3 0,-6-1 0,-14 19 0,2-11 0,0 8 0,-1 1 0,-7-2 0,1-1 0,-7 4 0,5-5 0,-14 3 0,8-2 0,5-5 0,23-17 0,12-4 0,0-6 0,0 4 0,2-6 0,-2 7 0,3-8 0,-1 8 0,1-5 0</inkml:trace>
  <inkml:trace contextRef="#ctx0" brushRef="#br0" timeOffset="81357">27312 3468 24575,'0'17'0,"4"4"0,0 2 0,5 11 0,-7-3 0,0 6 0,4 17 0,-1 10-900,-4-6 0,-1 7 0,0 2 0,1-7 900,1-8 0,0-3 0,0 1 0,-1 20 0,-1 3 0,-1-16 836,1-13-836,0-22 0,0-4 0,0-19 0,-8-22 0,-9-21 0,-1-6 0,-2-12 0,1 7 0,3 4 0,9 12 0,3 18 2764,0 3-2764,4 12 0,6-1 0,1 1 0,10-1 0,-6 3 0,4 1 0,-3 0 0,-5 2 0,3-2 0,-4 6 0,0 0 0,4 4 0,5 7 0,14 3 0,-7-1 0,0-2 0,-16-8 0,-3 3 0,-2-2 0,5 10 0,-5-9 0,2 12 0,0-13 0,-2 5 0,1-2 0,2 4 0,-4-3 0,4 3 0,-4-8 0,0 0 0,0 3 0,0 2 0,0 2 0,-3-2 0,0-5 0,-3-3 0,0-3 0,-1 0 0,4 3 0,-2-2 0,1 4 0,-2-4 0,3 4 0,-3-4 0,6 1 0,-3-2 0</inkml:trace>
  <inkml:trace contextRef="#ctx0" brushRef="#br0" timeOffset="81734">27986 4233 24575,'0'0'0</inkml:trace>
  <inkml:trace contextRef="#ctx0" brushRef="#br0" timeOffset="83164">27609 4298 24575,'3'-3'0,"0"0"0,4 3 0,-1 0 0,3 0 0,5 0 0,10 0 0,-4-3 0,16 2 0,-22-2 0,13 3 0,-21-2 0,16 1 0,-6-5 0,12 5 0,4-2 0,-16 6 0,1 0 0,-21 6 0,-3 6 0,-4 13 0,-2 2 0,-8 5 0,-1-1 0,5-17 0,1 6 0,10-19 0,-4 6 0,3-10 0,-6 6 0,3 1 0,-1 4 0,-1 2 0,7-2 0,2-4 0,6-5 0,6-2 0,2 0 0,2 3 0,5 1 0,-3 0 0,11 3 0,-1-2 0,20 6 0,4 2 0,-1-5 0,0 2 0,-6-1 0,-22-9 0,-6 0 0,-5 0 0,1 0 0,4 0 0,0 0 0,-4 0 0,5 0 0,-10 0 0,4 0 0</inkml:trace>
  <inkml:trace contextRef="#ctx0" brushRef="#br0" timeOffset="84646">28489 4128 24575,'10'3'0,"9"2"0,1 2 0,3-2 0,21-2 0,-9-3 0,22-4 0,-16 3 0,0 1 0,19-4 0,3 3 0,3 2-371,-20-1 0,-1 0 371,12 0 0,-3 0 0,8 0 0,-25 0 0,-30-3 0,-5-4 0,2-12 0,-3 4 185,3-4 1,-4 12-1,0 4 1</inkml:trace>
  <inkml:trace contextRef="#ctx0" brushRef="#br0" timeOffset="85524">28985 3846 24575,'0'9'0,"0"5"0,0 5 0,0 14 0,0-12 0,5 33 0,0-25 0,4 22 0,1 8 0,-6-24 0,1 4 0,0-3 0,-1-18 0,1 18 0,-2-36 0,-3 3 0</inkml:trace>
  <inkml:trace contextRef="#ctx0" brushRef="#br0" timeOffset="86627">29709 3614 24575,'0'25'0,"8"34"0,1-17 0,3 5 0,-3 4 0,0 4 0,0-3-906,4 7 0,0-2 906,-2-7 0,-1 1 0,-1-10 0,2-7 585,8 15-585,-15-40 300,-1-10-300,-3-13 0,4-21 0,-3-14 927,7 5-927,-3-12 0,8 15 0,0 5 0,8-4 0,-8 27 0,8 2 0,-13 11 0,13 0 0,-13 3 0,9 0 0,2 5 0,1-1 0,23 10 0,-16-3 0,16 8 0,-29-11 0,1 0 0,-15-5 0,3 3 0,-2 2 0,2 6 0,-3 22 0,-5 5 0,-5 5 0,1-18 0,-7-12 0,-14-6 0,2-1 0,-12 1 0,13-5 0,14-6 0,6-2 0,8-4 0,1 1 0</inkml:trace>
  <inkml:trace contextRef="#ctx0" brushRef="#br0" timeOffset="87845">30386 4273 24575,'6'0'0,"0"-3"0,8-1 0,44-4 0,-25 3 0,6 2 0,-3 2 0,-14 1 0,2 0 0,-15 0 0,-5 2 0,2 14 0,-2 0 0,1 8 0,-2-10 0,-3-1 0,0-6 0,0 5 0,-7 7 0,-5-2 0,-38 19 0,-1-15 0,-4-3 0,7-2 0,1-1 0,2-1 0,6-4 0,15-9 0,45-8 0,4 0 0,-1 2 0,-2 2 0,-9 3 0,3 6 0,-5-1 0,9 8 0,8 3 0,18 18 0,-6-4 0,0 0 0,-28-16 0,-9-4 0,-9 0 0,-33 30 0,13-17 0,-1 0 0,-4 1 0,1-1 0,-17 14 0,27-23 0,11-9 0,-1 7 0,3-4 0,-12 19 0,10-13 0,-6 10 0,11-21 0,2 0 0</inkml:trace>
  <inkml:trace contextRef="#ctx0" brushRef="#br0" timeOffset="92915">23350 3160 24575,'22'-4'0,"7"3"0,17-3 0,1 4 0,2 0 0,13 0 0,-7 0-796,-8 0 1,0 0 795,12 0 0,7 0 0,-5 0 0,5 0 0,-6 0 0,-17 0 0,-1 0 0,11 0 0,3 0 0,11 0 0,-4 0 0,-28 0 0,1 0 0,13 0 0,8 0 0,-4 0 0,2 0 0,0 0 0,-6 0 0,3 0 0,-1 0 0,13 0 0,-1 0 0,5 0 0,-4 0 193,-24 2 0,-2 1-193,-3-1 0,0 1 0,0 2 0,0 0 0,3-2 0,1-1 0,-3 1 0,1-1 0,5-2 0,-3 0 0,2 0 1205,15 0-1205,-18 3 0,20-2 0,-27 2 0,1-3 0,-14 0 0,5 0 0,-8 0 0,6 0 0,-13 0 0,9 0 0,-7 0 0,4 0 0,0 0 0,-1 0 0,1 0 0,-4 0 0,7 0 0,-6 0 0,7 0 0,0-3 0,-7 2 0,6-2 0,-3 3 0,1 0 0,3 0 0,4-4 0,-10 3 0,6-3 0,-4 4 0,3 0 0,-1 0 0,7 0 0,-15 0 0,5 0 0,-3 0 0,0 0 0,4 0 0,0 0 0,-4 0 0,11-3 0,-8 2 0,6-3 0,-10 4 0,1 0 0,-3 0 0,2 0 0,-3 0 0,0 0 0,0 0 0,4 0 0,-3 0 0,2 0 0,-3 0 0,0 0 0,0 0 0,1 0 0,-1 0 0,0 0 0,0 0 0,3 0 0,-3 0 0,3 0 0,-3 0 0,0 0 0,1 0 0,2 0 0,-2 0 0,2 0 0,-3 0 0,1 0 0,-1 0 0,0 0 0,0 0 0,0 0 0,-3-3 0,3 3 0,-3-3 0,3 3 0,0 0 0,0 0 0,0 0 0,1 0 0,-1 0 0,0 0 0,0 0 0,0 0 0,0 0 0,0 0 0,0 0 0,0 0 0,4 0 0,-3 0 0,2 0 0,-3 0 0,0 0 0,0 0 0,1 0 0,2 0 0,-2 0 0,2 0 0,-2 0 0,-1 0 0,0 0 0,0 0 0,0 0 0,0 0 0,3 0 0,-2 0 0,3 0 0,-4 0 0,0 0 0,0 0 0,0 0 0,0 0 0,0 0 0,0 0 0,1 0 0,2 0 0,-2 0 0,2 0 0,-2 0 0,-1 0 0,2 0 0,-1 0 0,2 0 0,-3 0 0,0 0 0,0 0 0,0 0 0,0 0 0,1 0 0,-1 0 0,0 0 0,0 0 0,0 0 0,0 0 0,0 0 0,0 0 0,0 0 0,0 0 0,1 0 0,-1 0 0,-3 0 0,0 0 0</inkml:trace>
  <inkml:trace contextRef="#ctx0" brushRef="#br0" timeOffset="94415">25942 390 24575,'-3'3'0,"2"3"0,-4 1 0,1 3 0,-3 3 0,0 1 0,0 4 0,-11 14 0,-4 4 0,-9 17 0,7-11 0,0-2 0,-3 2 0,-1 6 0,0 1 0,3-4 0,-7 7 0,3-5 0,19-25 0,-5-5 0,14-12 0,-1-4 0,2 1 0</inkml:trace>
  <inkml:trace contextRef="#ctx0" brushRef="#br0" timeOffset="94981">25969 413 24575,'0'14'0,"0"-4"0,2 0 0,-1-4 0,5 3 0,-6 1 0,7 4 0,-3 14 0,3-11 0,7 21 0,0 2 0,-2-10 0,4 13 0,0 0 0,-3-12 0,7 31 0,-7-33 0,3 16 0,-5-28 0,11 28 0,-9-18 0,10 34 0,-14-38 0,4 18 0,-10-32 0,1 4 0</inkml:trace>
  <inkml:trace contextRef="#ctx0" brushRef="#br0" timeOffset="95753">25685 873 24575,'6'0'0,"0"0"0,0 0 0,4 0 0,0 0 0,4 0 0,-1 0 0,1 0 0,4 0 0,-4 0 0,30 0 0,-27 0 0,37 0 0,-40 3 0,10-2 0,-11 2 0,-6-3 0,2 0 0,-3 0 0,0 0 0,0 0 0,1 0 0,-1 0 0,0 0 0,-3 0 0,0 0 0</inkml:trace>
  <inkml:trace contextRef="#ctx0" brushRef="#br0" timeOffset="96382">26809 405 24575,'-4'11'0,"-7"7"0,-12 20 0,-8 4 0,-4 3 0,6-4 0,0 0 0,-2-1 0,3-1 0,-6 10 0,31-40 0,2 5 0,-10 15 0,9-11 0,-9 3 0,10-19 0,-1-2 0</inkml:trace>
  <inkml:trace contextRef="#ctx0" brushRef="#br0" timeOffset="99286">29378 3250 24575,'-6'3'0,"2"0"0,4 1 0,4-2 0,2-2 0,0 0 0,0 0 0,7-3 0,7-1 0,4-1 0,8 2 0,15-2 0,-10 4 0,1-2 0,1 1 0,0 2 0,20-4 0,-22 4 0,1-1 0,23-2 0,-22 2 0,-3 2 0,6-1 0,2 0 0,-15 0 0,8 0 0,2 0 0,6 0 0,-9 0 0,6 0 0,5 0 0,6 0 0,-2 0-371,4 0 0,1 0 371,-7 0 0,2 0 0,-7 0 0,17 0 0,-42-3 0,-5 2 0,-5-2 0,4 3 0,24 0 0,0 0 742,7 0-742,-20 0 0,-11 0 0,-6 0 0,2 0 0,5-3 0,6 2 0,0-3 0,6 4 0,-15 0 0,6 0 0,-10 0 0,3 0 0,-4 0 0,0 0 0,0-2 0,0 1 0,0-2 0,0 3 0,0 0 0,4 0 0,-3 0 0,6 0 0,-7 0 0,16 0 0,-10 0 0,15 0 0,-16 0 0,10-3 0,-10 2 0,4-2 0,0 3 0,10 0 0,-5 0 0,22-4 0,-21 3 0,17-1 0,3 0 0,-2-2 0,-2 3 0,1 1 0,7-4 0,-14 4 0,15 0 0,2 0 0,-6 0 0,3 0 0,-1 0 0,-14 0 0,3 0 0,-18 0 0,-1 0 0,-5 0 0,-2 0 0,26-4 0,-18 3 0,33-3 0,-31 4 0,11 0 0,-6 0 0,-9 0 0,8 0 0,-11 0 0,13 0 0,-4 0 0,9 0 0,-9 0 0,-5 0 0,-2 0 0,-5 0 0,2 0 0,-3 0 0,0 0 0,0 0 0,0 0 0,0 0 0,0 0 0,0 0 0,0 0 0,0 0 0,1 0 0,-1 0 0,0 0 0,0 0 0,0 0 0,0 0 0,0 0 0,6 0 0,19 0 0,-5 3 0,8-2 0,-16 2 0,-8-3 0,0 0 0,-1 0 0,-2 0 0,15 4 0,-10-3 0,10 2 0,1-3 0,-11-2 0,10 1 0,-15-2 0,2 3 0,5 0 0,-3-3 0,3 3 0,-4-3 0,-4 3 0,-6 0 0,-4 0 0,0 0 0,-2 0 0</inkml:trace>
  <inkml:trace contextRef="#ctx0" brushRef="#br0" timeOffset="101568">25822 4782 24575,'23'7'0,"19"-4"0,4-2 0,19-3-889,-20 1 0,12 1 0,0 0 1,-10 0 888,-8-3 0,0 1 0,12 4 0,11 2 0,0 0 0,-13 0 412,16-1-412,-19 2 0,6 0 0,-5-1 368,-11-3 1,-4-2-369,27 1 0,-12-2 0,-2-1 0,-15 1 0,10-1 0,-2 1 1808,-17 5-1808,42 8 598,-23-1-598,0-5 0,5 1 0,3-1 0,0 0 0,-9-4 0,5-1-423,3 2 0,10-1 0,-1 1 0,-8-1 423,-8-1 0,0 0 0,21 0 0,9 0 0,-12 0-334,0 0 334,-7 0 0,0 0 0,7 0 0,-20 0 0,3 0 0,11-3 0,-1 0 0,-17 2 0,3 0-376,11 0 0,12-1 1,0 0-1,-10 1 376,-7 1 0,0 0 0,12 0 0,12 0 0,-1 0 0,-14 0 0,13 0 143,-5-2 0,10-1 0,-12 1-143,5 1 157,-7-2 1,7-1-158,-18 2 0,2-1 0,2 2 0,-1 0 0,4 1 0,0 0 0,-1-1-470,12-1 0,-2 0 1,1 0 469,6 1 0,0 1 0,-12 1 0,7-1 1444,-11 0-1444,-28 0 1119,-2 0-1119,6-4 0,-11 3 0,45-3 1631,-36 4-1631,31 0 0,-37 3 0,2-3 0,1 4 0,-7-1 0,33-3 0,-15 3 0,21-2 0,16-1 0,-10-1 0,-26 1 0,-2 0 0,23 0 0,7 0 0,-20 0 0,-30 0 0,-3 0 0</inkml:trace>
  <inkml:trace contextRef="#ctx0" brushRef="#br0" timeOffset="103984">30971 672 24575,'0'14'0,"0"1"0,3 8 0,1-1 0,10 24 0,0-8 0,0 10 0,0 7 0,-2 0 0,2 1 0,-1-6 0,-5-30 0,-1-3 0,-7-16 0,0-1 0,-4-15 0,-3-8 0,-3-39 0,5 15 0,2 3 0,1-5 0,1-4 0,2 0 0,1 11 0,0-1 0,-1-8 0,3 0 0,6 9 0,1 5 0,4 2 0,2-17 0,-8 46 0,-2 2 0,0 2 0,9 2 0,-8 0 0,6 2 0,13 23 0,9 6 0,1 9 0,-1-11 0,0 5 0,-1-3 0,2 0 0,-14-5 0,-21-17 0,-5 2 0,-4 6 0,-21 20 0,-1-4 0,-18 11 0,23-22 0,3-12 0,21-8 0,1-7 0,8 1 0,-5 1 0,23-1 0,-10 4 0,16 4 0,6 1 0,-8 7 0,5-3 0,-5 3 0,-11-1 0,0-3 0,-6 5 0,-8-6 0,-3 3 0,0-4 0,-3 12 0,0 3 0,-7 12 0,-8 1 0,-6 1 0,-3-8 0,-3-1 0,-8 13 0,-8-1 0,0-14 0,-7-5 0,4-2 0,-1-3 0,2-1 0,-12 4 0,7-5 0,17-15 0,27 3 0,6-3 0,-3 3 0</inkml:trace>
  <inkml:trace contextRef="#ctx0" brushRef="#br0" timeOffset="104958">32253 265 24575,'-6'10'0,"-4"3"0,-11 13 0,3-4 0,-17 18 0,22-20 0,-7 0 0,4 3 0,8-10 0,-29 33 0,17-22 0,-11 14 0,-3 0 0,3-9 0,-12 21 0,31-43 0,8-4 0,-2-6 0,3 2 0,0-1 0</inkml:trace>
  <inkml:trace contextRef="#ctx0" brushRef="#br0" timeOffset="106675">27436 779 24575,'26'-5'0,"4"2"0,4 3 0,2 2 0,4 2 0,-6 3 0,-1 1 0,8 0 0,-2 1 0,0 7 0,-21-6 0,-12-10 0,-3 6 0,0 0 0,0 5 0,2 11 0,7 14 0,-3-9 0,0 4 0,-5-22 0,-4 4 0,-3-5 0,-1 6 0,1-8 0,-2-3 0,-2 6 0,-21 9 0,-8 2 0,3-2 0,-3 0-587,-18 10 1,-4 0 586,-6-1 0,4-5 0,1-1 0,21-8 0,9-4 0,24-10 0,4-5 0,-2 3 0,3-3 0,0 0 293,0 0 0,0 2 0,0 2 1</inkml:trace>
  <inkml:trace contextRef="#ctx0" brushRef="#br0" timeOffset="107931">28003 871 24575,'4'-2'0,"1"1"0,-4-4 0,1 1 0,-2-2 0,-6 0 0,2 0 0,-9-1 0,3 0 0,-8 3 0,7-1 0,-10 7 0,13 3 0,-15 20 0,10-4 0,-8 16 0,7-17 0,2 2 0,1-4 0,8-7 0,-4 10 0,6-13 0,-2 13 0,3-10 0,3 7 0,1 0 0,3-4 0,9 14 0,1-7 0,21 26 0,-18-26 0,19 15 0,-27-32 0,7 6 0,2-9 0,-8 2 0,23-3 0,-15 0 0,18-8 0,2-1 0,-7 5 0,28-16 0,-49 19 0,-7-2 0,1 1 0,2 1 0,10-9 0,-7 8 0,7-5 0,-10 7 0,-2-3 0,6 2 0,-6-1 0,-1 2 0,-3 0 0</inkml:trace>
  <inkml:trace contextRef="#ctx0" brushRef="#br0" timeOffset="108707">28730 1029 24575,'3'-3'0,"0"0"0,3 3 0,0 0 0,4-3 0,-3 2 0,5-2 0,-1 3 0,6 0 0,32 0 0,-14 0 0,23 0 0,-13-4 0,-18 3 0,3-6 0,-20 6 0,-4-2 0,0 3 0,0 0 0,0 0 0,0 0 0,0 0 0,1 0 0,-1 0 0,0 0 0,0 0 0,-3 0 0,0 0 0</inkml:trace>
  <inkml:trace contextRef="#ctx0" brushRef="#br0" timeOffset="110055">29001 810 24575,'-4'6'0,"1"6"0,3 3 0,0 11 0,0-10 0,4 10 0,-3-7 0,6 14 0,0-12 0,-1 6 0,3-13 0,-6-4 0,4 3 0,-4-6 0,4 15 0,-3-10 0,4 15 0,-4-13 0,2 0 0,-5-1 0,1-2 0,1-1 0,-2-1 0,4-3 0,-4 1 0,1-1 0,-2 3 0,0 5 0,5 28 0,-4-4 0,7 2 0,-8-16 0,3-21 0,-3 0 0</inkml:trace>
  <inkml:trace contextRef="#ctx0" brushRef="#br0" timeOffset="110981">29076 1018 24575,'6'0'0,"3"0"0,2 0 0,2 0 0,1 0 0,14-4 0,-11 3 0,24-7 0,-27 7 0,13-3 0,-20 4 0,2 0 0,-3 0 0,1 0 0,-1 0 0,0 0 0,0 0 0,0 0 0,0 0 0,0 0 0,-2 0 0,-2 0 0</inkml:trace>
  <inkml:trace contextRef="#ctx0" brushRef="#br0" timeOffset="128045">25649 1564 24575,'4'3'0,"4"-2"0,8 1 0,-1-2 0,22 0 0,6 0 0,10-4 0,13-2 0,-7 0 0,-16 2 0,5 0-648,-5 0 1,13 0 0,8 0-1,5 0 1,1-1 0,-3 1 0,-6 1-1,-10 1 648,9 1 0,-10 1 0,8 0 0,-4 0 0,9 0 0,6 0 0,1 0 0,-4 0 0,-6 1 0,-12 1-121,10 4 1,-8 2 120,7 1 0,-3 0 0,-15-1 0,-5 0 0,19-2 0,0 0 0,3-1 0,-12-4 0,3-2-439,6 0 0,9-2 0,2 0 0,-8 1 439,6 1 0,0 0 0,0 0 0,10-2 0,-2 1 0,-17 0 4502,5-2-4502,-5 5 0,3-3 0,-3-5 0,-4-2 286,13 1-286,-7 2 0,11-2 0,-9 1 0,-23 2 0,-1 0 0,19 2 0,7 0 0,-11 2 0,1-1 0,-10 2 0,-5 1 0,-20 2 2388,-4-3-2388,17-8 0,-9 6 0,25-10 0,-18 11 0,10-1 0,0 0 0,-2 2 0,5 0 0,0 0 0,-6 0 0,17 0 0,11 0 0,-10 0 0,2 0 0,-2 0 0,-6 0 0,20 3 0,-3 0 0,-24-1 0,3 1 0,3 0 0,-6-5 0,-1-1 0,2-3 0,1 0 0,4 3 0,0-1 0,-5-3 0,1-1 0,14 4 0,2 1-442,7 0 0,0 0 442,-4-1 0,-1 1 0,-2 3 0,-5 0 0,6-5 0,-5 4 0,-12-4 0,-1 0 0,-5 1 0,17-2 0,-17 3 884,-3 3-884,-4 0 0,-13 0 0,-7 0 0,0 0 0,0 0 0,0 0 0,1-3 0,-1 2 0,0-4 0,0 4 0,0-1 0,0 2 0,0 0 0,0 0 0,4 0 0,-3 0 0,2 0 0,-3-3 0,0 2 0,0-2 0,0 3 0,1 0 0,2 0 0,-2 0 0,2 0 0,1 0 0,0 0 0,4 0 0,-4 0 0,3-3 0,-6 3 0,2-3 0,-3 3 0,4 0 0,-3 0 0,2 0 0,-3 0 0,0 0 0,1 0 0,2 0 0,-2 0 0,2 0 0,-3 0 0,1 0 0,-1 0 0,0 0 0,0 0 0,0 0 0,0 0 0,3 0 0,-2 0 0,3 0 0,-4 0 0,0 0 0,0 0 0,0 0 0,0 0 0,-2-3 0,1 2 0,-1-1 0,2 2 0,0 0 0,0 0 0,3 0 0,-2 0 0,3 0 0,-7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43:17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27956 2794 24575,'13'0'0,"1"0"0,4 0 0,-4 0 0,8 0 0,-11 0 0,15 0 0,-14 0 0,15 0 0,-4 0 0,11 11 0,2 1 0,-1-6 0,8 9 0,-2 1 0,-13-10 0,8 3 0,-5-5 0,-19-4 0,14 0 0,-18 0 0,8 0 0,-5 0 0,2 0 0,1 0 0,0 0 0,8 0 0,-2 0 0,7 0 0,6 0 0,-3 0 0,-4 0 0,-8 0 0,-8 0 0,-3 0 0,10 0 0,-10 0 0,7 0 0,-1 0 0,3 0 0,2 0 0,0 0 0,-8 0 0,0 0 0,-1 0 0,-2 0 0,6 0 0,-3 0 0,4 0 0,-4 0 0,0 0 0,-7 0 0,0 0 0</inkml:trace>
  <inkml:trace contextRef="#ctx0" brushRef="#br0" timeOffset="5019">2456 4722 24575,'0'-9'0,"6"5"0,10-2 0,20 14 0,5-1 0,23 12 0,-14-7 0,14 2 0,2 1 0,-5-2-926,-7-1 1,-3-1 0,5 0 925,-4 0 0,4 0 0,3 0 0,2-1 0,-1-1 0,-4-3 0,2-1 0,1-1 0,-1-1 0,-2 0 0,-5-1 0,14-1 0,-6 0 0,12-1-595,-19 1 1,8 0-1,7 1 1,4-1-1,1 1 1,-2-1-1,-3 0 1,-6 0-1,-8 0 595,3-1 0,-9 0 0,-1 0 0,5 0 0,6 0 0,7 1 0,3 0 0,-3 0 0,-7 0 0,-15-1 0,17 1 0,-26 4 0,-30-5 0</inkml:trace>
  <inkml:trace contextRef="#ctx0" brushRef="#br0" timeOffset="17573">2542 12371 24575,'6'0'0,"3"0"0,1 0 0,8 0 0,31 0 0,-3 0 0,4 0 0,-11 0 0,1 0 0,7 0 0,1 0 0,-1 0 0,-4 0 0,8 0 0,9 0 0,-1 0 0,-12 0-404,-1 0 0,10 0 0,-8 0 404,5 0 148,16-1 0,-7 2-148,-38 1 0,6-1 0,-27 2 0</inkml:trace>
  <inkml:trace contextRef="#ctx0" brushRef="#br0" timeOffset="19849">1422 15266 24575,'17'0'0,"4"-3"0,2 2 0,31-2 0,3 3 0,2 0 0,-14 0 0,-22-3 0,-8 2 0,-2-3 0,-7 2 0,8 1 0,-3-2 0,7 3 0,-4 0 0,-4-2 0,-1 1 0,5-2 0,-6 0 0,17-1 0,-8 0 0,3 1 0,-3 3 0,-7 0 0,0 0 0,0-3 0,-2 2 0,-1-1 0,2 2 0,0 0 0,2 0 0,11-4 0,-2 3 0,3-6 0,-1 7 0,-7-3 0,6 3 0,-9-3 0,-2 2 0,-7-2 0</inkml:trace>
  <inkml:trace contextRef="#ctx0" brushRef="#br0" timeOffset="21045">3635 15063 24575,'6'0'0,"0"0"0,0 0 0,13 0 0,2-4 0,3 0 0,-1 0 0,-6-3 0,-2 7 0,3-4 0,-5 1 0,5 2 0,-7-2 0,10 3 0,-13 0 0,5 0 0,-3 0 0,-3 0 0,10 0 0,-9 0 0,5 0 0,-7 0 0,-2 0 0,-2 0 0</inkml:trace>
  <inkml:trace contextRef="#ctx0" brushRef="#br0" timeOffset="43474">25390 13080 24575,'6'0'0,"0"0"0,3 0 0,-2 0 0,2 0 0,4-3 0,-5 2 0,13-6 0,-13 6 0,5-2 0,-3 3 0,-3 0 0,6 0 0,-6 0 0,14-4 0,-8 3 0,23-6 0,-19 6 0,11-3 0,-11 4 0,-5 0 0,1 0 0,-7 0 0,12-4 0,4 3 0,16-3 0,-12 4 0,2 3 0,-6-2 0,-6 5 0,6-5 0,1 2 0,43-3 0,-27 0 0,-2 0 0,0 0 0,3-4 0,-9 3 0,24-8 0,-29 8 0,9-4 0,3 1 0,14 3 0,-4-3 0,-2 4 0,-30 0 0,-10 0 0,3 0 0,10 0 0,-3 0 0,6 3 0,1-3 0,-7 3 0,10-3 0,-15 0 0,3 0 0,-8 0 0,7 0 0,-5 3 0,6-2 0,-5 2 0,-2-3 0,3 0 0,-4 0 0,0 0 0,0 0 0,7 3 0,-5-2 0,6 2 0,-8-3 0,0 0 0,0 0 0,0 0 0,-3 0 0,0 0 0</inkml:trace>
  <inkml:trace contextRef="#ctx0" brushRef="#br0" timeOffset="46484">28612 11870 24575,'-6'0'0,"0"0"0,-3 3 0,-2 4 0,-7 9 0,9-5 0,-5 1 0,13-6 0,-1-3 0,-1 3 0,2 0 0,-1 12 0,-1-9 0,2 22 0,-2-19 0,3 10 0,-3-4 0,2-3 0,-2-1 0,3-4 0,0-1 0,0-2 0,0 32 0,0-18 0,0 21 0,0-5 0,0-18 0,0 23 0,3-26 0,-2 15 0,4-18 0,-4 12 0,5-14 0,-5 4 0,2-6 0,-3-3 0,0 4 0,0-3 0,0 10 0,0-10 0,0 7 0,0 4 0,-4-1 0,-11 33 0,-3-21 0,-4 12 0,-3-12 0,6-12 0,4 3 0,11-9 0,12-2 0,5 2 0,12 18 0,-8-11 0,8 11 0,-7-15 0,-7 4 0,0-2 0,-7 1 0,0 17 0,-3-7 0,-1 36 0,-1-30 0,-7 12 0,-1-18 0,1 2 0,-4-1 0,4 0 0,-1 17 0,5-21 0,-1 25 0,5-36 0,0 5 0,0-12 0,0 8 0,0-3 0,0 7 0,0 4 0,3-6 0,-2 3 0,5-2 0,-2-9 0,3 8 0,-1-9 0,0 3 0,-2-4 0,1-3 0,-4 3 0,4-6 0,-1 6 0,-1-3 0,2 0 0,-4 3 0,5-5 0,-6 1 0,3-2 0</inkml:trace>
  <inkml:trace contextRef="#ctx0" brushRef="#br0" timeOffset="50127">29224 13486 24575,'9'0'0,"5"0"0,5 0 0,4 0 0,28-3 0,8-1-883,-23 0 0,3 1 883,16-2 0,9 0 0,-10 1 0,-17 0 0,-2 1 55,9-1 0,6 0 1,-9 0-56,5-1 0,-5 1 0,-2 1 0,-2-1 0,-16 4 0,7 0 1320,-18 0-1320,0 0 280,-4 0-280,0 0 0,0 0 0,0 0 0,12 0 0,-1 0 0,40 0 0,-27 0 0,15 0 0,1 0 0,-9 0 0,5 3 0,0-1 0,-4-1 0,8 4 0,-14-5 0,-12 0 0,25-3 0,-14 3 0,5-3 0,-15 3 0,-15 0 0,2 0 0,3 0 0,-2 0 0,11 0 0,2 0 0,-3 0 0,4 0 0,-12 0 0,6 0 0,-6-3 0,10 2 0,-13-4 0,6 4 0,-5-1 0,-2 2 0,10 3 0,-6-2 0,4 2 0,-6-3 0,0 0 0,-2 0 0,12 0 0,-7 0 0,8 0 0,-6 0 0,3 0 0,-6 0 0,3 0 0,-8-2 0,0 1 0,8-2 0,-6 0 0,8 3 0,-9-3 0,6 3 0,-6 0 0,3 0 0,-4 0 0,0 0 0,0 0 0,0 0 0,0 0 0,0 0 0,0 0 0,0 0 0,0 0 0,0 0 0,7 0 0,-2 0 0,4 0 0,-5-3 0,-1 3 0,-3-3 0,0 3 0,1 0 0,-1 0 0,0 0 0,0 0 0,0 0 0,0 0 0,0-3 0,4 3 0,-3-3 0,2 3 0,-3 0 0,0 0 0,0 0 0,0 0 0,0 0 0,1 0 0,-1-3 0,0 2 0,0-1 0,-3 2 0,0 0 0</inkml:trace>
  <inkml:trace contextRef="#ctx0" brushRef="#br0" timeOffset="63076">31936 13012 24575,'0'32'0,"0"4"0,0 15 0,0-18 0,0 7 0,-1 7 0,-2 10 0,1 3 0,-1-7-1754,0 11 0,-1 3 1754,1-14 0,-1 8 0,0 3 0,1-4 0,0-11 0,-1 1 0,1-2-50,-1 11 0,-1 6 0,1-7 50,1-18 0,0-3 0,-1 11 0,0-3 0,0-2 0,4-29 0,0 1 0</inkml:trace>
  <inkml:trace contextRef="#ctx0" brushRef="#br0" timeOffset="64037">31731 14218 24575,'0'29'0,"4"3"0,4-4 0,1 1 0,2-6 0,1 3 0,-5-13 0,8 8 0,-8-14 0,2 3 0,-3-4 0,0 0 0,4 7 0,1-4 0,14 23 0,-12-21 0,12 18 0,-18-25 0,2 0 0,3-17 0,4 0 0,1-7 0,1 6 0,-4 3 0,4-6 0,-6 8 0,3-9 0,-9 11 0,0-2 0,0 5 0,-2 2 0,-2 2 0</inkml:trace>
  <inkml:trace contextRef="#ctx0" brushRef="#br0" timeOffset="74519">1583 15430 24575,'6'-3'0,"1"0"0,11 3 0,1 0 0,18 5 0,4 2 0,1-4 0,8 3 0,13 1 0,-9-1 0,11-4 0,-8 1 0,5 1-410,-14-4 1,0 0 0,-4 0 409,-8 0 0,3 0 0,7-1 0,10 1 0,0 0 0,-10 1 0,-8 0 0,-1 2 0,14 3 0,7 3 0,-10 1 0,-1 3 0,-1 2 0,-4-1 0,-21-7 0,7-2 0,0-2 0,-11-3 1228,25 4-1228,-21 4 0,13 2 0,2 1 0,-8 3 0,28 3 0,-22-14 0,6-3 0,4 0 0,14 0 0,-10 5 0,7 3 0,-2 1 0,3 2 0,-1 2 0,10 1 0,0-2 0,-8 0 0,-5-5 0,-1-7 0,5 0 0,-28 0 0,9 0 0,-13 0 0,22 0 0,-13 0 0,22 0 0,-19 0 0,4 0 0,9-4 0,-21 3 0,14-3 0,-17 4 0,13 0 0,-15 0 0,0 0 0,-17 0 0,0 0 0,0 0 0,0 0 0,0 0 0,1 0 0,2 0 0,-2 0 0,2 0 0,-2 0 0,-1 0 0,0 0 0,3 0 0,-2 0 0,3 0 0,-1 0 0,-2 0 0,2 0 0,1 0 0,-3 0 0,2 0 0,1 0 0,-3 0 0,2 0 0,1 0 0,-4 0 0,4 0 0,3 0 0,-1 0 0,9-4 0,3 3 0,-8-2 0,14 3 0,-13 0 0,10 0 0,-8 0 0,-1 0 0,-5 0 0,-2 0 0,5 0 0,-4 0 0,19 0 0,-5 4 0,13-3 0,5 2 0,-16-3 0,31 0 0,-12 0 0,8 0 0,-7 0 0,-24-3 0,-4 3 0,-6-4 0,-5 4 0,8 0 0,-6-3 0,11 3 0,-7-3 0,11 3 0,-6-4 0,3 3 0,4-2 0,-3 3 0,1 0 0,11 0 0,-10 0 0,0 0 0,-8 0 0,-12 0 0,1 0 0,-1-3 0,0 3 0,0-3 0,0 3 0,0 0 0,0 0 0,3 0 0,-2 0 0,5 0 0,-5 0 0,2 0 0,-3 0 0,0 3 0,1-3 0,-1 3 0,0-3 0,3 3 0,12-2 0,14 6 0,6 1 0,11-5 0,6 2 0,12 3 0,-4-1-2352,-10-3 1,4-1 2351,-6 0 0,11 1 0,6-1 0,1 1 0,-4-1 0,-11 0 0,-1 0 0,-8 0 0,9-1-297,-9 1 0,7-1 0,5 1 0,1-1 1,2 1-1,-2 0 0,-4 0 297,2 1 0,-2 0 0,-1 0 0,0 0 0,-1 0 0,-1 0 0,3-1 0,-4 1 0,1-1 0,5 1 0,10 2-284,-20-3 0,5 2 1,6 0-1,3 1 1,5 0-1,2 0 0,2 0 1,1 1-1,1 0 1,-1-1-1,-1 1 1,-2-1-1,-3 0 0,-4 0 1,-4-1-1,-5-1 284,15 2 0,-8-2 0,-5 0 0,-2 0 0,2 0 0,6 1 0,9 0-169,-19 0 0,6 0 1,3 1-1,4 0 1,3 0-1,3 1 1,1 0-1,2 0 1,0 0-1,0 1 0,0-1 1,-1 0-1,-3-1 1,-2 0-1,-3 0 1,-3-1-1,-5-1 1,-5 0 168,19 0 0,-10 0 0,-5-2 0,-2-1 0,2 1 0,4 0 0,9 1-51,-16 0 0,5 0 1,4 0-1,3 1 1,3 0-1,1 0 1,2 0-1,1 0 1,0 0-1,-1 0 1,-2-1-1,-1 1 1,-3-1-1,-3 0 1,-4-1-1,-4 0 51,17 0 0,-7-1 0,-5-1 0,-1 0 0,-1 0 0,4 0 0,6 1-42,-11 0 0,3 0 0,2 0 0,2 1 1,2-1-1,0 1 0,1-1 0,-1 1 0,-1-1 1,-2 0-1,-2 0 0,-3 0 42,8 0 0,-1-1 0,-3 0 0,0 0 0,-2 0 0,-2-1 0,-2 1 0,-1 0 0,11 0 0,-7 0 0,-1 0 0,5 0 0,10 0 0,-19 0 0,5 0 0,6 0 0,4 0 0,4 0 0,1 0 0,2 0 0,0 0 0,-1 0 0,-3 0 0,-2 0 0,-3 0 0,-6 0 0,-6 0 0,12 0 0,-9 0 0,-4 0 0,-1 0 0,5 0 0,10 0 0,-13 0 0,6 0 0,6 0 0,4 0 0,3 0 0,2 0 0,1 0 0,-1 0 0,-2 0 0,-2 0 0,-5 0 0,-5 0 0,-6 0 0,-8 0 0,15 0 0,-14 0 0,-1 0 0,12 0 0,-5 0 0,9-1 0,7-1 0,4 1 0,2 0 0,0-1 0,-3 1 0,-5 0 0,-7-1 0,-10 1 0,14 0 0,-13 1 0,9-1 225,-5-1 0,8 1 0,5-1 1,3 0-1,-1 0 0,-3 1 1,-6-1-226,-3 0 0,-3 0 0,-3 0 0,-1 0 0,2 1 0,-2 0 0,-2 0 0,2 1 0,2 0 0,7-1-96,-8 0 0,5 1 1,6-1-1,2-1 1,2 1-1,-1 0 1,-1 0-1,-3 0 1,-5 0-1,-7 1 96,15 0 0,-10 1 0,0-1 0,10-1 0,-13-2 0,7 0 0,6-2 0,4 0 0,1-1 0,-1 1 0,-3-1 0,-5 0 0,-8 1 0,-9 1 408,5-1 1,-12 0-1,8-2-408,5-3 0,10-2 0,5-2 0,-1-1 0,-4 2 0,-9 3 960,-2 2 1,-8 3-1,6-2-960,5-1 0,7-1 0,3 0 0,-2 0 0,-9 2 0,-6 1 0,-5 0 0,5 0-1,8-3 0,10-2 0,1 0 0,-4 0 0,-13 2 1,-7 2 0,-4-2 0,19-4 0,5-3 0,-18 1 4724,-26-1-4724,-10-37 3144,-15 13-3144,2-20 0,-12 17 0,-3 2 0,-2-9-297,0 5 1,-8-13-1,0-2 1,5 11 296,5 11 0,-2-1-54,-5-6 1,-7-12 0,-3-3 0,1 4 0,7 11 53,1 5 0,0 4 0,-5-5 0,-7-6 0,-2-1 0,1 5 0,-5 0 0,1 4 0,0 1 0,2 3 0,1 0 0,-4 0 0,-7-1 0,-5-1 0,-1 2 0,8 6 0,-3 2 0,-2 4 0,8 5 0,-8-2 0,-4 0 0,3 3 0,9 3 0,-6 1 0,0 3 0,5 1 0,-10-1 0,-3 1 0,4 1 0,10 2 0,0 1 0,2 3 0,-13-1 0,-8 0 0,0 1 0,5 2 0,2 1 0,0-2 0,8 0 0,1-2 0,-9 1 0,10 2 0,-8-1 0,-6 1 0,-1 1 0,2-1 0,3-1 0,8 1 0,-11-2 0,8-1 0,-13 2-529,18 1 1,-8 2-1,-8 0 1,-4 0-1,-3 1 1,1 0 0,0 0-1,5 0 1,6 0-1,9 1 529,-12 0 0,11 0 0,1 1 0,-11 1 0,12-1 0,-7 0 0,-6 0 0,-3 1 0,-2 0 0,1 0 0,1 1 0,5-1 0,5 0 0,8 0-472,-10 2 1,10 0-1,3 0 1,-6 1 471,-8 0 0,-5 0 0,-2 1 0,2-1 0,4-1 0,4 1 0,1-1 0,3-1 0,3 1 0,-1-1 0,3 1 0,-8-1-368,2-2 1,-6-1 0,-6 1 0,-2-1 0,-1 0 0,1 0 367,5 0 0,-2-1 0,0 0 0,-1-1 0,0 1 0,2-1 0,2 1 0,0-1 0,4 0 0,0 1 0,0-2 0,-4 1 0,-5 0 0,12 0 0,-6-1 0,-4 0 0,-4 1 0,0-1 0,0 0 0,2 0 0,3 0 0,5 0 0,7 0 0,8-1 0,-14 0 0,12 0 0,-9 0-193,6 0 1,-7 1 0,-5-1 0,-4 0 0,-2 0 0,-1 0-1,3 0 1,2-1 192,-2 0 0,0 0 0,-1-1 0,2 0 0,1 0 0,1 0 0,3 0 195,-8-1 1,5 1 0,1-1 0,-4-1 0,-8 0-196,19 1 0,-7-1 0,-4 0 0,-4 0 0,-2 0 0,-1-1 0,0 0 0,2 0 0,3 0 0,4 0 0,6 0 0,6 0-283,-18-3 1,14 0-1,-2-1 1,-19-1 282,35 5 0,-6-1 0,-6 0 0,-4-1 0,-5-1 0,-3 1 0,-3-1 0,-2 0 0,-2-1 0,-2 1 0,1-1 0,-1 1 0,1 0 0,1-1 0,1 1 0,4 0 0,2 1 0,4 0 0,4 0 0,6 1 0,4 0 0,-27-3 0,14 1 0,6 1 0,-1 0 0,-6-1 0,-13 0 0,27 2 0,-7 0 0,-5 0 0,-4-1 0,-4-1 0,-4 1 0,-2-1 0,-2 0 0,-2 0 0,0 0 0,0 0 0,1 0 0,1 1 0,2-1 0,3 1 0,3 1 0,4-1 0,5 1 0,5 1 0,6 1 0,6 0 140,-25-2 1,16 2 0,4 0 0,-12 0-141,6 0 0,-6 0 0,-6 0 0,-2-1 0,-2 1 0,1-1 0,2 2 0,5-1 0,6 1 0,-6 1 0,5 1 0,3 0 0,2 0 0,0-1 0,-3 1 0,1-1 0,0 0 0,-2 0 129,-2 1 1,-4-1-1,0 1 1,3 0-1,9 0-129,-5 0 0,0 0 0,-4 0 0,-9-1 0,0 0 0,11 1 0,5 1 0,2 0 0,-14 0 0,-7 0 0,6 0 1329,6 0 0,7 0-1329,13 0 0,-1 0 0,-12 0 0,-5 0 0,3 0 2169,-2 0 1,1 0-2170,-8 0 0,-6 0 0,21 0 0,-3 0 0,-2 0 0,-1 0 362,-9 0 0,-2 0 0,-1 0 0,2 0-362,7-1 0,2 0 0,0-1 0,-2 1 0,-9-1 0,-3 1 0,3-1 0,7 0 372,-6-5 0,6 1-372,-1 2 0,-5 1 58,7 1 1,-8 0 0,0 0 0,8 2-59,-4 0 0,0 0 0,13-1 0,-6 0 0,-4-1 0,-1 0 0,2 1-204,-2-1 0,-1-1 0,0 1 0,1 0 0,2-1 204,-2-1 0,2 1 0,0-1 0,-6 1-7,2 0 1,-6 1-1,-2 0 1,0 0-1,5 0 1,9 2 6,-1-1 0,9 1 0,-5 1 0,1-1 0,-6 0 0,-1 0 0,3 0 0,8 1 470,-10 2 0,3-1-470,-4-1 0,-5-2 0,4 1 0,0 0 0,0 0-339,2 0 1,-3 0 0,3 0 338,-4 0 0,2 0 0,-7-1 0,6 2 1012,5 8-1012,29-7 3246,-23 15-3246,24-15 0,-8 9 0,0-2 1831,3 4-1831,4-1 0,8-1 0,8-1 0,0 0 0,-15 19 0,7-3 0,-18 22 0,13-15 0,0 5-341,-6 13 0,1 2 341,6-11 0,2-1 0,1-1 0,6-4 0,13-11 0,0-17 0,0 6 0,0-1 0,7 18 0,22 29 0,-11-24 0,2 0 0,0-5 0,0-1 341,4 4 0,-3-2-341,-3-5 0,15 19 0,-14-13 0,0-1 0,7 12 0,2 4 0,1 1-272,-9-18 0,-1-1 272,10 13 0,0 0 0,-8-11 0,1 0 0,17 13 0,-2-2 0,-10-5 0,4-8 0,-3-4 0,-16-12 0,6-6 0,-5 4 0,-3-7 0,0 4 544,-1 1-544,2 4 0,0-3 0,2 6 0,-2-10 0,-1 3 0,-1-6 0,-5 1 0,4-1 0,-3 2 0,8 4 0,6 1 0,-7 0 0,9 0 0,-10-5 0,6-2 0,-5-1 0,1-3 0,-7 0 0,0 0 0,8 0 0,-9 0 0,5 0 0</inkml:trace>
  <inkml:trace contextRef="#ctx0" brushRef="#br0" timeOffset="80625">2450 12452 24575,'12'0'0,"3"0"0,6 0 0,12 4 0,2-3 0,16 3 0,-5-4 0,1 0 0,10 0 0,-15 0 0,0 0 0,17 0 0,-23 0 0,1 0 0,25 0 0,-9 0 0,-32 0 0,-13 0 0,13 0 0,-13 0 0,8 0 0,3 0 0,11 0 0,16 0 0,-9 0 0,11-4 0,-26 0 0,14-1 0,-16 2 0,0 3 0,-3 0 0,-3 0 0,7 0 0,6 0 0,-5 0 0,5 0 0,-9 0 0,5 0 0,10 0 0,-8 0 0,0-3 0,-11 3 0,-8-3 0,0 3 0,-2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47:34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3281 24575,'3'12'0,"-2"-1"0,6 25 0,-6-13 0,7 26 0,-7-24 0,3 30 0,1-4 0,-5-10 0,1-1 0,4 13 0,-5-14 0,0-3 0,0-7 0,0 16 0,0-6 0,0-17 0,0 26 0,0-22 0,0 12 0,0-9 0,0 14 0,0-20 0,0 11 0,0-17 0,0-5 0,6-2 0,1-7 0,11-3 0,5 0 0,41 0 0,-8 0 0,2 0 0,-15 0 0,0 0 0,21 2 0,-7 0 0,-25-1 0,7 6 0,-25-6 0,-1 2 0,17 1 0,23-3 0,9 4 0,-24-5 0,3 0 0,14 2 0,0 2-814,-6-1 0,2 1 814,5 0 0,5 1 0,-4 0 0,1 1 0,0 0 0,-3-3 0,4-1 0,-9 0 0,15 3 0,-26-9 0,-8-1 0,-21 0 0,-6-5 0,2 7 0</inkml:trace>
  <inkml:trace contextRef="#ctx0" brushRef="#br0" timeOffset="5226">8493 6214 24575,'0'14'0,"0"1"0,0-8 0,0-7 0,0-5 0,0-5 0,0 0 0,0 4 0,2 0 0,2 3 0,2-3 0,0 6 0,0-3 0,0 3 0,-3 3 0,3 0 0,-3 3 0,1 0 0,-6 18 0,-5-7 0,-9 13 0,-3-12 0,3-7 0,-1-3 0,13-8 0,8-21 0,15-5 0,4-1 0,0-5 0,20-13 0,-37 45 0,0 0 0,-2 3 0,-2 0 0,4 9 0,-5-4 0,8 7 0,-8-8 0,5 0 0,-6-1 0,3-3 0,-3 0 0,0 0 0</inkml:trace>
  <inkml:trace contextRef="#ctx0" brushRef="#br0" timeOffset="5629">8581 6670 24575,'-13'46'0,"4"-15"0,1-4 0,5-19 0,3-2 0</inkml:trace>
  <inkml:trace contextRef="#ctx0" brushRef="#br0" timeOffset="5865">8511 7422 24575,'0'33'0,"0"1"0,0 11 0,0-11 0,0-21 0,0-2 0,0-2 0,0 0 0,0-4 0,0 1 0</inkml:trace>
  <inkml:trace contextRef="#ctx0" brushRef="#br0" timeOffset="6030">8546 7979 24575,'10'60'0,"-5"-8"0,4 9 0,-7-13 0,3 17 0,-5-31 0,0-22 0,0-6 0</inkml:trace>
  <inkml:trace contextRef="#ctx0" brushRef="#br0" timeOffset="6228">8528 8684 24575,'0'60'0,"-3"-8"0,-3 1 0,2-10 0,0 9 0,0-3 0,1 3 0,-1 2 0,1-4 0,-1 8 0,1-2 0,0-12 0,1 10 0,-1-16 0,0 0 0</inkml:trace>
  <inkml:trace contextRef="#ctx0" brushRef="#br0" timeOffset="6455">8463 10002 24575,'0'45'0,"0"-16"0,0 12 0,4-15 0,-3-10 0,6 15 0,-6-15 0,3 0 0,-4-10 0</inkml:trace>
  <inkml:trace contextRef="#ctx0" brushRef="#br0" timeOffset="6667">8483 10380 24575,'3'46'0,"-2"15"0,5-43 0,2 36 0,-4-39 0,3 18 0,-7-26 0,0 0 0,0-4 0</inkml:trace>
  <inkml:trace contextRef="#ctx0" brushRef="#br0" timeOffset="6886">8518 10763 24575,'4'34'0,"0"-12"0,6 27 0,-6-24 0,0 8 0,-4-18 0,0-1 0,0-1 0,0-2 0,0 1 0,0-6 0</inkml:trace>
  <inkml:trace contextRef="#ctx0" brushRef="#br0" timeOffset="7022">8544 11142 24575,'0'0'0</inkml:trace>
  <inkml:trace contextRef="#ctx0" brushRef="#br0" timeOffset="7809">8459 11564 24575,'6'0'0,"3"3"0,2 4 0,41 31 0,-31-17 0,10 7 0,-4 0 0,-21-11 0,9 11 0,-7-11 0,-1-2 0,1 7 0,-5-11 0,-3 40 0,0-29 0,-2 12 0,-1 1 0,2-8 0,-6 7 0,3-16 0,0-8 0,-1-3 0,1-4 0,-14-3 0,2-7 0,-31-2 0,19 0 0,-6 5 0,23-8 0,8 5 0,3-7 0,0 8 0</inkml:trace>
  <inkml:trace contextRef="#ctx0" brushRef="#br0" timeOffset="8638">8839 11779 24575,'0'-6'0,"0"0"0,-3 3 0,-1-3 0,-2 6 0,0-3 0,-9 9 0,6 2 0,-4 9 0,7-5 0,2 13 0,0-8 0,1 3 0,3 0 0,0-8 0,0 2 0,0 3 0,2-9 0,2 9 0,6-7 0,4 4 0,1-3 0,17 5 0,-15-8 0,10 4 0,-4-5 0,-7-3 0,33-5 0,-9 0 0,25-4 0,-22 5 0,-9 0 0,-22 0 0,-6 0 0</inkml:trace>
  <inkml:trace contextRef="#ctx0" brushRef="#br0" timeOffset="9401">8353 6224 24575,'6'0'0,"-2"2"0,-12 2 0,-9 3 0,-15 9 0,-1 1 0,6-6 0,-24 17 0</inkml:trace>
  <inkml:trace contextRef="#ctx0" brushRef="#br0" timeOffset="9638">7732 6401 24575,'-21'0'0,"10"0"0,1 0 0</inkml:trace>
  <inkml:trace contextRef="#ctx0" brushRef="#br0" timeOffset="9854">6812 6382 24575,'-15'0'0,"-5"3"0,1-2 0,-4-2 0,6 1 0,7-4 0</inkml:trace>
  <inkml:trace contextRef="#ctx0" brushRef="#br0" timeOffset="10044">5665 6326 24575,'-16'0'0,"-15"3"0,-18 6 0,-15 5 0,8-3 0,-6 1 0,12-1 0,0 0 0,1 0 0</inkml:trace>
  <inkml:trace contextRef="#ctx0" brushRef="#br0" timeOffset="10247">4361 6410 24575,'-16'0'0,"-4"0"0,4 0 0,-6 3 0,-11-2 0,18 2 0,-5-3 0</inkml:trace>
  <inkml:trace contextRef="#ctx0" brushRef="#br0" timeOffset="10428">3047 6393 24575,'-47'4'0,"2"1"0,-3 0 0,6 3 0,26-7 0,-10 6 0,17-6 0,-1 2 0</inkml:trace>
  <inkml:trace contextRef="#ctx0" brushRef="#br0" timeOffset="10662">2190 6356 24575,'-10'0'0,"4"3"0,1-2 0,1 2 0,1-3 0,0 0 0</inkml:trace>
  <inkml:trace contextRef="#ctx0" brushRef="#br0" timeOffset="13287">585 6096 24575,'-52'25'0,"25"-7"0,-18 15 0,34-11 0,2 11 0,5-12 0,0 4 0,4-9 0,0-8 0,9 36 0,1-23 0,10 27 0,-1-28 0,2 3 0,13 4 0,1-6 0,-5 0 0,5-13 0,-22-11 0,26-2 0,-25 1 0,16-3 0,-23 6 0,2-8 0,-6 2 0,3-6 0,4-21 0,1 12 0,3-13 0,-3 13 0,-7 11 0,-1-6 0,-3 7 0,0-4 0,-3 1 0,-11-21 0,2 15 0,-11-13 0,-1-1 0,7 12 0,-26-21 0,35 32 0,-3 6 0,9 1 0</inkml:trace>
  <inkml:trace contextRef="#ctx0" brushRef="#br0" timeOffset="13623">938 6431 24575,'6'3'0,"-2"-3"0,-1 3 0</inkml:trace>
  <inkml:trace contextRef="#ctx0" brushRef="#br0" timeOffset="14361">1335 6103 24575,'-14'18'0,"-7"12"0,-9-8 0,-16 8 0,-10 3 0,-2 2 0,1-2 0,9-4-2149,-7 7 0,5-3 0,-6 3 2149,7-5 0,-9 5 0,-2 1 0,1-1 0,7-4 0,11-5 942,-3 0 0,18-6-942,23-13 1035,43-13-1035,21 0 0,1 1 0,0 7 3528,-6-2-3528,-25 3 0,4-4 0,-21 0 0,-1 0 0,1 0 0,25 2 0,17 1 0,-7 0-782,15-1 782,-7 2 0,10 1 0,-10-1 0,-19-4 0,-6 1 0,24 4 0,-11-5 0,-36-3 0,-3 3 0,-2-3 0,-2 3 0</inkml:trace>
  <inkml:trace contextRef="#ctx0" brushRef="#br0" timeOffset="14782">1468 6251 24575,'3'2'0,"0"2"0,-3 2 0,0 7 0,0-5 0,0 13 0,-4 4 0,-7 30 0,5-13 0,0 3-357,-6 15 0,1 0 357,5-11 0,-1 1 0,-5 3 0,-3 4 0,2-8 0,3-14 0,1-2 0,-7 21 0,0-6 0,4-20 0,8-25 0,1-5 0,3-8 0,0 4 0</inkml:trace>
  <inkml:trace contextRef="#ctx0" brushRef="#br0" timeOffset="15797">2006 6178 24575,'-52'10'0,"-1"0"0,11 0 0,0 1 0,-18 3 0,1 0 0,20-4 0,5-3 0,6-3 0,8-1 0,20 10 0,5 8 0,10 21 0,-2-10 0,3 0 0,1-1 0,6-1 0,16 20 0,-18-30 0,-1-3 0,4 11 0,-5-4 0,5 5 0,-12-10 0,-6-9 0,-5-3 0,2 14 0,-3 6 0,-4 7 0,4 6 0,-1 0 0,-6 4 0,6 23 0,-6-49 0,0-1 0,-3-8 0,-13 5 0,3-10 0,0 0 0,-1-8 0,13-3 0,-10-7 0,13-1 0,3-17 0,9 11 0,11-18 0,4 9 0,-4 0 0,-5-9 0,5-1 0,1-2 0,24-3 0,9-2-761,-5 13 0,1 1 761,-8 2 0,1 0 0,-2 2 0,7 1 0,-9 3 0,-11 1 0,-51 6 0,-24 9 0,1 3 0,15 1 0</inkml:trace>
  <inkml:trace contextRef="#ctx0" brushRef="#br0" timeOffset="30521">5914 11101 24575,'0'7'0,"-3"9"0,-8 7 0,3-6 0,-5-2 0,5-36 0,5 3 0,-1-10 0,7 1 0,1 15 0,12-24 0,0 25 0,19-8 0,1 0 0,-9 12 0,38 5 0,-57 26 0,4 6 0,-8-4 0,0-12 0,-10-5 0,1-2 0,-7 6 0,-7-2 0,6 0 0,-5-3 0,12-11 0,-1-9 0,0-6 0,2-10 0,2-26 0,3 27 0,3-14 0,0 39 0,3 4 0,-2 2 0,4 8 0,2 13 0,-3-3 0,1 11 0,-14-19 0,-5 0 0,-8-10 0,0-4 0,-27-25 0,19-6 0,2-1 0,-19-9 0,10-14 0,37 50 0,3 4 0,1-4 0,-1 10 0,0-3 0,1 10 0,-1-1 0,1 2 0,4 5 0,-7-3 0,3 2 0,-7-3 0,-6-3 0,-10-1 0,-9-13 0,7-1 0,0-11 0,17-8 0,1 7 0,13-16 0,-1 19 0,32-7 0,-5 19 0,2 4 0,11-2 0,-11 3 0,-8 2 0,-23 0 0,0-2 0,-7 2 0,0-3 0,-3 6 0,-7 6 0,-7 9 0,-12 2 0,8-6 0,-2-8 0,14-12 0,0-3 0,3-13 0,0 4 0,3-24 0,7 10 0,-2-4 0,6 14 0,-4 16 0,-4 7 0,3 7 0,-5-4 0,8 3 0,-7 6 0,-4 6 0,-2-4 0,-26 11 0,7-17 0,-8 4 0,8-11 0,13-17 0,0-4 0,6-8 0,4 2 0,15 4 0,-2 5 0,6 6 0,-6 1 0,-6 5 0,2 2 0,1 11 0,-6-6 0,2 10 0,-6-9 0,0 0 0,-6 0 0,-1-7 0,-11-3 0,-7-13 0,-5-9 0,10 3 0,4 0 0,16 12 0,3 1 0,3 3 0,1 0 0,3 6 0,-4 4 0,4 7 0,-2-3 0,2 6 0,-4-10 0,-2 0 0,-1-4 0</inkml:trace>
  <inkml:trace contextRef="#ctx0" brushRef="#br0" timeOffset="31902">5956 11031 24575,'-4'-3'0,"4"2"0,4-2 0,2 3 0,0 0 0,0 0 0,0 0 0,-2 3 0,-2 1 0,-2 2 0,0 3 0,0-2 0,-2-9 0,1-4 0,-2-10 0,3 2 0,0-8 0,0 10 0,3-7 0,0 13 0,3 3 0,0 0 0,1 6 0,-4 0 0,2 1 0,-4 1 0,-5 6 0,-8 1 0,-23 8 0,-2-7 0,-4 0 0,12-8 0,18-4 0,8-8 0,7-3 0,5-4 0,2 3 0,17 1 0,-11 3 0,11 2 0,-6 4 0,-6 5 0,0 2 0,-7-2 0,-9 1 0,6-4 0,-5 5 0,1 0 0,-2 1 0,0 3 0,-2-4 0,-2 0 0,1-3 0,0 0 0</inkml:trace>
  <inkml:trace contextRef="#ctx0" brushRef="#br0" timeOffset="56889">9656 4412 24575,'3'6'0,"-2"0"0,1 0 0,-2 4 0,-2-3 0,-2 6 0,-7 11 0,2-7 0,-11 25 0,7-21 0,-13 22 0,13-22 0,-12 20 0,13-19 0,-23 32 0,17-26 0,-3 6 0,-1 2 0,-2-2 0,8-4 0,-1 0 0,-15 12 0,12-10 0,-6 6 0,-1 0 0,8-6 0,-2 0 0,-3 1 0,-13 14 0,10-11 0,0-2 0,-8 7 0,5 0 0,1-1 0,3-5 0,5-5 0,2 1 0,-6 6 0,16-19 0,-11 13 0,7-2 0,-2-4 0,2 8 0,2-15 0,0 9 0,6-15 0,-9 14 0,12-18 0,-7 5 0,8-3 0,-5 0 0,3 0 0,-1 3 0,-7 11 0,3-2 0,-10 20 0,3-10 0,-7 12 0,2-2 0,2-11 0,3 12 0,8-26 0,-6 30 0,5-28 0,-5 15 0,-11 8 0,12-7 0,-12 15 0,12-17 0,-2 6 0,3-17 0,-6 21 0,12-31 0,-6 10 0,-3 15 0,-6 3 0,-1 9 0,4-10 0,-2 13 0,5-21 0,-1 3 0,0 0 0,2-7 0,-7 12 0,-6 13 0,1 1 0,-5 1 0,11-9 0,4-11 0,6-11 0,-4 15 0,3-9 0,-14 14 0,12-11 0,1 0 0,-14 11 0,5 10 0,12-37 0,-3 6 0,3 6 0,0-7 0,-4 13 0,-2 2 0,-2 1 0,-3 9 0,0 0 0,4-7 0,0 0 0,0-1 0,4 0 0,-11 13 0,7 0 0,2-18 0,0 5 0,1-1 0,1-7 0,-1 4 0,0 1 0,3-4 0,-10 32 0,9-30 0,-3 12 0,4-6 0,1-13 0,-2 16 0,-2 2 0,-2-10 0,-1 19 0,0 1 0,2-17 0,0 8 0,0 2 0,2-8 0,-9 20 0,8-24 0,1 3 0,1 3 0,0 3 0,-4 6 0,-1-1 0,5-11 0,0-2 0,3-2 0,1-3 0,-6 8 0,-2 19 0,5-17 0,1-1 0,-7 9 0,4 3 0,0-3 0,2-22 0,-6 34 0,8-47 0,0 13 0,-6 7 0,5-11 0,-6 25 0,7-26 0,-6 19 0,5-24 0,-5 25 0,6-25 0,2 15 0,-11 3 0,10-13 0,-9 17 0,-1 5 0,-6 8 0,10-15 0,0-1 0,-10 9 0,14-22 0,-8 10 0,-1 2 0,-1 5 0,-5 5 0,-3 8 0,5-13 0,0 2 0,-2 0 0,1-1 0,0 1 0,0-2 0,-7 14 0,2-8 0,4-13 0,16-23 0,1 0 0,-5 12 0,0-10 0,-18 39 0,15-26 0,-4 7 0,2 0 0,6-5 0,-7 7 0,1-2 0,3-11 0,-4 7 0,0 2 0,2 3 0,-8 1 0,2-1 0,11-9 0,-19 8 0,27-26 0,-4 1 0,3-4 0,3 3 0,-9 0 0,4 5 0,-28 39 0,17-27 0,-15 27 0,15-10 0,7-19 0,-4 19 0,7-33 0,-1 0 0,4-7 0,0 0 0</inkml:trace>
  <inkml:trace contextRef="#ctx0" brushRef="#br0" timeOffset="69679">10225 6547 24575,'3'3'0,"2"0"0,-1 1 0,8 4 0,-1-4 0,9 10 0,4-2 0,16 9 0,-1-5 0,9 3-682,6 6 1,6 5 0,-4-2 681,2 0 0,-2 0 0,-7-4 0,2 2 0,-9-2 0,4 18 0,-22-24 0,11 10 0,-27-18 0,-2-1 0,-10 6 2044,-3 3-2044,-10 11 0,-13 25 0,10-24 0,-2 1 0,-1 8 0,1-1 0,-8 7 0,9-14 0,18-25 0,-4 4 0,-6 1 0,-5 13 0,-6-3 0,1 7 0,-1 1 0,-15 6 0,-1 6 0,19-27 0,19-14 0</inkml:trace>
  <inkml:trace contextRef="#ctx0" brushRef="#br0" timeOffset="71214">11633 6555 24575,'-3'10'0,"2"0"0,-2 4 0,3-1 0,0-2 0,0 2 0,-2 18 0,-2 8 0,0-1 0,1 3 0,-1 9 0,0 0 0,1-11 0,1-2 0,1 1 0,2-4 0,-1 8 0,0 0 0,0 0 0,0-9 0,3 17 0,12-4 0,-1-17 0,4 8 0,-9-30 0,1-1 0,-3-3 0,2 1 0,1-1 0,23 0 0,13 2 0,5-1 0,-4 0 0,-4-8 0,-20 0 0,10-7 0,-22-3 0,7-42 0,-8 3 0,5-10 0,-6 14 0,4 14 0,-5 7 0,2-19 0,-7 30 0,-3-15 0,0-17 0,-4 14 0,0-18 0,-3 33 0,-4-1 0,4 9 0,-8-9 0,5 6 0,-1 1 0,-18-10 0,15 14 0,-29-13 0,25 16 0,-23-1 0,20 0 0,-8 0 0,15 4 0,4 1 0,1 3 0,3 0 0,-3 0 0,5-3 0,-1 3 0,2-3 0,-1 3 0,2 0 0</inkml:trace>
  <inkml:trace contextRef="#ctx0" brushRef="#br0" timeOffset="77750">13200 2669 24575,'14'-18'0,"23"-23"0,-8 6 0,6-1 0,8-7 0,-4 4 0,-10 12 0,1 0 0,9-12 0,5-8 0,2 2 0,-1 2 0,1 2 0,-2 0-2614,-12 11 0,-1 1 0,7-6 2614,-2 2 0,9-7 0,5-4 0,3-3 0,0 0 0,-1 2 0,-5 5 0,-6 6 0,8-5 0,-5 7 0,6-6-213,-8 5 0,7-7 1,5-3-1,2-3 1,0 1-1,-3 2 1,-4 5-1,-8 8 213,7-2 0,-6 7 0,2-2-146,3-2 1,3-1-1,1-2 1,1 1 145,2-1 0,2 0 0,-2 1 0,-1 2 0,0 1 0,-2 2 0,0-1 0,6-4 0,1-1 0,-1-1 0,-4 2 0,-1 0 0,-10 6 0,4-3 0,-8 3 0,5-4 0,-10 6 0,-9 9 4518,8-8-4518,-19 15 4517,-9 1-4517,5 2 0,-9 1 0,3 3 0</inkml:trace>
  <inkml:trace contextRef="#ctx0" brushRef="#br0" timeOffset="80547">13130 626 24575,'9'7'0,"-2"-1"0,16 4 0,32 10 0,-1 4 0,-13-4 0,11 8 0,6 4 0,-2-1 0,-9-3-1562,-5-3 1,-5-1-1,6 4 1562,2 0 0,9 5 0,4 2 0,1 1 0,-4-2 0,-8-3-972,4 5 1,-7-4-1,6 4 972,-4-5 0,6 3 0,4 1 0,-1 0 0,-2-1 0,-6-5 0,8 7 0,-5-4 0,4 3-45,-10-8 0,4 3 0,2 2 1,1-1-1,-2 0 0,-2-3 45,7 4 0,-3-3 0,0 0 0,3 3 0,0 0 0,3 2 0,1 0 0,-2 0 0,-3-2-292,-2-1 1,-2-2-1,-2-1 1,-1 0 291,17 9 0,-2 0 0,-19-11 0,-25-16 615,2 2 0,-15-12 1,-2 0-1</inkml:trace>
  <inkml:trace contextRef="#ctx0" brushRef="#br0" timeOffset="85865">4042 14101 24575,'6'0'0,"4"0"0,-4 0 0,11 0 0,-5 0 0,5 0 0,-6 0 0,-2 0 0,-3 0 0,8 0 0,7 7 0,8-2 0,-3 8 0,-7-5 0,-9 9 0,-7-6 0,4 7 0,-2 10 0,2-11 0,-3 7 0,-1-14 0,-3 8 0,0-2 0,0 12 0,-4 17 0,-1-17 0,-8 28 0,4-35 0,-3 7 0,-10 7 0,0-14 0,-7 12 0,10-23 0,2-3 0,9-3 0,-5-1 0,7-3 0,-18 0 0,2 0 0,-22 4 0,14-3 0,-13 3 0,25-10 0,-3-1 0,21-10 0,1 9 0,2-1 0</inkml:trace>
  <inkml:trace contextRef="#ctx0" brushRef="#br0" timeOffset="87038">4604 14148 24575,'-10'-11'0,"0"-1"0,4 7 0,-1-3 0,-6 7 0,2-2 0,-7 3 0,4 0 0,-2 6 0,-7-1 0,1 11 0,-13 12 0,3 15 0,0-1 0,11-8 0,9-18 0,11-9 0,-2-1 0,-1 23 0,-1-10 0,-2 15 0,-1 1 0,2-5 0,-4 27 0,13-37 0,5 7 0,0-13 0,2 1 0,0 1 0,-3-10 0,11 10 0,-13-11 0,15 6 0,-11-2 0,12-1 0,8 3 0,1-3 0,20-3 0,-19-1 0,24 0 0,-36-2 0,25 2 0,-30-4 0,17 0 0,-16-3 0,1 2 0,39-13 0,-21 9 0,1-1 0,2-2 0,-2 0 0,25-2 0,-49 7 0,-8 3 0</inkml:trace>
  <inkml:trace contextRef="#ctx0" brushRef="#br0" timeOffset="87690">5311 14374 24575,'10'0'0,"-3"0"0,6 0 0,-3 0 0,14 0 0,26 0 0,-18 0 0,16 0 0,-26 0 0,-6 0 0,6 0 0,-12 0 0,0 0 0,3 0 0,3 0 0,-1 0 0,2 0 0,-10 0 0,2 0 0,-5 0 0,-2 0 0</inkml:trace>
  <inkml:trace contextRef="#ctx0" brushRef="#br0" timeOffset="91546">6421 12908 24575,'3'18'0,"0"-7"0,5 6 0,6-2 0,29 31 0,-10-9 0,-10-12 0,1 1 0,-1 2 0,-1 0 0,11 13 0,5 8 0,1 0 0,-5-3 0,-6-5 0,-1 2 0,-10-10 0,-2-2 0,6 13 0,-8-11 0,0-1 0,-1 4 0,-2-5 0,3 18 0,-6-28 0,6 37 0,-7-23 0,-1 1 0,0 1 0,-1 1 0,-1 12 0,-1-4 0,-2-3 0,-4 12 0,0-29 0,-4 2 0,0 4 0,-10 12 0,4-6 0,-5 3 0,-3-12 0,10-13 0,-7 3 0,10-13 0,-1-9 0,-4-1 0,-5 0 0,-3-3 0,3 4 0,1-5 0,5-1 0,2-2 0,-4-17 0,1-16 0,0-4 0,3 8 0,4 13 0,6 20 0,-2-3 0,3-8 0,0-9 0,0 1 0,0 1 0,0 16 0,0 2 0,0 1 0,0-7 0,19-20 0,-8 9 0,9-11 0,-14 25 0,0-3 0,1 2 0,7-2 0,-1-1 0,-2 0 0,-2 4 0,1 3 0,5-2 0,26-7 0,-3-2 0,0 2 0,-18 8 0</inkml:trace>
  <inkml:trace contextRef="#ctx0" brushRef="#br0" timeOffset="92426">7221 13226 24575,'0'36'0,"0"0"0,0 3 0,0-2 0,0 17-1190,3-10 1,0 14 0,1 7 0,1-3 0,-2-11 1189,2 6 0,-1 0 0,0-5 0,1 11 0,0 2 0,0-6 0,0-14 1760,4 9-1760,0-9 958,-4 3-958,-2-31 0,0 11 0,2 5 3228,2-14-3228,1 11 0,-4-20 0,1-4 0,-4 0 0,4-3 0,-1 0 0,5-3 0,6 0 0,3-3 0,36 2 0,-1 0 0,12-1 0,1 2-939,-3 1 0,1 2 0,1 0 939,-9-3 0,1 0 0,0 0 0,-2 2 0,3 2 0,-2 1 0,-5-2-61,3-2 1,-6 0 60,-13 1 0,-2 1 0,31-3 0,-56 0 0,-2 0 0</inkml:trace>
  <inkml:trace contextRef="#ctx0" brushRef="#br0" timeOffset="93279">6739 14654 24575,'2'3'0,"9"0"0,5 1 0,6-4 0,17 8 0,-8-7 0,25 3 0,18 1 0,-10-1-887,-23-3 1,0 0 886,14 1 0,13 1 0,0-1 0,-12 0 0,-7-2 0,-5 0 0,14 0 0,5 0 0,-13 0 0,3 0 0,-2 0 0,8 0 0,5 0 0,-13 1 0,8 0 0,4 1 0,1 0 0,-3 0 0,-5 0 0,0 0 0,0 0 0,-2 0 0,0 1 0,5 0 0,-1 0 0,-2 0 0,-2 0 0,14 0 0,-4 0 0,-28 1 0,-32-1 0,-2-3 0</inkml:trace>
  <inkml:trace contextRef="#ctx0" brushRef="#br0" timeOffset="94747">6818 15181 24575,'10'4'0,"0"-1"0,13 13 0,-6 0 0,12 10 0,-13-3 0,6 2 0,1 1 0,-1 8 0,19 17 0,-12 1 0,-6-13 0,1 1 0,-6-10 0,0 0 0,4 5 0,-3-1 0,-7 3 0,-8-18 0,4 35 0,-3-32 0,0 17 0,3 26 0,-7-27 0,3 26 0,-4-44 0,0-8 0,-2-6 0,-2 4 0,-11 5 0,-7 6 0,1-4 0,1-2 0,11-11 0,-1-7 0,-9-6 0,-5-7 0,-21-1 0,-2-2 0,4 2 0,11-4 0,18 6 0,10-7 0,1-1 0,3 3 0,0-6 0,3 17 0,-3-4 0,6 7 0,1-5 0,0 1 0,6 0 0,17-6 0,-2 2 0,6-1 0,1 0 0,5 0 0,6-1 0,-28 13 0,-11 0 0,-1 2 0,0-1 0,0 2 0,-3 0 0,0 0 0</inkml:trace>
  <inkml:trace contextRef="#ctx0" brushRef="#br0" timeOffset="95637">7495 15589 24575,'6'-3'0,"1"0"0,2 9 0,-2-2 0,2 5 0,1-2 0,6 16 0,-1-9 0,2 23 0,9 1 0,-17-11 0,12 6 0,-20-20 0,4-3 0,-4 7 0,6 12 0,-6-8 0,3 7 0,-4-6 0,0-9 0,-3 8 0,0-14 0,-8 10 0,7-9 0,-9 6 0,9-8 0,-9 1 0,-1 3 0,2-5 0,-1 1 0,7-8 0,-6-2 0,1 0 0,-5-5 0,7 5 0,2-5 0,1-1 0,5 3 0,-2-2 0,1 5 0,1 2 0,-2 2 0</inkml:trace>
  <inkml:trace contextRef="#ctx0" brushRef="#br0" timeOffset="96760">7768 15723 24575,'0'-21'0,"0"2"0,-3 16 0,0-2 0,-3 4 0,0-2 0,0 3 0,0 0 0,-1 3 0,1 4 0,-4 3 0,0 6 0,-1 2 0,4-1 0,1 0 0,1 0 0,-20 40 0,13-20 0,-7 9 0,1-1 0,7-14 0,-8 21 0,15-41 0,3 0 0,5-8 0,2-3 0,0 2 0,4-1 0,0 5 0,28 6 0,7 2 0,-5-1 0,0 0 0,8 4 0,-8-5 0,-4-4 0,25 11 0,-28-18 0,-12 2 0,7-3 0,-21-3 0,9-4 0,-10 0 0,7 0 0,-10 1 0,3-1 0,-5 3 0,2-2 0</inkml:trace>
  <inkml:trace contextRef="#ctx0" brushRef="#br0" timeOffset="98368">9647 14669 24575,'-10'7'0,"0"2"0,4 2 0,-2 6 0,5-5 0,-4-2 0,4-1 0,-6-5 0,2 3 0,-2-4 0,3-9 0,2 1 0,-2-7 0,5-3 0,-2-3 0,3 2 0,0-9 0,6 15 0,6-5 0,3 12 0,2 3 0,-9 3 0,-2 0 0,-6 3 0,0 0 0,0 0 0,-3 4 0,2-3 0,-2 2 0,-7-2 0,1-4 0,-12 4 0,2-3 0,0 1 0,5 1 0,5-6 0,8 0 0,4-3 0,4 0 0,2 0 0,-3 3 0,-3 3 0,3 0 0,-6 6 0,3-2 0,0 6 0,-2-3 0,2 1 0,-3-2 0,-6-5 0,4-4 0,-4-7 0,10-8 0,15-9 0,-5 7 0,9 0 0,-13 11 0,-1 5 0,-2-1 0,0 4 0,-4 2 0,-3 5 0,-3 2 0,-1 2 0,-6 1 0,-2 8 0,1-9 0,0 8 0,11-25 0,-3 1 0,9-13 0,-5 9 0,2 0 0</inkml:trace>
  <inkml:trace contextRef="#ctx0" brushRef="#br0" timeOffset="101031">9990 14590 24575,'0'-9'0,"3"-5"0,1-10 0,11-7 0,3-2 0,0-5 0,7-7 0,0 2 0,-10 14 0,12-19 0,-19 33 0,-1 1 0,-1 11 0,-6-3 0,6 3 0,-5-3 0,4 3 0,-4 3 0,1 15 0,2 28 0,0-10 0,-2-1 0,0 5 0,2 3 0,0 6 0,-2 4 0,-4 6 0,-3 5 0,0 2 0,1-4-810,3 8 1,1-3 0,-2 2 809,-1-3 0,-2 5 0,-1-4 0,1-14 0,-3 7 0,7-13 0,1-3 0,-3-10 0,0 5 0,2-14 0,-2-11 0,3 5 2428,0-4-2428,0 5 0,-3-3 0,2 4 0,-5 5 0,2-3 0,-1-7 0,2-22 0,3-12 0,0-24 0,0 4 0,0-10 0,0 5 0,0 1 0,0-6 0,0-2 0,0 3 0,0 17 0,0-22 0,0 34 0,4-16 0,-3 18 0,5-5 0,-5-13 0,6 14 0,1-38 0,-1 28 0,2 0 0,4-21 0,-1-3 0,0 20 0,-7 14 0,9-26 0,-7 28 0,1-7 0,4 1 0,13-19 0,-5 7 0,12-10 0,-10 20 0,-2 11 0,-3-5 0,-11 16 0,0 0 0,-2 2 0,2 1 0,0 1 0,-3-2 0,3 4 0,-3-4 0,10-3 0,-5 1 0,6 0 0,-8 4 0,-3 6 0,3 3 0,-3 4 0,1 0 0,2 2 0,-2 3 0,3-4 0,0 6 0,-4-7 0,0 0 0,1 7 0,1 15 0,2-13 0,-2 14 0,1-19 0,-5 1 0,5 2 0,-5 11 0,5-11 0,-1 25 0,-1-16 0,3 3 0,-6-6 0,5-10 0,-5-2 0,4-2 0,-4-3 0,2 0 0,-1 1 0,2 6 0,7 2 0,-3 4 0,5-4 0,-5-6 0,1-2 0,-3-1 0,3-3 0,-2 0 0,2-1 0,0-1 0,-2 2 0,2-3 0,5 3 0,-3-2 0,11 2 0,7-3 0,0 4 0,5-3 0,-2 3 0,-12-7 0,2 2 0,-11-5 0,-4 5 0,-5-1 0</inkml:trace>
  <inkml:trace contextRef="#ctx0" brushRef="#br0" timeOffset="104808">9811 15048 24575,'6'0'0,"3"0"0,6 0 0,3 3 0,10-2 0,5 1 0,4 0 0,18-2 0,-11 1 0,7 2 0,-7-1 0,16 0 0,1 1 0,5 0-711,-3-3 1,-1 0 710,-9 0 0,-1 0 0,10 0 0,-8 0 0,-16 0 0,-17 0 0,-16 3 0,11 0 0,-9 1 0,3 2 1421,-1-6-1421,-3 3 0,0-3 0,0 0 0,1 3 0,-1-3 0,12 3 0,-2 0 0,8-2 0,2 3 0,-14-4 0,7 0 0,-13 0 0,3 0 0,1 3 0,4-3 0,0 3 0,3-3 0,2 4 0,-4-3 0,-4 2 0,-8-3 0</inkml:trace>
  <inkml:trace contextRef="#ctx0" brushRef="#br0" timeOffset="111793">8158 13275 24575,'-3'-7'0,"-1"-2"0,-2-1 0,-2-8 0,-4-17 0,3 4 0,-1-7 0,-1-2 0,-3-7 0,4 12 0,-1-3 0,-2 2 0,-5-1-492,-13-3 1,-8-3-1,4 2 492,4-3 0,-4 0 0,-6 7 0,-9-4 0,-1 3 0,10 8 0,12 10 0,0 3 0,-11-5 0,-6 0 0,10 5 0,7 4 0,-15-1 0,25 10 0,-20 5 0,17 7 0,-21 5 1475,-1 15-1475,14-13 0,-17 9 0,13-16 0,-13 0 0,-7 1 0,-7 9 0,20-3 0,-9 7 0,0 2 0,4-1 0,-8 2 0,-1 3 0,4 8 0,21-18 0,2 2 0,-16 22 0,21-5 0,3 2 0,-5 13-268,-5 6 0,1 0 268,0-10 0,4-5 0,-1 2 0,3-6 0,2-3 0,-3 20 0,11-3 0,0 12 0,4-7 0,3-13 0,2-1-159,1 3 1,1 4 0,0-5 158,-1-1 0,0-7 0,3 1 0,0 19 523,0 7-523,5-9 0,-2-19 0,0 5-637,-1 11 1,-1 8 0,1-5 636,1-2 0,-1-1 0,-2-2 0,0 4 0,0-6 221,-1 1 0,2-9-221,2-9 0,-3 4 0,1 5 0,9 3 0,2 4 0,-1 14 0,-1 4 0,-1-18 0,1 0 0,-1 0-233,-1-1 0,-1-2 0,0-2 233,-2 4 0,1-3 0,5 1 0,-1-2 0,3 20 0,10-8 1882,-14-12-1882,2-18 0,2 17 0,2 6 0,1 0 0,1 2 386,-2-1 0,0-1-386,3-1 0,-7-10 0,3-2 0,1-1 0,-5-1 0,13 17 0,-9-10 0,1 0 0,-2-8 0,1 0 0,3 11 0,0-2 0,11 10 0,-7-25 0,0-2 0,12 1 0,-12-9 0,11-2 0,21 12 0,7-6 0,-27-4 0,-1-1 0,26 6 0,1 2 0,-20-12 0,2 3 0,2-2 0,11-2 0,1-4 0,4-1 0,-16 0 0,-2-1 0,5-4 0,-1 1 0,-6 1 0,-3 0 0,13-2 0,13-6 0,2-1 0,-30 6 0,-1-1 0,23-8 0,6-2-637,-9 2 0,3-2 0,-3 0 637,6-7 0,-1-2 0,-3 6 0,4 0 0,-8 0 0,-14 1 0,-8 1 0,-7 2 0,-11 4 0,-1-7 0,-4 6 0,1-12 0,15-13 0,4-3 0,-7 6 0,2-1 0,12-13 0,0 0 1911,7-6-1911,-18 23 0,0 0 0,11-9 0,3-13 0,2-4 0,-22 14 0,11-20 0,0-2-685,-11 1 685,-2 15 0,1-7 0,-4 7 0,-5-9 0,-3-9 0,-1-2 0,-2 3 0,1 7 0,-2-3 0,-1 11 0,-1 0 0,0-1 0,0 2 0,0 8 0,-1 2 0,-1 0 0,1 4 0,-1 5 0,-3-15 0,-1-3 0,-1 2 0,2-3 0,-1-1 0,-5-9 685,7-5-685,-3 9 0,-4-8 0,3 4 0,2 10 0,1 0-193,-1-5 1,-1-4 0,1 6 192,-1 8 0,0 6 0,0-8 0,-5-10 0,-4-10 0,-3 12 0,2-6 0,-5 14 577,10 19-577,-6-14 0,4 9 0,-9-15 0,-9-11 0,10 20 0,-13-13 0,-1 3 0,10 18 0,-11-7 0,1 5 0,16 18 0,-24 2 0,30 5 0,-11-3 0,0-8 0,0-6 0,-1-4 0,-14-9 0,-5-4 0,2 0 0,13 7 0,4 7 0,-1 0 0,-12-8 0,14 9 0,-18-5 0,27 17 0,-4 0 0,16 7 0,1 2 0</inkml:trace>
  <inkml:trace contextRef="#ctx0" brushRef="#br0" timeOffset="117980">2895 4079 24575,'-11'-7'0,"-1"1"0,5 2 0,-3-4 0,4 6 0,0-6 0,0 5 0,5 0 0,5 14 0,3-7 0,2 16 0,-5-16 0,-11 6 0,-36 4 0,8-8 0,-11 4 0,30-13 0,20 2 0,7-1 0,8 8 0,0-1 0,-5 9 0,-7 0 0,-1-3 0,-5 6 0,1-10 0,-2-3 0,-2-2 0,1-7 0,-4 4 0,4-4 0,1 4 0,11-2 0,7 3 0,-2 0 0,-3-2 0,-7 1 0,-3-2 0,3 3 0,0 3 0,-3-2 0,0 1 0</inkml:trace>
  <inkml:trace contextRef="#ctx0" brushRef="#br0" timeOffset="118301">2866 4498 24575,'0'14'0,"0"-9"0,0 5 0</inkml:trace>
  <inkml:trace contextRef="#ctx0" brushRef="#br0" timeOffset="118517">2815 5088 24575,'0'38'0,"0"22"0,0-15 0,0 9 0,4-18 0,1-3 0,-3-4 0,7 28 0,-9-51 0,0-3 0</inkml:trace>
  <inkml:trace contextRef="#ctx0" brushRef="#br0" timeOffset="118720">2867 6106 24575,'0'53'0,"2"-14"0,1 1 0,-1 6 0,2-5 0,1-4 0,-4-13 0,4 6 0,-5-21 0,0-5 0,0 2 0</inkml:trace>
  <inkml:trace contextRef="#ctx0" brushRef="#br0" timeOffset="118918">2877 6834 24575,'5'58'0,"-4"-14"0,-1 7 0,1-3 0,1-1 0,1 1-285,-2 8 0,-1 4 0,-1-11 285,-3-3 140,2-10 1,-1-4-141,-1-9 0,-1 5 0,5-22 0</inkml:trace>
  <inkml:trace contextRef="#ctx0" brushRef="#br0" timeOffset="119088">2851 7719 24575,'0'52'0,"0"-6"0,0 3 0,0 4 0,0-13 0,0 0 0,2 9 0,1-1 0,-2 6 0,4 1 0,-5-44 0,0 9 0</inkml:trace>
  <inkml:trace contextRef="#ctx0" brushRef="#br0" timeOffset="119302">2850 8543 24575,'0'33'0,"0"0"0,0 24 0,0-20 0,0 12 0,0-14 0,0 10 0,0-20 0,0-5 0</inkml:trace>
  <inkml:trace contextRef="#ctx0" brushRef="#br0" timeOffset="119549">2782 9425 24575,'0'23'0,"0"9"0,4 14 0,-3 7 0,3-18 0,1 0 0,-4 9 0,3-8 0,1-4 0,-4-14 0,4 15 0</inkml:trace>
  <inkml:trace contextRef="#ctx0" brushRef="#br0" timeOffset="119748">2822 10007 24575,'3'35'0,"-2"-3"0,2 7 0,-3-2 0,0-2 0,0 1 0,0 4 0,0 13 0,0-21 0,-3-10 0,2-1 0,-2-15 0</inkml:trace>
  <inkml:trace contextRef="#ctx0" brushRef="#br0" timeOffset="119966">2807 10596 24575,'0'29'0,"0"14"0,3-14 0,-2 3 0,2-17 0,-6-9 0,3 4 0,-3-6 0,3 2 0</inkml:trace>
  <inkml:trace contextRef="#ctx0" brushRef="#br0" timeOffset="120183">2791 10975 24575,'-3'11'0,"2"-2"0,-1-3 0,2 0 0,0 0 0,0 12 0,0-5 0,0 13 0,0-17 0,0 1 0</inkml:trace>
  <inkml:trace contextRef="#ctx0" brushRef="#br0" timeOffset="145863">2299 2833 24575,'3'18'0,"2"3"0,7 12 0,2 12 0,0-2 0,0 1 0,3 13 0,-6-16 0,0 3 0,-2 4 0,-1-2 0,7 8 0,-6-11 0,0-3 0,3-9 0,-5-16 0,0 4 0,6 19 0,-1-11 0,7 23 0,1 0 0,4 11 0,-2-6 0,-8-18 0,2 2 0,4 15 0,6 13 0,-1-2 0,-6-14 0,1 5 0,-2-7 0,4 9 0,-5-9 0,-4 2 0,1-5 0,2 5 0,0 11 0,1 0-486,-4-13 0,1 1 486,-2-5 0,1 3 0,-2-5 0,0-5 0,-1-2 0,3 19 0,-1-3 0,0 8 0,0-19 0,1 5 0,-2-5 0,2 18 0,-3-22 0,1 6 0,1 9 0,1 7 0,-1-2-495,-3-11 0,-1-2 0,0 2 495,5 12 0,1 3 0,-1-5 0,-3 0 0,-2-5 0,-3-8 0,0-3 0,5 15 0,-4-1 0,0 0 0,2 8 0,0-18 0,2 7 0,-1-3 205,0 1 0,0-1-205,5 12 0,-1-4 0,-2 4 0,-4-23 0,0-2 0,0 6 759,1 9 1,1 0-760,0-3 0,-4-14 0,0 7 0,4 15 0,2 8 0,-1-6-1008,-1-16 0,1 1 1008,-1 13 0,2 13 0,-1-2 0,0-12 0,1-17 0,-1 0-243,1 23 1,-1 10-1,-1-9 243,-3-22 0,0-2 0,0 6 0,0 5 0,0-2 0,2 16 0,-1-3 0,-1-18 0,1 5-530,1 12 0,4 12 0,-1 1 0,-2-11 530,-1-10 0,0 0 0,0 3 0,2 10 0,1-1 0,-2-13 626,-1-14 1,0-3-627,1 28 0,1-1 0,4 2 0,-7-7 0,-2 1 0,-3-18 0,1-2 0,4 12 0,2 4 0,-2 2 0,2 3 0,-1-5 0,1-10 0,1 0 0,2 13 0,0 5 0,-2-10 0,0-2 0,5 14 0,1 6 35,-4-19 0,2 0-35,-3-7 0,2 2 0,1 3 0,0 1 0,1 2 0,2 3 0,0 1 0,0-2 0,2 1 0,0 2 0,0-1 0,-2-3-549,1 3 1,-2-2-1,0 0 1,2 1 548,4 13 0,3 4 0,-1-4 0,-5-14 0,3 9 954,-2-8 0,0-2-954,-5-5 438,9 13-438,-10-7 1080,0-18-1080,-4 2 0,-1-2 2724,0-4-2724,9 26 0,-4-18 0,-1-1 0,4 19 56,-2-17 1,0 2-57,-1-3 0,-1-3 0,4 8 0,6 13 0,-1-2 0,-10-18 0,6 9 0,0-4 0,-8-21 0,7 19 0,-11-27 0,-1 2 0,1 1 0,-6-3 0,8 34 0,-3-25 0,7 24 0,-5-33 0,-2 0 0,-3-11 0,-5 0 0,3-3 0</inkml:trace>
  <inkml:trace contextRef="#ctx0" brushRef="#br0" timeOffset="151495">4704 13990 24575,'-12'-32'0,"-11"-5"0,-17-7 0,6 14 0,-7 7 0,-4 14 0,12 1 0,-11-3 0,-5-1 0,6 3 0,-3 1 0,-7-1 0,-6 1 0,1 6 0,6 11 0,2 5 0,1 0 0,-17-3 0,5 6 0,10 22 0,10 6 0,11 5 0,1 1 0,9-12 0,7 2 0,2 6-463,2 5 1,0 1 462,-3 7 0,4 1 0,8-3 0,7-1 0,6 0 0,3-4 0,-2-17 0,0 0 0,7 23 0,0-4 0,-3-17 0,10 17 0,-2-4 0,6 4-539,-4-15 0,2-1 1,-1 2 538,-1 1 0,-2 2 0,1-4 0,12 7 0,-1-7 0,-10-16 0,-2-5 0,7 2 424,10-1 0,1-3-424,-7-7 0,28 1 0,-21-10 0,2-2 0,-6-2 0,1 0 0,11 4 0,-1-3 0,-10-6 0,-4-2 0,17-7 0,-5-19 0,0-5 0,-14 16 0,-3-5 0,-5-7 0,0-9 0,-2-2 0,-6 3 219,-5 1 1,-4 1 0,-1 0-220,3-5 0,1-1 0,-4 3 0,-4-3 0,-2 3-128,2 2 0,-1 3 128,-3-16 0,2 16 0,0 2 0,-3 6 0,-8-18 0,-2 15 1020,-3-18-1020,-8 12 270,8 21-270,-3-8 0,-4-3 0,8 15 0,-14-15 0,-1-3 0,4 8 0,-3-3 0,0 1 0,0 4 0,-5-5 0,5 8 0,2-2 0,5 6 0,8 6 0,-1 0 0,9 10 0</inkml:trace>
  <inkml:trace contextRef="#ctx0" brushRef="#br0" timeOffset="155375">5997 11039 24575,'0'-6'0,"-2"0"0,1 0 0,-5-3 0,6-10 0,-4 3 0,4-3 0,17-4 0,-7 10 0,10-4 0,-11 11 0,-2 12 0,-1 1 0,2 27 0,0-9 0,-3 7 0,-4-18 0,-12-15 0,-4-6 0,-4-5 0,4-2 0,2 0 0,6 7 0,3 1 0,8 6 0,3 2 0,3-1 0,-4 2 0,0 0 0,3 0 0,-2 3 0,7 8 0,-17 6 0,-7 1 0,-16 0 0,-13-9 0,10-7 0,0-1 0,15-7 0,4 0 0,7-21 0,6 10 0,10-18 0,2 20 0,12-7 0,-15 14 0,7-3 0,-10 11 0,-5 1 0,6 20 0,-9-14 0,3 17 0,-4-20 0,0 2 0,0-8 0,0-7 0,3-2 0,0-3 0,7 8 0,4 0 0,-3 3 0,10 3 0,-15 1 0,6 0 0,-8 1 0,-1-1 0,0-1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51:21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 3187 24575,'6'0'0,"0"0"0,0 0 0,4 0 0,4 0 0,1 0 0,2 0 0,17-4 0,-15 2 0,28-2 0,-30 4 0,15 0 0,-21 0 0,6 0 0,-10 0 0,3 0 0,-4 0 0,0 0 0,3 0 0,9 0 0,-6 0 0,10 0 0,-15 0 0,2 3 0,5-3 0,-7 6 0,14-5 0,-13 1 0,9 1 0,-10-2 0,0 2 0,-5-3 0</inkml:trace>
  <inkml:trace contextRef="#ctx0" brushRef="#br0" timeOffset="3224">24619 3143 24575,'6'0'0,"0"0"0,0 0 0,0 0 0,0 0 0,0 0 0,0 0 0,0 0 0,8 0 0,-6 0 0,5 0 0,-7 0 0,1 0 0,2-3 0,-2 2 0,10-5 0,-9 5 0,13-2 0,-14 3 0,10 0 0,-2-4 0,-4 3 0,14-6 0,-15 6 0,25-10 0,-15 6 0,13-4 0,-12 6 0,-3 3 0,-8 0 0,7 0 0,-6 0 0,7 0 0,-8 0 0,3 0 0,-6 0 0,2 0 0,1 0 0,-3 0 0,5 0 0,-5 0 0,6 0 0,-6 0 0,6 0 0,-6 0 0,2 0 0,0 0 0,-2 2 0,2-1 0,-3 2 0,0-3 0,3 0 0,-2 0 0,20 0 0,-17 0 0,17 0 0,-20 0 0,3 0 0,-1 0 0,-2 0 0,3 0 0,-4 0 0,0 0 0,0 0 0,13 0 0,-6 0 0,20 4 0,-18-4 0,8 7 0,-1-6 0,-2 5 0,0-5 0,-7 3 0,-7-4 0,1 0 0,4 0 0,-3 0 0,3 0 0,-5 0 0,0 0 0,0 0 0,0 0 0,1 0 0,-1 0 0,0 0 0,0 0 0,0 0 0,-3-3 0,0 2 0,-3-2 0</inkml:trace>
  <inkml:trace contextRef="#ctx0" brushRef="#br0" timeOffset="5166">29025 3130 24575,'17'0'0,"2"0"0,0 0 0,2-3 0,-2 2 0,20-3 0,-13 4 0,36 0 0,-18-4 0,5 3 0,-2-1 0,1 0 0,11-3 0,-18 4 0,-2 1 0,5-5 0,-25 2 0,-4 2 0,6-2 0,-3 3 0,10 0 0,-1 0 0,-7 0 0,-7 0 0,6 0 0,-10 0 0,26 0 0,-21 0 0,14 0 0,-11 0 0,-5 0 0,1 0 0,-7 0 0,-2-3 0,-2 2 0,-2-2 0</inkml:trace>
  <inkml:trace contextRef="#ctx0" brushRef="#br0" timeOffset="43553">12916 10272 24575,'12'0'0,"26"-1"0,0 2 0,3 0 0,-5-3 0,1 2 0,11 4 0,2 2 0,6 4 0,-3 0 0,-19-4 0,3 2 0,12 4 0,7 2 0,-3-1-1035,8-2 0,-1-1 1035,-13 0 0,2-1 0,-2 0 0,9 1 0,2-2 0,0-2 0,6-2 0,-9 0 0,-17 0 0,0-2 0,12 2 0,4-2 0,-10 0 124,-9-2 0,-12 0 0,-13 0 1</inkml:trace>
  <inkml:trace contextRef="#ctx0" brushRef="#br0" timeOffset="44535">17358 10166 24575,'13'0'0,"5"0"0,5 0 0,11 0 0,26 0 0,-10 0 0,9 0 0,-2 0 0,-11 0 0,-1-1 0,4 2-1831,4 0 1,5 0-1,4 1 1,3 0 1830,-4 1 0,6 1 0,2 1 0,0-1 0,-2 1 0,-6-1 0,5 0 0,-6 1 0,0 0 0,4 0 0,2 0 0,7 1 0,-1 0 0,-6-1 0,-13 0 0,2-2 0,-23 1 0,-29-1 0</inkml:trace>
  <inkml:trace contextRef="#ctx0" brushRef="#br0" timeOffset="59300">5151 8013 24575,'0'-6'0,"3"3"0,3-3 0,5 2 0,36-15 0,8 5 0,4 0-1343,-18 2 1,3 0 1342,7 2 0,10 0 0,0 0 0,-9 3 0,-6 2 0,-1 2 0,16-2 0,9-1 0,-3 2 0,-19 3 0,-2 1 0,3 1 0,6 2 0,5 1 0,2 0 0,-3 0 0,-6-1 0,-1-1 0,0 1 0,1 0 0,4 1 0,2 0 0,-2 1 0,-3-1 0,-2-2 0,-3 1 0,-2-2 11,0 0 0,-1-1 0,-4-1-11,-1 0 0,-3-1 0,8 0 0,-2-1 0,8-7 0,-3 1 0,-11 3 0,1 1 1981,12 0-1981,-3 0 671,-20 5-671,-21 0 0,10 3 0,21-2 0,0 3 0,11-4 0,6 0-280,-13 2 0,0 1 280,14 0 0,-1 0 0,-13 0 0,-3 0 0,5 2 0,-15-5 0,-20 3 0,-3-2 0,0 1 560,7 2-560,-5-4 0,18 4 0,-10-4 0,12 0 0,17 0 0,-14 0 0,5 0 0,-23 0 0</inkml:trace>
  <inkml:trace contextRef="#ctx0" brushRef="#br0" timeOffset="60398">7464 7970 24575,'-2'-1'0,"-7"20"0,-3 3 0,-5 17 0,4-2 0,0 1 0,-6 5 0,0 20 0,1 0-929,2-11 929,3-7 0,-1 8 0,3-4 0,4-10 0,0 1 0,-6 18 0,1 9 0,6-12 0,1 5 0,1 3 0,-1-1 0,1 1 0,0 0 0,-1 0 0,1 0-634,0 0 0,0 0 1,1 0-1,-1-1 634,0 1 0,0 2 0,0-5 0,1-13 0,2 10-69,-2 3 1,0-1 68,3-7 0,0-14 0,0 3 0,-3 1 0,0-1 0,2 20 0,0-14 0,-1 13 0,1 2 0,-1-8-114,-1 1 1,1-2 113,1 10 0,1 4 0,-1-8 0,-2-16 0,1-8 2480,2-8-2480,0 3 156,0-20-156,-3-7 0,0 0 0,-3-3 298,0-3 0,2 3 0,2-3 0</inkml:trace>
  <inkml:trace contextRef="#ctx0" brushRef="#br0" timeOffset="61166">6798 10558 24575,'7'10'0,"-1"0"0,4 3 0,19 18 0,3 3 0,1 2 0,-3-6 0,6 3 0,-5-3 0,6 10 0,-5-13 0,-1 0 0,13 11 0,-11-14 0,-4-3 0,-18-17 0,-5 2 0,0-5 0,-3 4 0,3-4 0,0 1 0,0-2 0,4 0 0,4 0 0,-3 0 0,20-12 0,-17 3 0,31-28 0,-21 9 0,3-4 0,9-11 0,1-2 0,-7 8-244,-7 8 0,-1 0 244,16-19 0,6-6 0,-15 17 0,-20 26 0,-3 5 0</inkml:trace>
  <inkml:trace contextRef="#ctx0" brushRef="#br0" timeOffset="65169">8611 13876 24575,'6'0'0,"3"0"0,5 0 0,35 0 0,2 0 0,5 0-452,-13 0 1,1 0 451,23-1 0,-1 2 0,-18 1 0,-3 1 0,-8 0 0,0 0 111,15 0 0,-2 1-111,0 0 0,10-4 0,4 0 0,-25 0 0,11 0 681,-19-4-681,-1 3 0,32-11 0,-16 6 0,10-2 0,10-1 0,-18 3 0,12-1 0,-22 3 0,-15 4 0,-3 0 0,11 4 0,-15-3 0,10 2 0,9 2 0,2-8 0,0 6 0,-5-10 0,9 1 0,-8 2 0,5 1 0,0 1 0,-3 2 0,18 0 0,7 0 0,-27-3 0,23 2 0,-38-6 0,0 7 0,-4-3 0,8-1 0,-11 3 0,3-2 0,-8 3 0,0 0 0,3 0 0,-2 0 0,6 0 0,3 0 0,4 0 0,0 3 0,18-2 0,2-1 0,-3 3 0,17-3 0,2 0 0,-11 0 0,-2 0 0,-1 0 0,-6 0 0,-3 0 0,1 0 0,5-4 0,0 2 0,21-2 0,-36 4 0,10 0 0,0 0 0,-5 0 0,8-2 0,1-1 0,-8 2 0,23-4 0,-15 1 0,-1 2 0,6 0 0,2 0 0,4 2 0,-2 2 0,-1 1 0,-9-2 0,-2 4 0,-1-1 0,-5-3 0,16 4 0,-22-5 0,-6 0 0,18 0 0,-21 0 0,22 0 0,-23 0 0,12 0 0,-17 0 0,6 0 0,4 0 0,-6 0 0,37 0 0,-28 0 0,28 0 0,-30 0 0,25 0 0,-22 0 0,9 0 0,-19 0 0,-5 0 0,3 0 0,-4 0 0,0 0 0,8 0 0,17 0 0,-4 0 0,10 0 0,2 0 0,-2 4 0,5-4 0,0 1 0,-9 2 0,13-3 0,-8 0 0,-11 0 0,16 0 0,-26 0 0,18 0 0,-24 0 0,30 0 0,-27-3 0,39-1 0,-19 0 0,7 1 0,20-2 0,-38 4 0,10-1 0,1-1 0,-11-1 0,11 1 0,-2-2 0,-15 2 0,25 3 0,-21 0 0,42 5 0,-37-3 0,14 0 0,1 1 0,-4-3 0,18 0 0,-7 0 0,-21 0 0,16 0 0,-26 0 0,1 0 0,-12 0 0,0 0 0,4 0 0,-3 0 0,2 0 0,-3 0 0,22 0 0,-13 0 0,14 0 0,-12 0 0,-5 0 0,9 0 0,-9 0 0,1 0 0,-7 0 0,8 0 0,-6 0 0,5 0 0,-7 0 0,0 0 0,0 0 0,0 0 0,0 0 0,1 0 0,-1 0 0,3 0 0,-2 0 0,3 0 0,-4 0 0,0 0 0,-3 0 0,0 0 0</inkml:trace>
  <inkml:trace contextRef="#ctx0" brushRef="#br0" timeOffset="78915">12833 15798 24575,'13'0'0,"3"0"0,6 0 0,31 3 0,5 1-2448,-4 2 2448,5-2 0,11 1 0,-9 0 0,-26 0 0,-2 0-40,25 0 1,3-2 39,-10 0 0,-4-2 0,16-1 300,-13 1 1,-3-2-301,-11-2 0,19-2 0,-38 0 0,9 1 0</inkml:trace>
  <inkml:trace contextRef="#ctx0" brushRef="#br0" timeOffset="79883">16369 15795 24575,'15'0'0,"23"0"0,6 0 0,20 0 0,-4 0 0,4 0-683,-9 0 0,-2 0 683,-13 0 0,3 0-393,15-2 0,9-1 1,-10 1 392,-19 1 0,-2 0 302,29-3 1,-6 1-303,-30-1 0,-15 4 0,-7-3 0,-4 3 0</inkml:trace>
  <inkml:trace contextRef="#ctx0" brushRef="#br0" timeOffset="87339">5075 13750 24575,'3'-4'0,"0"2"0,3 2 0,7 0 0,-2 0 0,9 3 0,-1-2 0,3 6 0,15-6 0,5-2 0,-5 3 0,0 0 0,8 0 0,-2-1 0,14 0 0,-39 2 0,-11 0 0,2-2 0,-6 1 0,3-2 0,1 0 0,-1 0 0,0 0 0,3 0 0,10 0 0,1-3 0,3 2 0,-1-2 0,-11 6 0,3-3 0,-8 3 0,15-3 0,-4 0 0,18 4 0,-16-3 0,38 12 0,-31-10 0,27 7 0,-8-10 0,-12 0 0,22 0 0,2 0 0,-8 0 0,11 0 0,-1 0 0,-19 0 0,5 0 0,1 0 0,-4 0 0,20 0 0,-29 0 0,1 0 0,10-3 0,1 0 0,-8 2 0,2 0 0,22-4 0,-5-1 0,-24 5 0,10-2 0,-1 0 0,-17 3 0,25 0 0,-13 0 0,-5 0 0,21 0 0,1 0 0,-9 0 0,16 0 0,-1 0 0,-24 0 0,18 0 0,-8 0 0,-17 0 0,6 0 0,0 0 0,-5 0 0,25 0 0,3 0 0,-13 0-137,1 0 1,9 0-1,-8 0 137,0 0 0,-1 0 0,0 0 0,7 0 0,-13 0 0,16 0 0,-30 0 0,24 5 410,-23-4-410,18 3 0,-16-4 0,-7 3 0,15-3 0,-22 3 0,27 1 0,-19-3 0,16 7 0,3 0 0,-7-6 0,16 4 0,-1 0 0,-19-6 0,23 3 0,-14-2 0,-17 2 0,26-3 0,-27 0 0,28 0 0,-26 0 0,19 0 0,-26 0 0,10 0 0,-3 0 0,-3 0 0,17 0 0,12 0 0,-13 0 0,19 0 0,-39 0 0,3 0 0,-6 0 0,-6 0 0,2 0 0,5 0 0,6-6 0,0 5 0,-1-5 0,-7 6 0,-1 0 0,6 0 0,-2 0 0,18 0 0,-2 0 0,1 0 0,-5 0 0,-4 0 0,-7 0 0,20 0 0,-19 0 0,7 0 0,-11 0 0,2 0 0,-4 0 0,2 0 0,-7 0 0,1 0 0,6 0 0,-2 0 0,4 0 0,8 0 0,-14 0 0,11 0 0,-11 0 0,-5-3 0,5 2 0,-6-1 0,3 2 0,1 0 0,-1 0 0,0 0 0,0 0 0,0 0 0,0 0 0,0 0 0,0 0 0,4 0 0,0 0 0,0 0 0,0 0 0,-4 0 0,0 0 0,0 0 0,3 0 0,2 0 0,6 0 0,-5 0 0,9 0 0,-13 0 0,5 0 0,-7 0 0,0 0 0,0 0 0,0 0 0,0 0 0,1 0 0,-1 0 0,0 0 0,3 0 0,-2 0 0,10 0 0,3 0 0,0 0 0,6 0 0,-15 0 0,3 0 0,-5 0 0,-2 0 0,3 0 0,8 0 0,-6 0 0,7 0 0,-9 0 0,-4 0 0,0 0 0,0 0 0,0 0 0,0 0 0,0 0 0,0 0 0,1 0 0,-1 0 0,0 0 0,0 0 0,0 0 0,0 0 0,0 0 0,4 0 0,4-4 0,9 3 0,-6-2 0,1 3 0,-12 0 0,-3 0 0,0 0 0</inkml:trace>
  <inkml:trace contextRef="#ctx0" brushRef="#br0" timeOffset="90435">12182 13887 24575,'4'-6'0,"1"-7"0,-2 6 0,3-5 0,4 2 0,24-33 0,6-10 0,-17 28 0,1-2-649,9-11 1,5-7-1,-3 1 649,-4 4 0,-2 2 0,-2 1 0,1-1 0,-3-1-259,-2 0 1,0-4 0,-6 2 258,-10-5 0,-5 1 0,0 7 0,-4-4 0,-5-14 0,-4-10 0,-2 1-1088,-2 4 0,-2 1 0,-2-4 1088,5 13 0,-2-3 0,0-1 0,0 2 0,1 3 0,-4-11 0,1 3 0,-1 1-338,0-6 1,-1-1 0,3 9 337,2 12 0,1 3 0,-3-10 0,0-2 0,-2-8 0,0-2 0,0 1 0,1 0 0,8 16 0,0 0 0,1 0 0,-5-21 0,3 5 1222,5-3-1222,-2 17 0,0 2 0,1-2 321,1 14 0,1-2-321,0-1 0,0 0 0,0-10 0,2-11 0,0-5 1336,-2 10 1,-1 1-1337,1-7 0,0 1 0,0 13 0,-2 4 1353,-10-5-1353,9 29 255,-5 3-255,-6 9 0,3 1 0,-15 3 0,-11 5 0,-9 5 0,-8 1-1403,-2-3 0,-8 0 1403,18-2 0,-7 0 0,-3 1 0,1-1 0,5-1 0,-12 1 0,4-1 0,-4-1 0,14 0 0,-2-1 0,-2 1 0,-3-1 0,0 1 0,-1-1 0,-3 0 0,-2 0 0,0 0 0,1 0 0,3 1 0,1-1 0,3 1 0,0-1 0,-3 1 0,-8-1-507,14 0 0,-4-1 1,-4 0-1,-3 1 1,-2-1-1,-2 0 1,0 1-1,0-1 1,2 0-1,2 1 1,3-1 506,-1 1 0,2-1 0,1 1 0,1 0 0,1-1 0,-1 1 0,-1-1 0,-1 1 0,-3-1-311,7 0 0,-3-1 1,-2 1-1,0-1 1,-2 0-1,1 0 1,-1 1-1,2-1 1,1 0-1,2 0 1,2 0-1,3 0 311,-12 1 0,5 0 0,2 0 0,2 0 0,0-1 0,-3 1 0,-2-1-254,0-1 1,-5 0 0,-2 0-1,-2 0 1,1 0 0,3-1 0,3 1-1,6 0 1,7 1 253,-16 0 0,10 2 0,-5-2-13,9 0 0,-6-1 1,-2-1-1,-1 1 1,3 1-1,6 0 13,-1 2 0,4 0 0,3 1 0,1-1 465,-2 0 0,2-1 0,-4 1-465,-9 2 0,-7 1 0,1 0 0,5 0 944,6-1 1,5-1 0,2 1-945,-12 3 0,7 0 4086,-1-3-4086,43-5 3172,1 0-3172,-32 5 2955,11-4-2955,1 3 0,-6 1 0,-11-4 0,-7-1 0,6 0 0,6 2 0,1 0 0,-29-2 0,8 0 871,33 3-871,23-3 0,-4 2 0,-4-2 0,0 4 0,-8 0 0,7 3 0,1-1 0,1 7 0,6-6 0,-16 18 0,1-2 0,-7 8 0,-2 3 0,6-6 0,0 0 0,-3 5 0,-1 6-420,4 4 0,0 5 1,5-3 419,5-6 0,2 0 0,-12 23 0,5-3 0,15-4 0,0 8 0,4-11 0,-2 11 0,0 3 0,3-22 0,0-1 0,1 14 0,3 7-766,5-4 0,5 8 1,1 0-1,-2-10 766,-3-6 0,1-1 0,1 1 0,4 10 0,-1-3 0,-4-14 0,-2-2 0,-1-17 1059,0 6-1059,-4-21 0,-1 3 0,3 18 0,0 5 0,-3 8 0,4-2 0,3 8 0,-3-6 0,-4 17 0,6-4 0,-1-5 3263,-7-17-3263,7 12 0,-7-40 0,2-2 0</inkml:trace>
  <inkml:trace contextRef="#ctx0" brushRef="#br0" timeOffset="94606">3495 16123 24575,'0'13'0,"5"33"0,-4 14 0,2-29 0,-1 8 0,-1 14 0,-1 16 0,0 7 0,-1-4 0,1-11-1843,0 5 0,0 0 1843,0-16 0,0 10 0,-1 4 0,1 1 0,0-4 0,1-9 0,1 4 0,1-7 0,-1-2 0,-1 13 0,0 1-41,1 1 0,0 3 1,1-8 40,-1-16 0,0-3 0,0 22 0,2 1 0,1-14 0,1 2 0,3 1 0,1 3 0,-1-2 0,-2 5 0,1-1 0,-1-10 0,1 2 0,-1-4 0,-2 2 0,0-5 0,0 22 0,0-13 0,1-5 0,-1-19 0,-1 11 2675,-4-29-2675,0-1 1133,3-3-1133,4 0 0,12-3 0,24 6 0,19 6 0,4-2 0,-17-5 0,3-2 0,2-1 0,2 1 0,1 1-1131,2 0 0,1 2 1,3 0-1,1-1 0,2 0 1,1-1 1130,-4-1 0,3-1 0,2 0 0,1-1 0,0 0 0,-3-1 0,-4 1 0,-4-1 0,12 0 0,-6 0 0,-2 0 0,5 0-532,-4 1 0,6 0 1,1 1-1,0-1 0,-4 1 1,-6-1 531,9-1 0,-7 1 0,6 0 0,-8 0 0,5 1 0,3 0 0,-2-1 0,-5 0-295,-3 0 1,-5-1 0,0-1 0,0 1 294,5 0 0,1 0 0,-4 0 0,-12 0 0,2 0 0,7 6 0,1 0 0,-9-3-194,8 5 0,11 2 1,-6-2 193,-15-4 0,-1 0 0,22 6 0,5-1 0,-15-6 0,3-2 0,3 1 533,-2 1 1,4 1 0,0 0 0,0-2-534,-5-1 0,-1 0 0,0-1 0,-1 1 0,3 1 0,0 0 0,-3 1 0,-6-2 1576,3 0 0,-7-2-1576,20 1 0,-22 1 0,3-2 0,2-1 0,-3-1 0,13 1 0,1-1 0,0 1 0,-1 6 0,-8-3 0,-1 0 1771,3 7-1771,10-8 1050,-24 8-1050,-4-7 0,5-1 0,25 5 0,2 1 0,-18-5 0,3 0 0,1 0 0,7 1 0,3 0 0,-3 0 212,10-2 0,-3-1 0,2 2-212,-16 0 0,1 0 0,-1 1 0,-1-1 0,11-1 0,-2 0 0,-5 1 95,-4 2 0,-6 0-95,7-3 0,3 0 0,-22 0 0,-12 0 0,6 0 2798,-12 0-2798,0 0 0,-2 0 0,3 0 0,13 0 0,27 0 0,-20 0 0,0 0 0,30 0 0,-21-3 0,-27 2 0,-16-4 0,5 4 0,0-4 0,-2 1 0,-2-5 0,-3 2 0,-4-3 0,4 4 0,-2 0 0,0-3 0,2 2 0,-2-3 0,1 7 0,1-2 0,-4 1 0,4-2 0,-2 0 0,0 0 0,0-4 0,-1 4 0,-1-1 0,4-2 0,-5 1 0,2-9 0,-3 2 0,0-3 0,-6-15 0,0-6 0,-2-8 0,2 11 0,-1-20 0,5 25 0,-2-10 0,1-2 0,0-2 0,0 15 0,0-5 0,3-15 0,0-9 0,-1 7-804,1 16 1,-2-2 803,2-13 0,-1-13 0,0 2 0,1 12 0,-4-12-211,1-4 0,1 1 211,-1 9 0,0-6 0,2 18 0,0 2 0,-3-2 0,2-10 0,1 0 0,-1 17 0,6-5 0,0 1 1571,0 13-1571,0-12 0,0-4 0,-3-18 229,3 29 0,0-2-229,-3-16 0,1 3 0,4 9 0,-5-6 0,-2-10 0,3 8 0,1-4 0,-3-11 0,1 1 0,6 18 0,-2 5 0,-1-1 0,2-16 0,-12-6 0,11 29 0,-5 11 0,7 14 0,-4-15 0,-3 10 0,-13-36 0,8 27 0,-10-18 0,11 25 0,-8-10 0,7 8 0,-12-12 0,8 12 0,-38-2 0,8 10 0,13 5 0,-6 1 0,-14 2 0,-6 0 0,2 0 0,2 0 0,-6 0-928,7 0 0,-11 0 0,-7 0 0,-2 0 0,4 0 0,7 0 928,3 0 0,6 0 0,0 0 0,-7 0 0,8 0 0,-7 0 0,-3 0 0,-1 0 0,2 0 0,5 0 0,5 0-590,-14 0 0,9 0 0,-3 0 590,6 0 0,-2 0 0,0 0 0,0 0 0,-1 0 0,0 0 0,1 0 0,3 0 0,0 0 0,4 0 0,-6 0 0,0 0 0,-7 0 0,-2 0 0,2 0 0,8 0 0,4 2 0,6 0 0,-9 1-428,4-1 0,-8 1 0,-6 0 0,-2 1 0,2-1 0,4 1 0,7 0 428,-9 0 0,8 1 0,-8 2 0,9-1 0,-9 1 0,-4 1 0,-2 1 0,3 0 0,8-1 0,11-1-316,-7 4 1,4 0 315,-10 3 0,-6 2 0,2-1 0,13-4 0,1 0 0,5-1 0,2 0 0,-3 0 0,-3-2 0,-9 2 0,1-1 0,9-1 0,9-2 0,3 0 0,-26 1 0,2 0 3552,3 2-3552,33-8 0,-16 6 0,27-6 1760,-26 3-1760,18-4 4378,-42 0-4378,17 0 0,2-1 0,-8 1 0,5 1-336,8 1 1,-3 0 335,-10-1 0,-12-1 0,0-1 0,9 2 0,8 1 0,1 0-2047,-9-1 1,-4-2 0,10 1 2046,8 3 0,-17 0 0,0 1 0,14 0 0,-4 2 0,-9 1 0,8-2 0,-2-2 0,4 3 0,3-1 0,15-5 1301,-26 0-1301,34 0 6784,-19 0-6784,15 0 0,3 0 0,-22 4 0,19 1 0,-17 3 0,-13 2 0,8-1 0,-3 0 0,-17 3 0,8-2 0,41-10 0,6 0 0,7 0 0</inkml:trace>
  <inkml:trace contextRef="#ctx0" brushRef="#br0" timeOffset="96049">8102 13851 24575,'0'6'0,"0"0"0,0 8 0,0 1 0,0 20 0,0 8 0,-3-2 0,0 2-651,3-1 1,0 5-1,-1 0 651,-3 3 0,0-1 0,0-1 0,1 7 0,0-2-51,-3 0 1,0-2 50,0-2 0,1-3 0,-1 8 0,0 9 0,1 1 0,4-28 0,0-2 0,-2 9 0,0-2 0,3-3 0,0-25 0,0 1 1438,-3 21-1438,2 9 0,-3 5 0,-1 4 307,-1-11 1,0-1-308,2 0 0,0-3 0,-9 2 0,12-34 0,-2 0 0,0 5 0,3-1 0,-3 3 0,3-3 0,-4 8 0,3 5 0,-6 18 0,-4 15 0,2-3 0,3-2 0,0 3 0,-1 0 0,-3 8 0,-1 4 0,0 0-667,2-11 0,0 3 0,-1 0 1,1-3-1,0-5 667,-1 3 0,0-5 0,0 1 0,1 6 0,-2 7 0,1-9 0,-1-26 0,1-27 0,4-7 0,-1-7 0,-1-17 0,1-3 0,1-1 0,-6-26 0,12 50 0,0 8 0</inkml:trace>
  <inkml:trace contextRef="#ctx0" brushRef="#br0" timeOffset="96886">7625 15861 24575,'22'42'0,"5"6"0,-8-22 0,2 2 0,4 7 0,-2-1 0,12 7 0,-8-4 0,-1-1 0,-1-1 0,9 18 0,-10 5 0,-9-23 0,8 23 0,-18-51 0,6-4 0,-7-26 0,4-1 0,4-8 0,1-2 0,13-10 0,4-5 0,-14 17 0,1 0 0,11-14 0,6-4 0,-2 8 0,5-1 0,-6 6 0,8-8 0,9-9 0,-7 9 0,-35 37 0,-2 2 0</inkml:trace>
  <inkml:trace contextRef="#ctx0" brushRef="#br0" timeOffset="102095">10431 16141 24575,'0'9'0,"0"2"0,0 6 0,0 17 0,0 4 0,0 6 0,-2-2 0,0 0 0,-1 4 0,1-1 0,-1-6 0,0-5 0,-4 2 0,6 4 0,-3 3 0,4-12 0,0 12 0,0 1 0,0-9 0,0 11 0,0-1 0,0-21 0,0 21 0,0 2 0,0-8 0,0 3 0,0 2 0,0 10 0,0-5 0,0-6 0,0-1 0,0-10 0,3 28 0,-2-45 0,3 6 0,-1-6 0,-3 7 0,7 6 0,-2-3 0,0 19 0,1 1 0,2-8 0,-4 11 0,-1-2 0,0-23 0,1 19 0,-3-26 0,2 6 0,1 12 0,-3 5 0,2-6 0,-2 1 0,-1 11 0,0 13 0,0-33 0,0 12 0,0 10 0,0-10 0,0-2 0,0-1 0,0-1 0,0 23 0,0-35 0,0 21 0,4-21 0,-3 7 0,5-6 0,-5-11 0,3 6 0,-4-10 0,0 3 0,0-4 0,2-3 0,-1 2 0,4-4 0,-1 2 0,5 0 0,6-2 0,3 5 0,10-1 0,-5 6 0,35 9 0,-23-2 0,17 0 0,5-1 0,7-1-737,-13-5 0,17 2 0,6 0 1,-3 0-1,-13-2 737,-1-2 0,1 1 0,-4 1 0,13 4 0,6 2 0,0 1 0,-9-2 0,-14-3-297,-9-1 0,-4 1 297,13 4 0,7 3 0,-4-3 0,3-4 0,-4-4 0,-14-4 0,2-2 0,9 1 0,5 1 0,-7-1 0,-13-2 0,1 0 0,26-2 0,11 1 0,-11-1 0,-26 0 0,0 0 0,24-3 0,10-2 0,-13 0 0,-1-2 0,-19 0 0,4-1 0,3 5 0,5 1 0,-5-1 0,-7-2 0,3 0 0,22 1 0,10 2 0,-10-1 0,-22 1 0,0 0-410,13 0 0,12 0 1,-1 0-1,-10-1 410,-11 1 0,0-2 0,7 1 0,10-1 0,-1 0 0,-13 0 0,9-1 0,-13 2 0,0 0 3194,10-1-3194,-18 3 652,15-7-652,-27 7 0,26-7 0,4-1 0,-7 6 463,1-3 0,9-1 0,-7 1-463,10 0 0,-16 3 0,5-1 0,1-1 0,3-2 0,1 1 0,-5 1 0,0 0 0,3 1 0,16-2 0,4 1 0,-5-1 0,1-2 0,-9 2 0,9 5 0,-47-2 0,-8 3 682,0 0-682,3 0 0,7 0 0,20 0 0,-6-3 0,1 0 0,23 2 0,-14-2 0,-2 1 0,-4 2 0,12 0 0,-10 0 0,8 0 0,-10 0 0,-4-3 0,-20-1 0,-4-3 0,-3 1 0,-2 0 0,-2 0 0,1 0 0,7-24 0,-5 11 0,3-16 0,-5-2 0,-4 14 0,0-17 0,0-5 0,0-12 0,0 7 0,0-5 0,0-1 0,0-6-756,-3 11 1,-1-8-1,-1-4 1,0 2-1,2 6 756,-1-5 0,1 5 0,0-4 0,-2 8 0,0-4 0,0-2 0,-1 0 0,1 5 0,-3-19 0,0 4 0,1 7-867,0 5 1,0 0 866,-1-1 0,-3-9 0,1 2 0,2 11 0,3 13 0,0 4 0,-6-13 0,0 2 0,1 2 0,4 2 3385,-11-15-3385,12 24 2126,-8-4-2126,9 25 0,-3-8 0,-1 0 0,0 0 0,-4-17 0,-4 6 0,1-14 0,-3 14 0,2-5 0,8 20 0,-6-7 0,3 6 0,0 5 0,-6 2 0,-8 7 0,-16 7 0,8-3 0,0 2 0,-2-1 0,-7-7 0,0 2 0,-13-1 0,-4-1 0,7 0 0,-13-2 0,-3 0-1357,13 2 0,-8 0 0,-5-1 1,-2 1-1,-2 0 1357,12 2 0,-3-1 0,-1 1 0,-1 1 0,-1-1 0,-1 0 0,0 1-568,6 0 1,-2 1 0,-1-1 0,1 1 0,-1 0 0,0 0 0,2-1 0,0 1 567,-3-1 0,1-1 0,1 0 0,-1 1 0,1-1 0,-1 1 0,-1 0 0,1 1 0,-4 1 0,-2 0 0,0 0 0,3 0 0,4 1 0,7-1 0,9-1-529,-16-1 0,3-1 529,7 3 0,-9-1 0,-4 1 0,2 0 0,6 1 0,-9 1 0,6 1 0,4 0 0,-9 0 0,-1 1 0,15-1 0,-6 1 0,1 0 0,4 0 0,5 0 0,4 1 0,-2-1 0,-8 3 0,-1 0 0,1-1-203,8-1 0,1 0 0,0 0 203,-6 1 0,-2 1 0,7-1 1855,9 0 1,2-2-1856,-14 0 0,-3 0 0,0 1 0,3 0 0,-10 1 0,16-4 0,-6 1 0,4-1 0,7 0 0,2 0 0,-15-2 0,2 0 5549,-14 0-5549,27 0 0,3 0 2187,0 0-2187,-8 0 1540,19 0-1540,14 3 0,-3-3 0,11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53:25.1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12921 3835 24575,'-3'-18'0,"0"7"0,-4-2 0,3 6 0,-1 4 0,-6-6 0,0 4 0,-28-30 0,-3 5 0,-2-3-300,14 7 1,-1 0 299,-7 1 0,-5-1 0,6 6 0,-9-4 0,15 13 0,-3 1 0,-11-2 0,-1 3 0,12 3 0,-1 0 0,-26-4 0,0 1 0,-4 3 0,0 3 0,1 1 0,5 2 0,-6 0 0,1 0 0,17 0 0,-19 0 0,8 5 0,18 0 0,-6 5 0,0 2 0,5 3 0,-3 5 0,-10 5 0,9-3 0,-2 4 0,-6 3 0,2-1 599,19-7-599,10-1 0,-16 10 0,21-9 0,-6 2 0,2 11 0,-5 20 0,-1 7-252,10-23 1,1 2 251,-2 1 0,-1 4 0,2-2 0,-2 8 0,3-5 0,-1 0 0,-1 7 0,2-5 0,7-23 0,-5 30 0,5-4 0,4-10 0,-3 16 503,-3-10-503,-2-10 0,3-2 0,-1 0 0,-2-2 0,-6 28 0,4-5 0,2-7 0,-2 8 0,1-4-353,3-8 0,0 1 353,-2 4 0,-1 4 0,1-5 0,4-4 0,1-7-95,-7 13 95,5 3 0,2-1 0,4-11 0,1-9 0,0 2 0,3 21 0,3-16 0,0 0 0,-2 17 0,2-20 0,0 0 703,7 16-703,-7-13 49,6-2 0,1 0-49,-4-5 0,7 13 0,1-1 0,1 6 0,2 3 0,-5-20 0,-1 1 0,7 20 0,1 0 0,1-13 0,-1-4 0,0 7 0,7 4 0,-1-1 0,-9-14 0,1-2 0,3 1 0,9 16 0,-8-18 0,1-1 0,13 12 0,-11-17 0,0-3 0,1-7 0,6 6 0,6-8 0,-14-5 0,38 6 0,-10 5 0,-13-5 0,0 0 0,18 9 0,-19-7 0,-2-2 0,-2-5 0,17 2 0,-15-4 0,0 0 0,14 0 0,7 2 0,6 0-632,-7-5 1,0-2 631,12-2 0,-1 0 0,-12-1 0,2-4 0,-2-6 0,3-5 0,-9 2 0,11-7-255,-18 7 1,5-4 0,-5 1 254,-3-3 0,-4 1 0,21-17 0,-4 1 0,-2-2 0,-24 10 0,-4 0 0,8-10 0,-3 1 0,-6-9 0,-7-16 0,-7 28 0,13-24 0,-6 22 0,2-6 0,0-3 0,1-6 0,2-3 0,-1 5 0,0-3 0,1-2 0,0-2-352,-4 1 0,0-3 1,0-1-1,-1 1 1,0 4 351,5-12 0,-1 4 0,-3-2 0,-4 9 0,-1-3 0,-2 3 0,-2 9 690,2-19-690,-4 22 0,0 0 0,-3-24 0,0 29 0,0-6 0,0-5-235,-5 10 1,-2 0 234,1-13 0,-1-1 0,0 7 0,0 2-38,0 9 1,-1 0 37,2-7 0,0 2 2997,-4-5-2997,-3-7 0,-1 2 0,3 9 0,1 10 0,0-4 0,-4-4 0,0 0 550,1-16-550,-1 18 0,1 4 91,8 4-91,-2 6 0,3 6 0,-4-15 0,1 11 0,-1-7 0,-11-26 0,4 18 0,-5-18 0,12 29 0,-3-7 0,2 9 0,-5-26 0,-1 11 0,5 2 0,-1-1 0,-3-4 0,-4-6 0,14 36 0,1 7 0</inkml:trace>
  <inkml:trace contextRef="#ctx0" brushRef="#br0" timeOffset="1212">9712 6134 24575,'9'0'0,"1"0"0,4 0 0,0 0 0,-1 0 0,21 0 0,-15-3 0,14 2 0,-5-2 0,-2 3 0,38-5 0,-29 4 0,22-4 0,-41 5 0,6 0 0,-8-3 0,-3 2 0,9-2 0,-12 3 0,4 0 0,-6 0 0,0 0 0,0 0 0,0 0 0,0 0 0,-2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0T03:58:01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9428 996 24575,'4'3'0,"2"4"0,-6 7 0,10 5 0,-5 8 0,14 35 0,-5-15 0,3-3 0,5 14 0,2 1 0,-5-12-524,-5-12 1,1 0 523,7 11 0,7 11 0,0-2 0,-7-18 0,-5-14 0,16-1 0,4-6 0,-6-25 0,3-12 0,6-9 0,-4 1 0,-7 3 0,-1-3-355,5-9 0,6-9 0,0 0 0,-9 9 355,-7 9 0,-2 2 0,17-26 0,-6 1 0,-19 12 0,-7 4 971,7-20-971,-8 20 0,3-3 0,-3 19 1496,-2 18-1496,-3 11 0,0 13 0,0 0 0,0 11 0,0-1 0,0 8 0,2 6 0,0 11 0,1 1 0,-1-5-490,0-7 0,1-4 0,-1 4 490,0 5 0,0 5 0,1 0 0,0-5 0,3-2 0,1-4 0,-1-2 0,1 1 0,-1 2 0,2 11 0,0 6 0,-1-9 0,-1-20 0,-1-1 0,0 26 0,-4 3 0,-6-11 0,-2-3 0,3-7 0,-2 0 0,-4 7 0,-6-7 0,-21-9 0,4-13 1470,-25 10-1470,31-24 0,-3 4 0,20-19 0,3-31 0,3-7 0,-1 2 0,1-10 0,2 1 0,2 9 0,0 10 0,11 0 0,4 1 0,4-2 0,4 5 0,5 0 0,8-1 0,9 1-615,-2 9 1,8 1 0,2-1-1,-7 2 615,13-11 0,-1 1 0,3 6 0,3 2 0,-19 6 0,-28 10 0,-16 3 0,-6-2 0,-4 6 0,6-3 0</inkml:trace>
  <inkml:trace contextRef="#ctx0" brushRef="#br0" timeOffset="475">11593 1296 24575,'6'6'0,"0"0"0,0-2 0,0 1 0,0-4 0,0 4 0,4-4 0,9 2 0,22-3 0,14 0 0,-7 1 0,7 2 0,2-1 0,-1 1-675,-2-3 1,0 1 0,1-1-1,0 1 675,4 1 0,0 0 0,0 1 0,-2-1 0,8-2 0,-3 0 0,-8 0-135,-12 0 0,-3 0 135,20 0 0,-5 0 0,-21 0 0,-12 0 0,-18 0 0</inkml:trace>
  <inkml:trace contextRef="#ctx0" brushRef="#br0" timeOffset="1139">11694 1868 24575,'31'0'0,"13"-3"0,18-3 0,4 0 0,-9 2 0,4 1 0,3 1-1967,-17-1 1,6-1 0,4-1 0,4 1 0,4 1 1800,-12 0 1,5 1-1,4 0 1,2 1-1,1-1 1,-1 1-1,-3 0 1,-3 0-1,-6 0-109,17 0 0,-8 0 1,-1 0-1,10 0 275,-15 0 0,9 0 0,5-1 0,3-1 0,-1 1 0,-2 1 0,-5-1 0,-9 1 0,-10 1 1058,15 1 0,-12 0-1058,-2 0 0,-16 2 0,-27 0 0,-3 0 0</inkml:trace>
  <inkml:trace contextRef="#ctx0" brushRef="#br0" timeOffset="2632">14553 1667 24575,'8'6'0,"4"8"0,-3 6 0,20 29 0,-12-10 0,1 2 0,1-4 0,1 1 0,3 15 0,0-3 0,1-8 0,0 6 0,-17-38 0,-4-6 0,-3-12 0,5-24 0,2-7 0,0-14 0,2 11 0,3-8 0,-1-6-791,-1 6 1,0-6 0,0-2 0,0 0 0,0 5 790,3-11 0,1 4 0,-1-6 0,-3 5 0,1-9 0,-1 0 0,0 5 0,-2 11-94,1 3 0,-1 7 94,-4-10 0,-1 7 0,5 12 0,-8 9 0,4 13 0,-2 7 3905,2-4-3905,2 6 234,-2-8-234,1 8 0,-1-6 0,5 1 0,2-2 0,11-3 0,-6 3 0,26-6 0,-23 12 0,28-8 0,-21 8 0,13-3 0,17-2 0,4 1 0,-1 2 0,-10 2 0,13-2 0,1 1 0,-11 2 0,-12 3 0,3 0-587,5 0 0,13 0 0,7-1 0,1 1 0,-6-1 1,-12 2 586,5-1 0,-1 2 0,-8-1 0,7 0 0,4 0 0,-1 0 0,-6 0-489,8 0 0,-4 0 0,-5 0 489,2 0 0,3 0 0,-7 0 0,8 0 0,3 0 0,-2 0 0,-9 0 0,9 0 0,-3 0 0,0 0 0,6 0 0,6 0 0,-17-2 0,4 1 0,2-2 0,3 1 0,3 0 0,1 1-571,-5 0 1,3 0 0,2 1 0,3 0 0,0 0 0,0 0 0,-1 0 0,-1 0 0,-3-1 570,5 0 0,-2-1 0,-2 0 0,0 0 0,0 0 0,1 1 0,2 0 0,0 0 0,5 1 0,3-1 0,-1 1 0,-2 0 0,-5 0 0,-5 1 0,-10 0 500,6 1 1,-9 0 0,-4 0-501,10-1 0,-2 0 561,10 3 0,-9-1-561,-29-6 0,2 2 0,-15-10 0,-5 9 0,2-7 0</inkml:trace>
  <inkml:trace contextRef="#ctx0" brushRef="#br0" timeOffset="7191">16905 1161 24575,'-14'18'0,"-6"6"0,-6 6 0,3 1 0,-5-2 0,15-10 0,-10 5 0,17-13 0,-5 7 0,11-12 0,0 3 0,3-5 0,-2 1 0,1-2 0,1 1 0,4-2 0,7-2 0,5 0 0,-4 0 0,8 3 0,-17 1 0,9 0 0,-15-2 0,3-2 0</inkml:trace>
  <inkml:trace contextRef="#ctx0" brushRef="#br0" timeOffset="8074">16878 1071 24575,'-7'17'0,"-2"7"0,-23 17 0,5-4 0,-1 2 0,2-4 0,-1 0 0,-9 8 0,2-2 0,2 8 0,-5-6 0,27-18 0,-6 2 0,2 8 0,0-4 0,-17 15 0,-3 1 0,2 0 0,2-10 0,3-4 0,15-19 0,12-18 0,7-7 0,12 0 0,6 1 0,8 1 0,25 0 0,-8 4 0,11 0 0,-26 5 0,-4-4 0,-16 3 0,28-7 0,-21 4 0,27-2 0,-14 2 0,2-1 0,-5 4 0,3 1 0,26-3 0,-1 0 0,-3 3 0,5 0 0,-49-2 0,-6-9 0,8-5 0,-6-3 0,3 6 0,-9 7 0</inkml:trace>
  <inkml:trace contextRef="#ctx0" brushRef="#br0" timeOffset="8555">16936 981 24575,'3'23'0,"2"16"0,0-6 0,0 7 0,0 6 0,0 7 0,-2-2-963,1 15 0,0 0 963,-1-19 0,-1 0 0,0 1 0,-1 4 0,-1 0 0,-1-5 0,1-12 0,0 0 11,1 17 0,1 7 1,1-9-12,2 5 91,0-12 0,1-5 0,-2-19 0,0 1 1</inkml:trace>
  <inkml:trace contextRef="#ctx0" brushRef="#br0" timeOffset="9338">17676 1575 24575,'3'-3'0,"0"-3"0,3 5 0,3-7 0,10 3 0,11-6 0,10 7 0,18 0 0,3 18 0,-17-11 0,-11 14 0,-28-14 0,-4 3 0,2 18 0,-3 4 0,2 3 0,-1 5 0,-3 8 0,-1 0 0,3-8 0,-1 0 0,-1-2 0,-3-2 0,-11 4 0,10-19 0,-18 16 0,18-21 0,-7-1 0,12-5 0,-4-6 0,1 3 0,-10-14 0,-8-4 0,-13-7 0,-12-1 0,-6 5 0,-7 0-441,3 4 0,0 0 441,-1-1 0,3 1 0,15 5 0,9 3 0,20 3 0,9-7 0,2 3 0,0 0 0,0 5 0</inkml:trace>
  <inkml:trace contextRef="#ctx0" brushRef="#br0" timeOffset="10241">18438 1577 24575,'-6'-2'0,"-3"-2"0,-2-2 0,-11-2 0,2 4 0,-37-5 0,22 8 0,-3-2 0,0 1 0,0 10 0,-14 5 0,30 4 0,2-1 0,13 6 0,3-10 0,-3 19 0,6-11 0,-6 7 0,1 19 0,-2-2 0,2 10 0,1-14 0,9-13 0,-3-8 0,9 3 0,-6-8 0,17 11 0,0-12 0,15 8 0,-5-15 0,6-2 0,25 3 0,7-1 0,-19-3 0,1-1 0,1 0 0,3-2 0,-1 0 0,-4-1 0,-1 1 0,-7-4 0,-2-7 0,-40 0 0,4-22 0,-3 14 0,3-23 0,-4 26 0,0 0 0,0 9 0</inkml:trace>
  <inkml:trace contextRef="#ctx0" brushRef="#br0" timeOffset="11364">18641 1152 24575,'6'-2'0,"3"-2"0,4-2 0,1 2 0,-1 1 0,-4 6 0,3 7 0,-4-3 0,4 9 0,-8-9 0,7 30 0,-6-17 0,4 15 0,-6-4 0,-6-17 0,-4 18 0,-4-18 0,-3 1 0,-22 10 0,23-22 0,-15 11 0,31-20 0,4 1 0,3 1 0,26 2 0,4 1 0,-16 1 0,14 0 0,-7 4 0,-28 3 0,0 8 0,3-7 0,-2 8 0,-1-3 0,-3-5 0,0 18 0,0-14 0,-8 25 0,0-20 0,-25 28 0,11-26 0,-14 12 0,17-16 0,5-7 0,7-5 0,2-3 0,4-3 0,-2 3 0</inkml:trace>
  <inkml:trace contextRef="#ctx0" brushRef="#br0" timeOffset="12391">19774 394 24575,'0'10'0,"3"0"0,12 22 0,4 4 0,7 8 0,-3-4 0,-5-7 0,0 0 0,7 8 0,3 4 0,-6-4 0,-7-6 0,-3-3 0,8 11 0,-6 6 0,-1 1 0,-3-8 0,-4-10 0,0 2 0,0-3 0,-3 5 0,-8 18 0,-5 9 0,1-4-643,4-6 0,-3-1 643,-3 10 0,-5 5 0,-5-6 0,-4-15 0,-5-5 0,2-4 0,5-2 0,-1 0 0,-4 6 0,-1 3 0,5-11 0,7-14 0,2 4 0,9-13 0,-1 0 0,-3 4 1286,-8 13-1286,2-5 0,-11 16 0,1-11 0,1-8 0,7-7 0,9-12 0</inkml:trace>
  <inkml:trace contextRef="#ctx0" brushRef="#br0" timeOffset="13500">14439 526 24575,'-6'14'0,"-3"6"0,-7 3 0,-2 9 0,-1 5 0,4-6 0,1 1 0,-6 5 0,1 1 0,5-3 0,2 0 0,-2 26 0,4-10 0,6-1 0,3 0 0,1 14 0,0-13 0,0 13 0,0 1 0,0-11-327,0-8 1,0 0 326,0 14 0,0 6 0,0-10 0,0 1 0,3-22 0,1 0 0,2 0 0,3-8 0,3 7 0,3 6 0,-1 1 0,-1-1 0,1 5 0,1 2 0,4 4 653,-9-18-653,17 23 0,-18-39 0,7 10 0,-4 4 0,5 1 0,-2 9 0,5-8 0,-2 6 0,-5-17 0,1 9 0,-8-25 0,-6-3 0,3-3 0</inkml:trace>
  <inkml:trace contextRef="#ctx0" brushRef="#br0" timeOffset="14400">20268 408 24575,'6'0'0,"3"0"0,-2 0 0,3-2 0,-1 1 0,5-2 0,-2 0 0,5 3 0,-11-6 0,7 6 0,2-6 0,-1 2 0,18-8 0,-11 3 0,22-4 0,-25 9 0,2 0 0,-17 4 0</inkml:trace>
  <inkml:trace contextRef="#ctx0" brushRef="#br0" timeOffset="16195">20270 507 24575,'0'6'0,"2"0"0,2 4 0,0-3 0,-1 5 0,0 3 0,-2-1 0,2 4 0,1 4 0,0-2 0,3-2 0,0-8 0,-3-8 0,1-1 0,-2 2 0,3-3 0,1 0 0,-4-3 0,2 2 0,-1-1 0,2 2 0,0-3 0,0 2 0,0-4 0,18 4 0,-10-5 0,23 6 0,-21-3 0,3 3 0,-6 3 0,-6-3 0,10 7 0,-6-3 0,11 6 0,-11-5 0,3 5 0,-8-10 0,0 9 0,-2-5 0,5 9 0,-5-3 0,3 1 0,-1-2 0,-6-3 0,3 0 0,-3 0 0,0 1 0,0 2 0,0 10 0,-3 1 0,2 3 0,-5-5 0,2-4 0,-9 5 0,5-7 0,-7 1 0,8-10 0,-5-3 0,3 0 0,-4 0 0,3 0 0,1 0 0,0 0 0,2 0 0,-3 0 0,1 0 0,-2 0 0,1 0 0,-3 0 0,6 0 0,-2 0 0,3 0 0,0 0 0,0 0 0,-1 0 0,1 0 0,0 0 0,3 0 0,0 0 0</inkml:trace>
  <inkml:trace contextRef="#ctx0" brushRef="#br0" timeOffset="20220">11152 3536 24575,'2'0'0,"3"0"0,8 0 0,1 3 0,13 5 0,15 5 0,-5 0 0,1-6 0,0-1 0,9 3 0,8 0 0,-21-1 0,12 3 0,-24-6 0,18 6 0,-31-8 0,-8 3 0,4 4 0,-4 20 0,2-12 0,-13 42 0,-8 6-1125,-5-20 1125,-3 2 0,-7 9 0,-3-9-1498,-2-18 0,-7-3 1498,4-2 0,-8 4 0,-4 1 0,2-1 0,7-4 0,-10 7 0,1-3 0,7-6 0,-6 3 0,3-2 0,16-6 0,10-1 0,10-9 0,14-5 950,5-1-950,4-1 3171,0 5-3171,18-2 0,15 4 0,-4-3 0,3-2 0,-1-1 0,-4-2 0,9 0 0,0 0 0,-7 0 0,15 0 0,-17 4 0,-19-3 0,6 3 0,-18-4 0,7 3 0,22 2 0,-2 3 0,-3-5 0,6-1 0,31 3 0,-1 1 0,-30-3 0,-2-1 0,30 3 0,-13-2 0,-40-2 0,-12-12 0,1-4 0,-4 2 0,4 3 0</inkml:trace>
  <inkml:trace contextRef="#ctx0" brushRef="#br0" timeOffset="20816">10892 4055 24575,'9'0'0,"15"4"0,19 11 0,-5-7 0,18 14 0,-11-14 0,1-1 0,13 4 0,-4-4 0,10 0 0,-6-1 0,-17-5 0,0-1-364,18 3 0,7-1 0,-10 0 364,8-2 134,-21 0 0,-8 0-134,-27 0 0,1 0 0,0 0 0,8-3 0,-10 2 0,2-2 0</inkml:trace>
  <inkml:trace contextRef="#ctx0" brushRef="#br0" timeOffset="21500">12969 3975 24575,'25'7'0,"31"5"0,-10-6 0,16 5 0,1-5 0,0 4 0,-18-4 0,2-1 0,-25-5 0,-9 0 0,8 0 0,-15 0 0,-3 0 0,0 0 0</inkml:trace>
  <inkml:trace contextRef="#ctx0" brushRef="#br0" timeOffset="22073">13010 4392 24575,'-3'3'0,"3"-2"0,3 4 0,6-1 0,2-1 0,29 10 0,14 4 0,-18-8 0,4 0 0,12 5 0,1-1 0,-19-8 0,-2-2 0,7 3 0,-1-1 0,12-5 0,-20 0 0,8 0 0,-27 0 0,-1 0 0</inkml:trace>
  <inkml:trace contextRef="#ctx0" brushRef="#br0" timeOffset="23992">14111 4097 24575,'13'14'0,"2"8"0,5 4 0,7 12 0,6 11 0,-3-6-1288,-8-13 1,0 1 1287,5 9 0,4 9 0,0 0 0,-7-12 0,7 5 410,-13-5 0,0-1-410,11-1 424,-18-13-424,13 4 0,-17-19 0,0-7 0,-4-6 0,2-29 0,1-19 0,-1 3-174,-1 8 0,1-2 174,1-2 0,1-6 0,1-4 0,0 0 0,1 5 0,0-2 0,1-1 0,0 0 0,1 1 0,1 0 0,1 1 0,1 0 0,-1-1 0,1 0 0,-1-3 0,0-2 0,1 0 0,-1 3 0,0 4 0,4-12 0,1 5 0,-3 12 0,3 5 0,-8 30 0,4 12 0,25-8 0,7 0 0,15 5-746,-15 0 0,11-1 0,4 1 0,-5 0 746,3 2 0,-2 1 0,3 1 0,-4 0 0,2 1 0,3 0 0,4-1 0,-7 1 0,6 0 0,3 0 0,-1 0 0,-3 0 0,-5 0 0,0 2 0,-7 0 0,2 0 0,9 0 0,-7-2 0,8-1 0,5 1 0,4-1 0,1 0 0,-1 0 0,-2 0 0,-4 0 0,-8 1-859,4 0 0,-7 1 0,-4 0 0,6 0 0,9 0 859,-14-1 0,7 1 0,5-1 0,4 0 0,4 1 0,1-1 0,1 0 0,-1 1 0,-1-1 0,-4 1 0,-4-1 0,-5 0 0,-7 0-531,13 1 1,-9 0 0,-5 0 0,2 0 0,7 0 530,2 0 0,8 1 0,5 1 0,1-1 0,-2 0 0,-6 0 0,-9-2 0,-15 0 0,2-2 0,-12 0 0,3 0 1673,-1 0-1673,-33-3 5223,-3 3-5223,-3-3 1178,-3 3 0,2 0 0,1 0 1</inkml:trace>
  <inkml:trace contextRef="#ctx0" brushRef="#br0" timeOffset="24780">15973 3665 24575,'-26'34'0,"-5"0"0,-3 3 0,4-7 0,0 0 0,-11 6 0,-1 2 0,4 0 0,0-1 0,1-5 0,1 1 0,3 4 0,4-1 0,-13 11 0,38-29 0,7-14 0,0-2 0,11-5 0,6 2 0,8-6 0,31 6 0,-18 0 0,7 0 0,-3 0 0,0 0 0,4 2 0,3-1 0,12 0 0,6 0 0,-3 0 0,-8 0-928,-3 0 0,-6 0 0,5 0 928,10 0 0,6 0 0,-1 0 0,-10 0 0,-3 0 0,-10 0 0,5 0 0,-50-3 0,-1 2 0,-6-2 0</inkml:trace>
  <inkml:trace contextRef="#ctx0" brushRef="#br0" timeOffset="25212">16383 3806 24575,'-3'6'0,"0"25"0,3 3 0,0 15 0,0-5 0,0 15 0,-3-18 0,2 4 0,1 0 0,-4-3 0,4-5 0,0-1 0,4 10 0,1-7 0,0 5 0,-1-18 0,-4-2 0,-3-17 0,2-4 0,-1-3 0</inkml:trace>
  <inkml:trace contextRef="#ctx0" brushRef="#br0" timeOffset="26112">17415 3987 24575,'6'0'0,"3"3"0,10 5 0,1 4 0,7 0 0,-3 7 0,1 22 0,-11-6 0,-7 4 0,-3 0 0,-4-8 0,-2 4 0,0-2 0,1-15 0,-16 26 0,8-24 0,-15 8 0,-3 0 0,-9 3 0,8-6 0,-2-2 0,-26 0 0,27-13 0,-11-7 0,32-10 0,3-7 0,5-4 0,0 7 0,0-2 0,0 3 0,0 3 0,0 1 0,0 3 0</inkml:trace>
  <inkml:trace contextRef="#ctx0" brushRef="#br0" timeOffset="26835">17893 4119 24575,'-6'-14'0,"2"1"0,-9 7 0,-2 2 0,-41 7 0,19 5 0,-18 10 0,36-3 0,12 7 0,-7 27 0,8-19 0,-5 20 0,2 5 0,6 11 0,-1-27 0,0-3 0,5 8 0,4-38 0,-2 0 0,4 3 0,-1-2 0,4 3 0,0-3 0,30-8 0,-15 3 0,30-15 0,-34 8 0,7-7 0,-10 5 0,-4 0 0,0 0 0,-7 1 0,-4 0 0,-3-4 0,0-14 0,0 7 0,0-5 0,0 16 0</inkml:trace>
  <inkml:trace contextRef="#ctx0" brushRef="#br0" timeOffset="28025">18250 3827 24575,'9'-4'0,"6"0"0,3-3 0,5 3 0,10 1 0,30 3 0,-11 2 0,9 1 0,-6 0 0,-12-2 0,-2 2 0,10 1 0,3 2 0,-26 3 0,-37 7 0,-37 12 0,-11-5 0,-5-3 0,14-8 0,-1-2 0,-4 1 0,-4-1 0,9-3 0,-4-7 0,1 0 0,48 0 0,9 0 0,10-3 0,-4 2 0,11-2 0,12 3 0,2 4 0,0 3 0,-13-1 0,-11 6 0,-9-8 0,17 10 0,-14-3 0,11 0 0,-11-1 0,-4-4 0,0 0 0,-3 0 0,0 4 0,0-4 0,0 11 0,0 3 0,-3 0 0,-6 11 0,1-6 0,-3-4 0,7-3 0,-2-15 0,3 3 0,-7 1 0,0 3 0,-10 7 0,8-9 0,-5-1 0,9-10 0,1-1 0,1-1 0,3 4 0,3-2 0</inkml:trace>
  <inkml:trace contextRef="#ctx0" brushRef="#br0" timeOffset="29166">22039 1705 24575,'18'0'0,"3"0"0,24 0 0,2 0 0,0-3 0,5 0 0,-7 2 0,9 1-970,-7-1 0,12 0 0,7 0 0,4 0 0,-1 0 0,-6 0 0,-9 1 970,8-1 0,-9 1 0,9 1 0,-8-1 0,10 0 0,6 0 0,0 0 0,-4 0 0,-10 0 0,-14 0 1450,22 0-1450,-16 0 0,-6 0 0,-19 0 0,0 0 0,-17-3 0,0 0 5340,18-5-5340,-14 2 0,14 1 0,-18 0 0,0 4 0,0-2 0,0 3 0,0-3 0,-3 3 0,0-3 0</inkml:trace>
  <inkml:trace contextRef="#ctx0" brushRef="#br0" timeOffset="29844">23618 1537 24575,'6'0'0,"0"0"0,3 0 0,13 0 0,-9 3 0,31 6 0,-28-2 0,17 5 0,-22-5 0,3 21 0,0 21 0,4 1 0,-3 8 0,3-7 0,-9-22 0,1 16 0,-7-34 0,-9 0 0,2-8 0,-9-3 0,3 0 0,-8 3 0,-23 7 0,2 4 0,1-3 0,-1-1 0,-2 1 0,-4 1 0,34-11 0,9 2 0</inkml:trace>
  <inkml:trace contextRef="#ctx0" brushRef="#br0" timeOffset="31024">24392 1487 24575,'4'23'0,"3"-4"0,3 19 0,6 3 0,-2 6 0,6 10 0,-5-19 0,1-2 0,5 13 0,-6-18 0,0-2 0,4-5 0,6-8 0,-5-4 0,13-20 0,5-10 0,3-5 0,-11 4 0,2-2-385,21-8 1,9-4-1,-10 3 385,-20 9 0,-2 0 0,26-6 0,-7-8 0,-32-21 0,-10-1 0,7 7 0,-9-16 0,-3 9 0,-3 43 0,-2 2 0,0 30 1154,-2 5-1154,1 11 0,-1 12 0,0 3 0,-1 11-311,3-11 1,1 8-1,0-7 311,2 15 0,2-14 0,1 1 0,4-9 0,3 2 0,7 15 0,-1 0 0,-7-15 0,0-1 0,8 11 0,-3-7 0,-9-14 0,-1-4 0,3-1 0,-6-12 0,2-3 932,-10 8-932,-18 16 0,-14-10 0,-5-2-286,12-5 0,-3-2 286,-28 3 0,2-6 0,13-10 0,-9-7 0,38-21 0,7-9 0,2-9 0,15-4 0,14 3 572,0 5-572,23-11 0,-19 24 0,19-14 0,-14 19 0,1 0 0,19-19 0,-11 15 0,5-2 0,-3 2 0,-5-2 0,-1 2 0,9-2 0,-5 3 0,-8-1 0,-26 18 0,-3 1 0</inkml:trace>
  <inkml:trace contextRef="#ctx0" brushRef="#br0" timeOffset="31460">25847 1560 24575,'7'0'0,"-1"0"0,7 0 0,2 3 0,46 3 0,-13 3 0,-5-5 0,1-1 0,11 5 0,-12-7 0,-1-1 0,5 4 0,15-4 0,-35-3 0,-14 2 0,-3-3 0</inkml:trace>
  <inkml:trace contextRef="#ctx0" brushRef="#br0" timeOffset="32007">25920 1819 24575,'-3'9'0,"0"-2"0,-7 6 0,6-6 0,1-1 0,6-3 0,3-3 0,8 0 0,16 7 0,10-3 0,11-1 0,-4 0-577,-7 1 1,2 1 576,18-2 0,8 0 0,-11-2 0,4-1 0,-18 0 0,-5 0 0,-13 0 0,-4 0 0</inkml:trace>
  <inkml:trace contextRef="#ctx0" brushRef="#br0" timeOffset="33038">27212 1303 24575,'6'0'0,"0"3"0,8-3 0,11 11 0,5-9 0,13 2 0,4 0 0,10-4-419,-5 0 0,11 0 0,-8 0 419,-16 0 0,-1 0 0,22 0 0,-6 0 0,-23 0 0,-23 6 0,-12 2 0,-7 5 0,-4 10 0,1-7 1257,-1 10-1257,-16 6 0,-3 1 0,-3 8 0,-9-3 0,-13 6 0,8-7 0,18-14 0,0-2-179,-17 11 0,-6 3 0,10-6 179,4-5 0,-12 13 0,50-27 0,-2 4 0,-3 21 0,3-13 0,-3 12 537,16-26-537,0-2 0,11-10 0,0 0 0,10 0 0,0 1 0,1 3 0,26 0 0,5 0-1563,1 0 1563,-17-2 0,12 0 0,0 0 0,-10 1 0,-10 0 0,-2 0-34,11-2 0,4-2 0,-7 1 34,6-1 0,-7-1 0,-21 0 0,-17 5 0,-3-2 0</inkml:trace>
  <inkml:trace contextRef="#ctx0" brushRef="#br0" timeOffset="33582">27259 1729 24575,'6'0'0,"0"0"0,13 0 0,-3-6 0,23-1 0,5 0 0,16-7-703,-8 6 1,10 1 0,-5 1 702,-8 3 0,0 0 168,2 0 1,5 1-1,-9 0-168,4-1 0,-5 3 0,-46-3 0</inkml:trace>
  <inkml:trace contextRef="#ctx0" brushRef="#br0" timeOffset="34148">28157 824 24575,'14'0'0,"-3"-6"0,15 1 0,10-11 0,-9 7 0,7 0 0,-24 3 0,3 3 0,6-5 0,1 1 0,12-1 0,-18 4 0,1 0 0</inkml:trace>
  <inkml:trace contextRef="#ctx0" brushRef="#br0" timeOffset="35484">28134 892 24575,'0'9'0,"0"1"0,-4 7 0,4 6 0,-11 20 0,9-18 0,15-1 0,7-27 0,14-5 0,-11 5 0,-5 3 0,-8-3 0,-1 2 0,0-1 0,-2 2 0,2 0 0,-3 0 0,0 2 0,3 2 0,-2 2 0,20 9 0,-17-10 0,11 9 0,-18-11 0,-3 3 0,3 0 0,1 8 0,-1-3 0,1 21 0,-4-15 0,0 7 0,0-14 0,-6-2 0,-5 3 0,-7 3 0,-15-1 0,-8 7 0,8-9 0,3 5 0,20-12 0,7-1 0,0-3 0</inkml:trace>
  <inkml:trace contextRef="#ctx0" brushRef="#br0" timeOffset="37284">11743 5596 24575,'0'14'0,"0"3"0,4 2 0,-3 4 0,2 4 0,-3 2 0,5 29 0,-4-18 0,2 4 0,-1 3 0,3 13 0,-1-22 0,1 0 0,12 20 0,-3-22 0,13 17 0,-12-20 0,6 8 0,3 3 0,8 5 0,-13-16 0,1-4 0,1-6 0,-11-17 0,-4-3 0,0-2 0,17 2 0,-9-3 0,34 4 0,-16-3 0,26 3 0,-22-4 0,26 0 0,-34 0 0,22-3 0,-10 2 0,-16-6 0,6-2 0,-20-11 0,-5 8 0,3-3 0</inkml:trace>
  <inkml:trace contextRef="#ctx0" brushRef="#br0" timeOffset="37846">11703 6068 24575,'13'0'0,"19"0"0,10 4 0,23-3 0,-4 4 0,-20-3 0,5 1-491,-2-1 1,3 1 0,-2 0 490,5 1 0,-2-1 0,9 1 0,-9-1 0,-22-3 0</inkml:trace>
  <inkml:trace contextRef="#ctx0" brushRef="#br0" timeOffset="38297">12798 6031 24575,'39'0'0,"-9"0"0,-17 3 0,-6 0 0,6 4 0,-6-1 0,19-2 0,-8 2 0,19-5 0,5-1 0,23 8 0,-13-5 0,2 0 0,-7 3 0,-4 0 0,-7-1 0,-4 0 0,12 1 0,-26-3 0</inkml:trace>
  <inkml:trace contextRef="#ctx0" brushRef="#br0" timeOffset="38780">13089 6299 24575,'6'3'0,"1"0"0,11-3 0,25 8 0,-4-3 0,27 4 0,-20-1 0,1 0 0,-10-4 0,1 0 0,17 3 0,-3-1 0,-11-1 0,-9-5 0</inkml:trace>
  <inkml:trace contextRef="#ctx0" brushRef="#br0" timeOffset="39765">15497 5644 24575,'0'10'0,"0"0"0,-3 4 0,-11 19 0,1-10 0,-14 26 0,10-22 0,-2 3 0,-8 10 0,-3 5 0,2-4 0,3-2 0,0-1 0,-14 19 0,8-11 0,23-31 0,5-6 0,0 1 0,-4 0 0,0 4 0,-7 3 0,7-5 0,5-2 0,7-10 0,18-4 0,26-10 0,-4 3 0,-4 7 0,15 0 0,10 0 0,3 0 0,-4 1 0,-11 0-489,2 0 1,-7 2 0,9-2 488,-9 1 0,10 0 0,6-1 0,2 0 0,0 0 0,-4 1 0,-7 0 0,-11 0 0,16 1 0,-9 0 0,4-1 0,1-1 0,-19 1 0,-28 2 0</inkml:trace>
  <inkml:trace contextRef="#ctx0" brushRef="#br0" timeOffset="40229">16019 5819 24575,'0'9'0,"0"25"0,3-2 0,0 6 0,-2 9 0,-1 7 0,0-3 0,3 7 0,0 1 0,-2 1 0,-2 3 0,1-11 0,0-1 0,0 5 0,0-60 0,0-15 0,-3-1 0,-2-12 0,1 19 0,0-2 0</inkml:trace>
  <inkml:trace contextRef="#ctx0" brushRef="#br0" timeOffset="40863">16967 5968 24575,'18'0'0,"-6"0"0,15 0 0,-6 0 0,2 0 0,-2 0 0,-9 3 0,-4 0 0,3 12 0,-1 16 0,2-3 0,-7 11 0,-10 6 0,4-17 0,-7 18 0,2-28 0,-7 13 0,-11-8 0,2 7 0,-16-13 0,-18-4 0,16-8 0,-8 0 0,33-7 0,9-5 0,0-7 0,5 5 0,-3-1 0</inkml:trace>
  <inkml:trace contextRef="#ctx0" brushRef="#br0" timeOffset="41629">17473 6037 24575,'-10'0'0,"-7"-4"0,2 4 0,-5-4 0,-14 9 0,11-1 0,-15 8 0,0 3 0,13-4 0,-26 11 0,47-17 0,2 6 0,-2 0 0,4 11 0,-8 13 0,7-1 0,1 1 0,-1 15 0,5 11 0,3-50 0,-3-2 0,1-8 0,6-2 0,4-3 0,13-4 0,30 2 0,7 1-286,-31 0 0,0 0 286,13 1 0,6 2 0,-10-1 0,-8-1 0,-8 1 0,-17-12 0,-5 2 0,3-3 0,-5 10 0</inkml:trace>
  <inkml:trace contextRef="#ctx0" brushRef="#br0" timeOffset="42979">17435 5552 24575,'6'-6'0,"6"-1"0,11 0 0,17-2 0,-16 4 0,2 4 0,-20 1 0,-5 6 0,1-3 0,1 7 0,-2 0 0,5 4 0,2 8 0,-3-10 0,5 6 0,-9-8 0,2-3 0,-10 10 0,3-12 0,-4 8 0,0-7 0,1 4 0,-3-3 0,3 2 0,4-6 0,6 0 0,-2 3 0,4-3 0,-1 3 0,2-2 0,0 1 0,3 2 0,-4 0 0,3 2 0,-4-5 0,2 1 0,0 1 0,-3 1 0,3 2 0,-6-3 0,3 0 0,-3 0 0,0 0 0,0 4 0,0-3 0,-4 14 0,-9 5 0,1 0 0,-8 2 0,-2-13 0,9-4 0,-5-3 0,12-3 0,-18 4 0,2-1 0,-8 1 0,8-5 0,14-4 0,2 0 0</inkml:trace>
  <inkml:trace contextRef="#ctx0" brushRef="#br0" timeOffset="45246">21005 4393 24575,'13'-6'0,"35"-14"0,-8 7 0,12 0 0,-3 3 0,10 0 0,7 1 0,5 0 0,3 2-984,-19 4 1,5 0 0,3 2 0,3 0 0,1 1 0,1 0 0,-1 0 0,-2-1 0,-2 1 0,-4-2 770,4 0 0,-3-1 0,-2 0 0,-1 0 1,0 1-1,2 0 0,2 2 213,-1 1 0,6 0 0,4 2 0,1 0 0,-3 0 0,-3 1 0,-8 0 0,-9-1 0,-12 0 2818,16 4-2818,-3 3 1719,-35-10-1719,-4-3 0,-7 0 0,3-3 0,-6 3 0,3 0 0</inkml:trace>
  <inkml:trace contextRef="#ctx0" brushRef="#br0" timeOffset="45936">22810 4046 24575,'9'7'0,"1"-4"0,8 3 0,-3-2 0,6 4 0,28 11 0,-14-5 0,23 7 0,-19-8 0,-3-1 0,3-1 0,-2 2 0,-5-1 0,-16-7 0,-5 4 0,-9-2 0,-5 12 0,-1-3 0,-4 6 0,-5 19 0,5-21 0,-3 19 0,1 4 0,0-5 0,-2 25 0,2-14 0,3-29 0,-32 6 0,-11-4 0,-2-9 0,0 1 0,2-1 0,18-8 0,29-4 0,6-5 0,11 1 0,-11 0 0</inkml:trace>
  <inkml:trace contextRef="#ctx0" brushRef="#br0" timeOffset="46824">24919 3640 24575,'6'0'0,"8"0"0,5 0 0,43 6 0,0 15 0,-26-7 0,-3 2 0,8 15 0,-25 1 0,-12-21 0,-1 6 0,-3-2 0,-3-1 0,-8 14 0,-7 7 0,-10 3 0,-7 3 0,0 2-712,2 3 0,0 1 0,-2 0 712,-6 4 0,-2 0 0,4-5 0,-1 1 0,7-8 0,0-4 0,18-18 0,15-11 0,14-5 0,19 8 0,23 3 2136,-6 1-2136,-1-2 0,-30-7 0,-2-7 0,-1-1 0,11-4 0,13-1 0,1 0 0,10 4 0,-6 1 0,-20 4 0,-4 0 0</inkml:trace>
  <inkml:trace contextRef="#ctx0" brushRef="#br0" timeOffset="47280">24700 4149 24575,'6'6'0,"4"4"0,4-3 0,9 4 0,1-3 0,20-4 0,-18 0 0,7-4 0,3 0 0,10 0 0,21 0 0,-3-3 0,0-1 0,-29 1 0,1-1 0,14-1 0,7-2 0,-12 1 0,-7-1 0,10-4 0</inkml:trace>
  <inkml:trace contextRef="#ctx0" brushRef="#br0" timeOffset="47677">26348 3975 24575,'6'0'0,"3"0"0,1 0 0,3 0 0,1 0 0,29 0 0,-3 2 0,1 1 0,18-1 0,-14 2 0,-8 2 0,-27-3 0,15 2 0,-13-3 0,1-2 0,-3 0 0</inkml:trace>
  <inkml:trace contextRef="#ctx0" brushRef="#br0" timeOffset="48227">26197 4390 24575,'-11'11'0,"-6"6"0,8-8 0,-5 5 0,8-8 0,8-3 0,-1 0 0,20-3 0,18-4 0,4 2 0,2-3 0,4 0 0,7 4 0,-1 1 0,-13-3 0,1 0 0,24 2 0,-7 2 0,-24-1 0,26 0 0,-45 0 0,-6 0 0</inkml:trace>
  <inkml:trace contextRef="#ctx0" brushRef="#br0" timeOffset="49344">27269 3957 24575,'6'0'0,"3"6"0,7 6 0,3 8 0,9 13 0,0 2 0,6 6-222,-6-6 0,4 6 0,-5-5 222,3 8 0,2 4 0,-1-1 0,-7-7 164,-1-5-164,-11-41 0,-12-31 0,0-16 0,3 21 0,-1-8 0,-1-12 0,-1-14 0,0-7 0,0 2 0,1 11-271,1 8 1,2 6 0,0-8 270,-2-3 0,-1-12 0,1-4 0,-1 1 0,1 8 0,1 15 240,3 8 1,0 5-241,1-16 0,1 3 0,5 5 0,-5 25 0,4-8 0,-6 24 832,1 3-832,2 0 0,1 0 0,18 0 0,17 0 0,8 0 0,-3 1 0,7-2-687,-5 0 1,10 0 0,3-2 0,-1 1 0,-8 0 686,-3 0 0,-4 0 0,4-1 0,-1 0 0,7 0 0,2 0 0,-3-1 0,-7 0 0,-2-2 0,-5-1 0,-2 1 0,14 1 0,-2 0 0,-4-4 0,-11 2 0,-21 6 0,-8-2 0</inkml:trace>
  <inkml:trace contextRef="#ctx0" brushRef="#br0" timeOffset="50372">28337 3563 24575,'7'9'0,"-4"0"0,8 47 0,-8-24 0,5 17 0,1 5 0,-8-11 0,0-1 0,3 1 0,0 1 0,-2-1 0,1 1-532,3 13 0,2-1 532,0-15 0,1-1 0,1 14 0,-1-4 260,1-4-260,0-28 0,-9-3 0,8-8 0,2-11 0,9-2 804,8-9-804,17 3 0,-14-1 0,1 5 0,-11 1 0,-10 7 0,33-8 0,-23 3 0,15-3 0,-31 5 0,-3 0 0,-5 3 0</inkml:trace>
  <inkml:trace contextRef="#ctx0" brushRef="#br0" timeOffset="51409">27992 3981 24575,'6'0'0,"0"0"0,3-3 0,6 3 0,8-4 0,31-1 0,-11 2 0,4-1 0,0-2 0,3 1 0,-3 2 0,3 1 0,-5-1 0,-6 1 0,-2-1 0,18 3 0,-6 0 0,-18 0 0,2 0 0,-30 0 0</inkml:trace>
  <inkml:trace contextRef="#ctx0" brushRef="#br0" timeOffset="69077">4189 8780 24575,'-19'9'0,"2"3"0,6-10 0,-17 35 0,20-4 0,-3 2 0,1 3 0,9-5 0,2 1 0,-1 29 0,2-20 0,1 0 0,6 14 0,10 0 0,5 0 0,4 3 0,-5-24 0,-1-4 0,-6-9 0,1-16 0,-9-3 0,9-1 0,-3-3 0,5 0 0,41-16 0,2-3 0,-25 6 0,-1-1 0,19-14 0,-19-10 0,-17 10 0,8-17 0,-11-17 0,-6 9 0,-8 9 0,-1-11 0,-1-2 0,-1 9-628,-1 6 0,-2 0 628,-3-6 0,-3-10 0,0 2 0,-1 13 0,-7-5-43,-4 0 1,-1 1 42,4 2 0,5 5 0,1-5 0,-1 1 0,0 2 0,5 8 0,-3-1-323,-13-16 0,-7-7 0,4 11 323,-6 2 593,-5-9 1,3 8-594,25 36 21,2 6 1,8 2 0,-1 2 0</inkml:trace>
  <inkml:trace contextRef="#ctx0" brushRef="#br0" timeOffset="70231">5405 8540 24575,'-3'6'0,"-1"10"0,-2-4 0,-2 28 0,1 11 0,-1 12 0,3-8 0,1 4 0,-1 0-498,1-8 0,0-1 1,0 1 497,0 7 0,1 0 0,2-14 0,4-13 363,6 5-363,-1-32 0,4-2 0,-6-2 0,8-3 0,6-5 1130,36-24-1130,-10 6 0,-4 0 0,6-4-382,-10 5 1,1 0-1,-2 0 382,4-3 0,-2-1 0,18-13 0,-9 3 0,-27 14 0,-20-13 0,-8 25 0,-13-7 0,17 16 1145,0 12-1145,3 7 0,0 38 0,0-13 0,2 22 0,0 4 0,3-5-239,0-13 0,2 9 0,-1-9 239,5 9 0,0-6 0,3 11 0,-3-2 0,-2 6 0,-1 0 0,1-11 0,2 1 0,-3-3 0,-1 3 0,-6-5 0,-7-12 0,-2-7 0,-2-9 0,-25 18 0,22-29 0,-10 1 0,16-16 717,-11-55-717,12 23 0,0-2 0,1-2 0,5-19 0,0 13 0,0-15 0,4 11 0,13 8 0,3 0 0,3-6 0,0 11 0,3 3 0,15 6 0,-10 8 0,5 1 0,0 1 0,-5 3 0,13-2 0,-34 10 0,-13 6 0,4-3 0,-7 3 0</inkml:trace>
  <inkml:trace contextRef="#ctx0" brushRef="#br0" timeOffset="70792">4288 9834 24575,'10'0'0,"-1"0"0,-2 2 0,2-1 0,1 2 0,4 0 0,50 15 0,-11-6 0,-5 2 0,9 0 0,-4-7 0,6-3 0,7 0-970,-17-1 1,3 1 0,5 0 0,2-1 0,2 1 0,0-1 0,1 0 969,-5-1 0,3-1 0,0 0 0,2 1 0,1-2 0,-1 1 0,-1 0 0,0 0 0,-2 0-611,8 1 0,-1 0 0,-2 0 1,0-1-1,1 1 0,0 0 1,1-1 610,-2 0 0,5 0 0,1 0 0,1 0 0,-4 0 0,-5 0 0,-7 0 0,-10 1 0,10 2 0,-6 1 0,10-2 0,5 0 0,-22 2 0,-30 2 0,-22-7 0,6 0 0,-2 0 0</inkml:trace>
  <inkml:trace contextRef="#ctx0" brushRef="#br0" timeOffset="72123">4663 10401 24575,'3'3'0,"2"-2"0,-1 4 0,5 2 0,8 17 0,4 7 0,7 4 0,1 3-294,2 5 1,0 0 293,0-3 0,1 1 0,5 5 0,-1-2 0,-12-14 0,-1 0 0,13 21 0,-3-1 0,-2 0 0,-15-11 0,-1 0 145,7 6-145,-2 9 0,-5-22 0,4 7 0,-1-3 0,5 20 442,-6-20-442,-6 4 0,-4 1 0,-2-2 0,-3-10 0,0 11 0,-2-4 0,-7-24 0,-28 32 0,-5-22 0,-11 18 0,3-24 0,0-4 0,2 0 0,8-1 0,4-4 0,16-9 0,15-2 0,-3-9 0,-5-33 0,-3 12 0,-4-20 0,-21 7 0,22 23 0,-14-14 0,28 28 0,7-17 0,3 9 0,10-15 0,9 9 0,3 1 0,9-9 0,0 5 0,8-4 0,-7 6 0,1-2 0,3-1 0,-8 6 0,-28 18 0,-5 1 0</inkml:trace>
  <inkml:trace contextRef="#ctx0" brushRef="#br0" timeOffset="72781">5883 10922 24575,'6'3'0,"0"4"0,4 3 0,23 16 0,-14-9 0,21 20 0,-31-6 0,2 1 0,-8-3 0,2 8 0,0-18 0,4 41 0,-12-19 0,3 4 0,-15 3 0,3-30 0,-6 14 0,4-17 0,-16 2 0,-5 0 0,-5-1 0,-8-3 0,1-3 0,17-6 0,-4-6 0,31-25 0,12-8 0,-7 2 0,7 7 0</inkml:trace>
  <inkml:trace contextRef="#ctx0" brushRef="#br0" timeOffset="73468">6347 10979 24575,'-11'15'0,"-8"2"0,-12 13 0,-13 10 0,16-12 0,-8 8 0,10-6 0,7-3 0,-2 3 0,17-3 0,26 17 0,-10-17 0,18 15 0,-11-22 0,-10-7 0,15 20 0,-12-23 0,4 9 0,6-11 0,24-10 0,-11-2 0,18-6 0,-21-6 0,-6 8 0,17-12 0,-28 14 0,6-4 0</inkml:trace>
  <inkml:trace contextRef="#ctx0" brushRef="#br0" timeOffset="74094">7237 10098 24575,'6'-6'0,"0"3"0,4 0 0,-6 0 0,5 2 0,-6 1 0,6 1 0,2 2 0,2-3 0,5 0 0,1 0 0,33 0 0,-17 0 0,15 3 0,-24 1 0,-8 0 0,0-1 0,5-12 0,-11 6 0,2-6 0,-12 9 0</inkml:trace>
  <inkml:trace contextRef="#ctx0" brushRef="#br0" timeOffset="74546">7147 10423 24575,'3'4'0,"0"-2"0,11-2 0,6 0 0,30 0 0,11 0-1821,-15 0 0,4 0 1821,6 0 0,10 0 0,4 0 0,0 0 0,-12 0 0,2 0 0,0 0 0,1 0 0,3 0 0,-3 0 0,4 0 0,1 0 0,0 0 0,-3 0 0,-3 0 0,11 0 0,-4 0 0,-2 0 0,-4 0 0,15 0 0,-4 0 0,-40 0 845,-38 0-845,-33 0 0,16 0 0,-9 0 0</inkml:trace>
  <inkml:trace contextRef="#ctx0" brushRef="#br0" timeOffset="76269">9155 8491 24575,'3'3'0,"3"0"0,1 11 0,10 7 0,16 16 0,-2-3 0,4 2 0,-6-4 0,0 0 0,3-1 0,1 4 0,0 3 0,3 5 0,-6-6 0,12 12-429,-2-2 1,9 9 0,-11-10 428,-10-6 156,7 3 1,-2-4-157,-19-21 0,12 19 0,-15-24 0,-2 9 0,1 16 972,-8 16-972,-4-18 0,-2 0 0,-6 22 0,-18-20 0,-5-5 0,5-7 0,-16-1 0,-1-2 0,19-11 0,-25-5 0,39-7 0,-9-11 0,6 3 0,-12-3 0,-35-4 0,21 5 0,0 2 0,4 0 0,13 1 0,-14-10 0,33 9 0,-10-10 0,15 12 0,-6-1 0,5-2 0,-1 5 0,2-9 0,0 3 0,-5-24 0,4 15 0,-3-23 0,4 30 0,0-7 0,0 10 0,3 2 0,16-30 0,15 3 0,6-2 0,-6-1 0,0 0 0,6 2 0,-2 3 0,0-1 0,-31 29 0,2-5 0,-3 3 0,3 0 0,-5-1 0,4 4 0,-7-2 0,4 4 0,-4-4 0,2 4 0,-3-2 0</inkml:trace>
  <inkml:trace contextRef="#ctx0" brushRef="#br0" timeOffset="77597">10160 8802 24575,'-4'29'0,"3"1"0,-4 21 0,5 14 0,0-20 0,0 5 0,0 0 0,4-6 0,-2-7 0,1 1 0,11 13 0,3-17 0,1 1 0,1-24 0,14-19 0,-4-7 0,17-8 0,-8-5 0,-2-1 0,6-10 0,-2 5 0,0-6-472,-14 0 0,-4-3 472,2-2 0,-1-1 0,-4 5 0,-1 0 0,-4 3 0,-3 6 0,-6 10 0,3 7 0,-8 20 0,0 10 0,-4 29 944,2-15-944,0 5 0,0 1 0,2 3 0,4 25 0,-1-25 0,1 1 0,0-6 0,2 1 0,2 24 0,2 3 0,2-8 0,1 1 0,-1-7 0,0 2 0,-1 0 0,-1-4 0,0-1 0,-2-1 0,5 16 0,-5-3 0,-8-10 0,-4-4 0,-5 6 0,-19 8 0,0-28 0,-3 0 0,6-15 0,-29-36 0,27 9 0,-28-21 0,26 15 0,13 7 0,-1-5 0,11 3 0,5-19 0,6-3 0,0-9 0,10 5 0,2 2 0,-4 0 0,0 4 0,0 5 0,-6 18 0,-1 6 0,0 3 0,4-4 0,-6 0 0,5-2 0,-2-4 0,4-3 0,-2 4 0,-2 2 0</inkml:trace>
  <inkml:trace contextRef="#ctx0" brushRef="#br0" timeOffset="78260">9076 10090 24575,'7'0'0,"6"3"0,2-2 0,13 6 0,18-6 0,17 7 0,-10-4 0,13-2 0,5 0 0,-6 1-1201,-1 2 0,-3 0 0,5 0 1201,-8-2 0,4-1 0,3 0 0,3 0 0,3 0-613,-14-1 0,6 1 0,2-1 1,2 0-1,-2-1 0,-2 1 0,-5 0 1,-6-1 612,18 0 0,-9 0 0,7 0 0,-6 0 0,12-1 0,4 1 0,-6-1 0,-11 0 0,-22 1 0,-14-1 0,-8-2 0,-13 3 0,2 0 0</inkml:trace>
  <inkml:trace contextRef="#ctx0" brushRef="#br0" timeOffset="79441">9757 10560 24575,'13'3'0,"1"3"0,7 7 0,7 8 0,-2 0 0,10 6 0,-3 0 0,-1 1 0,7 5 0,-5-1 0,-3 0 0,-12-6 0,6 19 0,0 4 0,-2-1 0,-2 1 0,1 2 0,7 6 0,-9-9 0,0-4 0,-3 0 0,-8-18 0,5 29 0,-10-36 0,5 34 0,-8-34 0,3 25 0,-8 2 0,2-13 0,-14 23 0,7-35 0,-33 19 0,23-26 0,-25 9 0,28-19 0,-7 0 0,-4-8 0,6-4 0,-7-7 0,-1-5 0,2-9 0,1-2 0,1 8 0,2 0 0,-2-13 0,6 5 0,8 13 0,-1-9 0,8 16 0,1 2 0,3 3 0,0 0 0,12-18 0,2 6 0,11-13 0,2-1 0,3 4 0,-3-2 0,-2 2 0,-10 15 0,-2-7 0,-5 14 0,-4 0 0,9-4 0,-3 3 0,8-3 0,-4 6 0,-2 1 0,-6 3 0</inkml:trace>
  <inkml:trace contextRef="#ctx0" brushRef="#br0" timeOffset="80790">10418 11027 24575,'6'0'0,"3"0"0,1 0 0,18 8 0,-11-3 0,26 7 0,-12-4 0,6 0 0,8 0 0,12 1 0,6 2-586,-1 3 0,3 2 1,-4-2 585,1-2 0,-4 0 0,10 4 0,-24 1 0,-44-11 0,-8 4 0,-10-2 0,0 5 0,-11 5 0,-20 16 0,12-11 0,-2 1 267,3 1 1,-4 1-268,-3 0 0,-4 2 0,6-3 0,12-6 0,2-1 0,-17 11 0,6-3 0,24-15 0,7 1 0,4-5 0,7 13 0,-3-7 1222,6 9-1222,-4-12 0,4 0 0,-1-4 0,0 0 0,0 0 0,45 3 0,4-5 0,-16-1 0,6-1 0,7-1 0,6-1 0,-8-1 0,-12 1 0,-1 0 0,13 0 0,4 0 0,-13 0 0,-20 0 0,1 0 0,-31 0 0,1-2 0,1-2 0,1 1 0,3 0 0</inkml:trace>
  <inkml:trace contextRef="#ctx0" brushRef="#br0" timeOffset="81279">10538 11371 24575,'6'0'0,"0"0"0,0 0 0,10 3 0,-5 1 0,13 3 0,-5-3 0,16 7 0,8 0 0,11-6 0,2-1 0,-1 7 0,-1-2 0,-5-6 0,-9-4 0,-18-5 0,-22-9 0,0 1 0,0 2 0,0 6 0</inkml:trace>
  <inkml:trace contextRef="#ctx0" brushRef="#br0" timeOffset="82241">11523 10441 24575,'14'-14'0,"-1"0"0,5 3 0,-7 4 0,0 1 0,-8 3 0,-3-3 0,0 0 0,0 0 0,-7 17 0,-7 6 0,-8 13 0,-23 19 0,17-24 0,-8 10 0,23-28 0,7-7 0,-1-11 0,-1-20 0,4 8 0,-3-7 0,6 23 0,-2 4 0</inkml:trace>
  <inkml:trace contextRef="#ctx0" brushRef="#br0" timeOffset="83391">12285 9013 24575,'4'2'0,"9"2"0,-8 3 0,12 0 0,3 8 0,25 11 0,-17-6 0,13 8 0,9 7 0,-4-4 0,3 2 0,-2-1-465,4 6 1,1-1 464,-4-5 0,3 1 0,-11-5 0,-5 2 0,-15-14 0,8 13 0,-16-14 0,6 1 0,-1 7 0,9 22 929,-6-9-929,-6 5 0,0 0 0,-2-11 0,-1 5 0,-2-2 0,0-10 0,0 11 0,-9-7 0,-34 30 0,6-14 0,5-12 0,-5-3 0,-7-10 0,0-5 0,-3 10 0,-8-8 0,0-2 0,7-4 0,-25 1 0,30-8 0,0-4 0,-2-2 0,0-2 0,-2 0 0,2-2 0,-14-8 0,25-12 0,14 15 0,0-9 0,3 0 0,0-14 0,4-5 0,0-11 0,4 21 0,2 7 0,2 12 0,6-3 0,5-4 0,18-8 0,7-3 0,-6 6 0,2 0 0,18-10 0,-2 3 0,2 0 0,-21 17 0,-30 14 0</inkml:trace>
  <inkml:trace contextRef="#ctx0" brushRef="#br0" timeOffset="84283">13216 9231 24575,'9'0'0,"2"0"0,29 0 0,-20 3 0,20 1 0,-17 7 0,-7-3 0,33 9 0,-20-8 0,33 10 0,-25 3 0,-4-3 0,-13 1 0,-16-10 0,-2 8 0,-5 3 0,-2 18 0,-4-5 0,-14 18 0,1-16 0,-7 7 0,-4 2 0,1-3-804,-12 4 1,-1-2-1,0 3 804,10-5 0,1 3 0,0-1 0,1-7 0,-20 7 0,14-13 0,33-23 0,3-10 0,6 4 0,3-10 0,25-5 0,8 0 0,10-3 0,-11 4 0,8-1 0,-1 1 662,19 1 0,-1 2-662,-10-1 0,-2 1 0,4 1 0,-7 1 0,-17 3 0,-20 1 0,-8 3 0,-3-3 0</inkml:trace>
  <inkml:trace contextRef="#ctx0" brushRef="#br0" timeOffset="84764">13251 9687 24575,'18'0'0,"5"0"0,11-4 0,7 1 0,4-1 0,17-1 0,-16 1 0,1 2 0,16 2 0,-28 0 0,-1 0 0,-28 0 0</inkml:trace>
  <inkml:trace contextRef="#ctx0" brushRef="#br0" timeOffset="85317">11873 10412 24575,'18'0'0,"16"0"0,16-5 0,3 4 0,13 2 0,-1-2 0,-19 0 0,-2-1 0,12 1-851,-8-1 1,10 1 0,9-1-1,5 1 1,3-1 0,1 1 0,-1-1-1,-5 1 1,-6 0 0,-9 0 850,13 0 0,-12 0 0,0 0 0,11 0 0,-13 0 0,8-1 0,6-1 0,4 1 0,1-1 0,-2 0 0,-2 1 0,-7-1 0,-9 2 0,-10-1 609,14 2 0,-9-2-609,3-1 0,4-2 0,-6 1 0,-10 4 0,-6-1 0,13-3 0,3 4 0,-37 0 0,-6 0 0</inkml:trace>
  <inkml:trace contextRef="#ctx0" brushRef="#br0" timeOffset="86448">11758 10902 24575,'3'-4'0,"4"2"0,30 2 0,5 0 0,6 0 0,-8-1 0,4 2-766,4 1 1,8 2-1,0 1 1,-10-1 765,-6-1 0,-1 1 322,9 2 0,5 1 0,-14 0-322,-14 4 503,-6-3-503,-10 1 0,1 1 0,-3-3 1593,6 6-1593,7 7 0,1 1 0,8 5 0,8 14 0,-4-5 0,0 1 0,-11-10 0,-1 0 0,10 8 0,-4-2 0,-10 0 0,-9-15 0,3 14 0,-10-19 0,2 5 0,-7 13 0,-12 22 0,5-9 0,-4-8 0,0-3 0,2-9 0,-10 10 0,-2 0 0,-1-3 0,2-3 0,-3-1 0,-8-4 0,4-5 0,-18-8 0,18-6 0,-25-11 0,29 2 0,-7-6 0,20 2 0,3-5 0,-3-8 0,9-1 0,-2-8 0,7 12 0,0-11 0,3 16 0,1-12 0,17-3 0,-7 4 0,8 3 0,4-1 0,17-22 0,-8 20 0,1 1 0,-10 3 0,1 1 0,17 1 0,-1 3 0,4-3 0,-9 7 0,-3 0 0,-7 0 0,-7 5 0,-19 5 0</inkml:trace>
  <inkml:trace contextRef="#ctx0" brushRef="#br0" timeOffset="87103">13108 10861 24575,'3'6'0,"4"9"0,0 1 0,4 14 0,-6 3 0,0 4 0,0 18 0,-2-19 0,-1 6 0,-1 11 0,-1 6 0,-1-6-248,1-12 1,0 0 247,0 8 0,0 6 0,0-9 0,0 3 0,4-29 0,-1 0 0,4-4 0,0-11 0,-1-2 495,12-7-495,-1-3 0,6-1 0,-5 4 0,-1-2 0,-5 2 0,1 0 0,-9-1 0,1-2 0,2-7 0,1 0 0,2-3 0,0 3 0,-1-14 0,-2 17 0,-3-9 0</inkml:trace>
  <inkml:trace contextRef="#ctx0" brushRef="#br0" timeOffset="87663">12901 11180 24575,'33'-13'0,"0"6"0,-2-4 0,9-2 0,6 2 0,10-1 0,1 1 0,-6 2-1335,8 0 0,0-1 1335,-8 0 0,8-1 0,-2 0 0,-10 3 424,-10 5 1,-6 0-425,2-5 0,-4 3 0,-29 3 0</inkml:trace>
  <inkml:trace contextRef="#ctx0" brushRef="#br0" timeOffset="88416">14615 10446 24575,'3'-6'0,"1"0"0,-1 0 0,2 0 0,-1-3 0,2 4 0,-5 2 0,-4 9 0,-1 1 0,-4-1 0,7-9 0,1-4 0,1-1 0,1 3 0</inkml:trace>
  <inkml:trace contextRef="#ctx0" brushRef="#br0" timeOffset="89723">16041 8793 24575,'0'6'0,"2"-3"0,-1 3 0,5-3 0,-3 3 0,3 0 0,0 4 0,17 22 0,-10-16 0,18 25 0,1 1 0,-13-23 0,8 13 0,-1 2 0,-7-3 0,7 3 0,-7-1 0,-3-14 0,-6-1 0,1-5 0,11 29 0,-6-19 0,5 11 0,0 4 0,-2 7 0,-1-4 0,-5 3 0,-1-15 0,-6 7 0,2-5 0,-8-3 0,0-5 0,-13 25 0,4-17 0,-7 0 0,-4-3 0,-1-10 0,-14 1 0,-3-1 0,1 0 0,-15 0 0,-4-1 0,-6 4 0,26-11 0,1-1 0,-2 1 0,28-13 0,3-4 0,-8-4 0,-15-20 0,2 8 0,-6-14 0,20 21 0,7-5 0,6 10 0,0-15 0,11 5 0,8-9 0,7-4 0,2 4 0,3 0 0,8-7 0,1 0 0,-12 11 0,-2 3 0,25-5 0,-24 10 0,2 5 0,-12 0 0,0 6 0,3-4 0,13-2 0,-7 1 0,-1 3 0,-19 3 0,0 5 0,-3-4 0,7 1 0,-3-2 0,2 2 0,-6-1 0,0 4 0,-3-1 0</inkml:trace>
  <inkml:trace contextRef="#ctx0" brushRef="#br0" timeOffset="90939">16855 8976 24575,'0'10'0,"0"4"0,5 27 0,1 25 0,0-28 0,-1 2 0,2 17 0,-2-1 0,1 5 0,-3-22 0,0-3 0,1 3 0,-3-13 0,9 1 0,-8-16 0,4-2 0,-4-6 0,-1 3 0,5-5 0,-3 4 0,6-1 0,13 6 0,-1-9 0,19-8 0,-19 1 0,20-10 0,-29 12 0,-1 5 0,-16-2 0,-7 7 0,8-9 0,8-4 0,3 0 0,4-3 0,6-4 0,-11 8 0,5-5 0</inkml:trace>
  <inkml:trace contextRef="#ctx0" brushRef="#br0" timeOffset="91578">16583 9316 24575,'10'-3'0,"0"-1"0,4-3 0,3 3 0,12-3 0,29 6 0,9 1-858,-24-2 1,1 0 857,14 2 0,6 0 0,-9 0 0,5 0 103,1 0 1,-55 0 0,-3 0 0</inkml:trace>
  <inkml:trace contextRef="#ctx0" brushRef="#br0" timeOffset="92178">15596 10175 24575,'10'0'0,"9"0"0,30 0 0,9 0 0,-15-1 0,14 0 0,9 0 0,7-2 0,5 1 0,2-2-608,-27 2 1,5-2-1,4 1 1,2-1 0,2 0-1,3 0 1,0-1 0,1 1-1,0-1 1,-1 0 0,-2 1-1,-1 0 1,-2 0 0,-4 1 607,7-1 0,-4 1 0,-1 0 0,-1 0 0,-2 0 0,1 0 0,0 0 0,1 0 0,2 0 0,3-1-170,-4 1 0,6-1 0,2-1 0,3 1 0,1-1 0,0 0 0,-1 1 0,-2-1 0,-4 1 0,-4 0 0,-5 0 0,-8 0 0,-7 1 170,20-2 0,-15 1 0,-7 1 0,18 1 0,5-4 0,-68 9 0,-6 1 0,2 0 0,2-1 0</inkml:trace>
  <inkml:trace contextRef="#ctx0" brushRef="#br0" timeOffset="92781">15639 10582 24575,'35'2'0,"-1"0"0,25 1 0,7-3 0,-32 0 0</inkml:trace>
  <inkml:trace contextRef="#ctx0" brushRef="#br0" timeOffset="93718">15873 10589 24575,'6'9'0,"-5"-2"0,7-1 0,-7 0 0,8-3 0,-5 3 0,6 4 0,-1 1 0,2 2 0,13 7 0,-4-4 0,14 9 0,4 5 0,2 1 0,8 5 0,-10-6 0,-3 0 0,-5 0 0,2 8 0,-4-8 0,9 16 0,3 1 0,-2-9 0,-10-7 0,4 6 0,0 0-470,0-3 1,0 1 0,-1-2 469,12 10 0,-1 1 0,2 5 0,-4-4 0,-2-6 0,-11 0 0,-10-20 0,15 31 0,-20 6 0,-6-15 1408,-14 13-1408,-12-38 0,-20 0 0,-8 0 0,15-6 0,-3 0 0,-10 2 0,-10 2 0,-1 0 0,7-3 0,-2-3 0,1 0 0,-1 1 0,-5 2 0,3-4-287,-14-4 1,8-5 286,3-3 0,6 2 0,11-7 0,36-17 0,4-7 0,2-2 0,4-19 0,-3 18 0,1 0 0,0-11 573,-4 30-573,0-9 0,0 20 0,8-20 0,11-2 0,9-7 0,5-2 0,-6 12 0,3 0-318,10-12 0,10-2 318,0 14 0,10 0 0,1 1 0,-9 3-846,2-3 0,0 2 846,3 2 0,9-3 0,-2 3 0,-18 6 0,-10 7 0,4-4 0,-40 8 0,0-2 0</inkml:trace>
  <inkml:trace contextRef="#ctx0" brushRef="#br0" timeOffset="94465">17015 10934 24575,'7'3'0,"-1"0"0,3 7 0,1 0 0,13 5 0,-2 4 0,24 10 0,-16-2 0,18 10 0,-29-16 0,2 0 0,-14-12 0,1 1 0,3 14 0,-9 13 0,-4 23 0,-10-23 0,-5 1 0,-7 0 0,-4-1-1389,-3 3 0,-8 1 1389,-4-5 0,-8 4 0,-2-2 0,4-4 0,9-7 0,2-4 0,-4 2 0,-1 2 0,-5 3 0,-1 1 0,2-3 0,8-8 0,-1-5 0,3-8 0,-7-7 0,8-7 0,20-16 0,4-14 0,16 22 0,1 12 2778,2 3-2778,0-6 0,0 2 0,-2-3 0,-1 4 0</inkml:trace>
  <inkml:trace contextRef="#ctx0" brushRef="#br0" timeOffset="95449">17680 11093 24575,'-9'0'0,"-4"0"0,-4 6 0,2 5 0,-15 25 0,9-7 0,-6 4 0,-10 3 0,-7 1 0,4-1 0,4 1 0,2-2 0,-18 6 0,11-7 0,35-21 0,12-6 0,6 7 0,7-1 0,30 20 0,-20-15 0,14 10 0,2-6 0,-16-9 0,27 10 0,-30-14 0,-2 0 0,-11-9 0,6-5 0,17-7 0,25 1 0,-12 0 0,4 0 0,7 1 0,3 0 0,-11 3 0,4 0 0,-6 0 0,-3 0 0,-3 0 0,3 3 0,-17-1 0,-30 1 0,-1 1 0,-5 0 0</inkml:trace>
  <inkml:trace contextRef="#ctx0" brushRef="#br0" timeOffset="97998">19023 9798 24575,'7'-4'0,"0"2"0,21 8 0,-2 0 0,18 5 0,8 2 0,2-1 0,8-3 0,-8 3 0,-2 0 0,-2-7 0,4 4 0,0 1 0,-6-4 0,1-2 0,-33-2 0,13-1 0,-28 2 0,1-3 0</inkml:trace>
  <inkml:trace contextRef="#ctx0" brushRef="#br0" timeOffset="98668">19150 10229 24575,'11'6'0,"1"4"0,-1-3 0,29 10 0,-6-12 0,24 4 0,-21-5 0,-1-2 0,22-1 0,-11 5 0,1-2 0,-9-5 0,-2-1 0,-1 2 0,-2-1 0,11-7 0,-22 3 0,-20-3 0,1 6 0,-2-3 0</inkml:trace>
  <inkml:trace contextRef="#ctx0" brushRef="#br0" timeOffset="103464">20578 9028 24575,'4'-15'0,"5"-2"0,8 9 0,2-2 0,47 0 0,-12 5 0,-6 3 0,9 0 0,-8 1 0,-14 1 0,-2 0 0,28-2 0,-7 0 0,-34 1 0,6-6 0,-3-1 0,11-5 0,12-5 0,14-4 0,-5 2 0,-9 5 0,4 0-415,0 0 0,13-2 1,2-1-1,-4 2 1,-13 5 414,-11 5 0,-3 3 0,41-9 0,-25 8 0,-66 15 0,-7 3 0,11-9 0,2 2 0</inkml:trace>
  <inkml:trace contextRef="#ctx0" brushRef="#br0" timeOffset="104786">20933 9095 24575,'-6'7'0,"-6"21"0,-4 2 0,-5 25 0,9-22 0,-1 10 0,1 16 0,7-21 0,0-4 0,1-1 0,4 1 0,0-8 0,0-15 0,7-17 0,1-13 0,6 1 0,8 4 0,-6 0 0,27-8 0,17 2 0,-7 0 0,-21 14 0,2 1 0,19-1 0,-1 1-1186,5 4 1186,-2-2 0,12 0 0,-11 2 0,0 5 0,-5-3 0,-5 2 0,-28 4 0,-11-1 0,-1 0 0,-3 4 0,8 4 1186,-1 1-1186,16 18 0,-12-11 0,15 32 0,-13-4 0,1-5 0,-7-1 0,-7-15 0,-3-8 0,3 15 0,-2 7 0,6-10 0,-6 7 0,-1 3 0,4 5 0,-6-10 0,0-1 0,-3 4 0,-20 16 0,10-28 0,-17 20 0,2-24 0,8-8 0,-26 0 0,-4-13 0,14-3 0,0-2 0,-1-3 0,1-2 0,4-1 0,2-2 0,-5-4 0,12 1 0,16 2 0,2 4 0,0-11 0,-7 0 0,-3-2 0,-2 6 0,7 6 0,6 7 0</inkml:trace>
  <inkml:trace contextRef="#ctx0" brushRef="#br0" timeOffset="105910">21870 9605 24575,'3'-4'0,"0"1"0,7 3 0,4 0 0,5 0 0,12 0 0,7 0 0,6 3 0,2 0 0,1 0 0,-1 0 0,-1 1 0,-4 3 0,9 6 0,-23-7 0,11 6 0,-27-11 0,9 2 0,-9-3 0,8 0 0,-8 0 0,-2 10 0,-6-1 0,-3 5 0,-4 19 0,-18 16 0,-4-1 0,-5 4 0,6-13 0,-1 2 0,0-2 0,-6 6 0,2-2 0,-1 2 0,9-9 0,17-20 0,0 3 0,9-13 0,2 0 0,3 0 0,-2 0 0,6 4 0,28 26 0,1-17 0,12 17 0,-15-31 0,-1-1 0,-11-8 0,16 4 0,11-4 0,-19 4 0,22 0 0,-43-2 0,3-2 0,-10-2 0,3-1 0,3 1 0,-5 2 0,-3 1 0</inkml:trace>
  <inkml:trace contextRef="#ctx0" brushRef="#br0" timeOffset="106596">22052 9992 24575,'9'0'0,"1"0"0,13 0 0,-7 0 0,26 4 0,-23-3 0,23 4 0,-18-5 0,-2 0 0,33-12 0,-22 4 0,12-7 0,-22 10 0,-20 2 0,7 0 0,4-1 0,5-6 0,-1 5 0,-3-5 0,-6 9 0,-5-1 0,-2 2 0</inkml:trace>
  <inkml:trace contextRef="#ctx0" brushRef="#br0" timeOffset="107455">22755 8928 24575,'0'42'0,"-4"1"0,-3-8 0,-3 2 0,-3 17 0,12-20 0,-1 17 0,18-20 0,-7-11 0,7 1 0,-12-12 0,1-8 0,-2 1 0,7-2 0,4 0 0,9 0 0,19 0 0,15 0 0,-6 0-394,-11 0 1,1 0 393,14 1 0,7 1 0,-9 0 0,13 3 0,-31 3 0,-8-5 0,-25-4 0,-2-5 0,0 2 0,0 2 0</inkml:trace>
  <inkml:trace contextRef="#ctx0" brushRef="#br0" timeOffset="108162">23141 9103 24575,'-6'6'0,"0"3"0,-1 1 0,0 8 0,-6 17 0,8 7 0,-4 1 0,9-12 0,0-17 0,0-8 0,0 3 0,0-2 0,3 3 0,-2-1 0,1-2 0,-2 6 0,3-6 0,-2 6 0,1-6 0,-2 6 0,0-7 0,0 11 0,0-1 0,0 16 0,0-14 0,0 13 0,0-26 0,0 5 0</inkml:trace>
  <inkml:trace contextRef="#ctx0" brushRef="#br0" timeOffset="115441">23771 10552 24575,'0'-7'0,"3"-5"0,-2 5 0,2-13 0,-3 5 0,0-1 0,3 0 0,-2 9 0,2-3 0,2 1 0,-3 2 0,6 0 0,-4 4 0,2 6 0,0-2 0,-3 4 0,0 2 0,-3 9 0,0-4 0,0 4 0,-3-13 0,3-3 0,-3-1 0,3-1 0</inkml:trace>
  <inkml:trace contextRef="#ctx0" brushRef="#br0" timeOffset="116789">25018 9405 24575,'6'0'0,"0"-6"0,12-28 0,2-7 0,0-13 0,-2 14 0,1-6 0,-1-1 0,0-5 0,3-6-753,-1 7 0,3-5 0,0-2 1,0 1-1,-2 4 753,3-10 0,-1 3 0,-1-1 0,-1 7 0,2-5 0,-3 7 0,-8 18 0,-9 19 0,-3 14 0,0 11 0,0 17 0,1 7 0,-2 3 0,-3 12 0,3-9 0,1 8 0,0 1 0,1 2 0,0 0 0,0-1 1882,-1 15 0,2 0-1882,1-16 0,1 1 0,0-4 0,-2-5 0,2-1 0,5 25 0,1 0 0,-6-24 0,1-1 0,3 18 0,0-10 0,-8-33 0,3-4 0,-3-9 0</inkml:trace>
  <inkml:trace contextRef="#ctx0" brushRef="#br0" timeOffset="118287">24400 10127 24575,'9'0'0,"1"0"0,0 0 0,3 0 0,24 0 0,-3 0 0,8 0 0,11 0 0,-1 0 0,-9-1 0,-1-1 0,9-1 0,-3 0 0,10-1 0,6-1 0,4 0 0,2-1 0,-1 1 0,-3 0 0,-7 0-1119,11 0 1,-5 1 0,-2 0-1,1-1 1,5 0 1118,-12 0 0,5 0 0,2-2 0,2 1 0,-2 0 0,-2 0 0,-5 0 0,-5 2 0,7-1 0,-6 1 0,-4 1 0,-1 0-116,6 0 0,-1 1 0,-9-1 116,19-2 0,-21 6 0,-7-2 0,-17-5 0,4 5 0,0-5 5461,16 2-5461,-6 3 479,7-3-479,-7 0 0,-15 3 0,38-3 0,-9 4 0,4-2 0,5-1-298,-16 2 1,1 0 297,18-4 0,-3-1 0,0 5 0,-2-5 0,-42 6 0,-9 0 0</inkml:trace>
  <inkml:trace contextRef="#ctx0" brushRef="#br0" timeOffset="120016">24891 10762 24575,'6'-6'0,"1"2"0,12-15 0,8 3 0,8 2 0,8 2 0,7 1 0,-3 0-322,2-4 1,-1 3 321,1 4 0,2 4 0,-11 1 159,-13 3-159,3 0 0,-20 0 0,-7 3 0,0 0 0,0 3 484,0 3-484,4 10 0,-3 5 0,-1 14 0,-8 22 0,4-20 0,-8-2 0,-1-1 0,3-8 0,-8 3 0,-3-1 0,4-8 0,-24 28 0,18-32 0,-11 15 0,-10-1 0,7-4 0,-1 0 0,0 0 0,4-3 0,-14 11 0,37-28 0,5-5 0,6-1 0,6-3 0,-5 2 0,2 9 0,-9 1 0,-4 5 0,-11 7 0,6-11 0,-4 6 0,10-15 0,0-2 0,5-2 0,2 3 0,2 1 0,0 2 0,-6 3 0,0-2 0,-1 2 0,4-5 0,7-1 0,3-6 0,22-2 0,14-3 0,13-3 0,-2 1 0,6 2 0,3 1-339,-13 1 1,8-2-1,-3 1 1,-7 2 338,-3 2 0,-6 1 0,20 2 0,-54 0 0,-6 0 0,-5 0 0</inkml:trace>
  <inkml:trace contextRef="#ctx0" brushRef="#br0" timeOffset="121225">25825 10853 24575,'3'6'0,"3"4"0,5 0 0,12 14 0,5 7 0,16 14 0,-10-6 0,9 9 0,-16-21 0,0 8 0,1-5 0,-14-14 0,5 4 0,-10-11 0,-5-15 0,2-12 0,-6-29 0,0-2 0,0-9 0,0-14 0,0 7 0,0 15 0,0 0 0,0 1 0,0-8 0,0 1 0,0 11 0,0-20 0,2 16 0,2 30 0,-1 7 0,3 8 0,-6-4 0,6 5 0,-3-7 0,4 0 0,14-19 0,-11 14 0,11-7 0,-15 19 0,3 3 0,1 0 0,0 0 0,2-3 0,-1 0 0,22-1 0,-10-3 0,18 6 0,3 2 0,6-5 0,-11 4 0,6 0 0,9 2 0,7 1 0,-9 0 0,8 2 0,-12-2 0,6-1 0,-19 2 0,-29-1 0</inkml:trace>
  <inkml:trace contextRef="#ctx0" brushRef="#br0" timeOffset="122190">26613 10619 24575,'-4'9'0,"1"5"0,3 21 0,0-8 0,5 34 0,-4-23 0,8 15 0,-4-3 0,0-19 0,8 24 0,-8-29 0,19 36 0,-17-38 0,13 16 0,-16-29 0,3-2 0,-2-3 0,2 1 0,14 10 0,0-10 0,1 7 0,-5-17 0,-3-1 0,20-11 0,-8 6 0,7-2 0,1 0 0,-3 2 0,8-6 0,-1-1 0,-19 5 0,13-12 0,-35 16 0,-3 1 0,2 3 0,2 0 0</inkml:trace>
  <inkml:trace contextRef="#ctx0" brushRef="#br0" timeOffset="123190">26490 10960 24575,'11'0'0,"2"0"0,-3 0 0,8 0 0,-4 0 0,18 0 0,-11 0 0,12 0 0,-1 0 0,-6 0 0,12-10 0,-21 5 0,3-5 0,-17 8 0,0 2 0</inkml:trace>
  <inkml:trace contextRef="#ctx0" brushRef="#br0" timeOffset="125339">27694 9877 24575,'3'3'0,"3"0"0,5-6 0,6 2 0,7 5 0,-4 10 0,-1 10 0,-12-14 0,-4-2 0,-3-17 0,0 0 0,0 2 0,0-2 0,0-1 0,0 3 0,-10 4 0,2 4 0,-17 6 0,13-3 0,-7 3 0,12-6 0,-3 2 0,7-9 0,3 5 0,3-7 0,4 4 0,-4 1 0,0 0 0</inkml:trace>
  <inkml:trace contextRef="#ctx0" brushRef="#br0" timeOffset="132641">29373 9941 24575,'10'-11'0,"0"4"0,0 2 0,0 4 0,-4-2 0,1-7 0,4-7 0,6-17 0,6-12 0,4-8-830,0 1 1,0-3 829,-5 8 0,0-2 0,-2 3 0,1-3 0,-3 3 0,-5 2 0,-4 6 0,-5 6 0,1-8 0,-5 24 0,0 13 0,-4 20 1659,0-3-1659,-9 35 0,-3 5 0,3-12 0,-4 9 0,0 4-701,3-2 0,-1 5 0,1 2 0,-1 0 0,1-6 701,-4 6 0,0-3 0,1 1 0,1 3 0,-1 7 0,3-8 0,4-21 0,6-22 0,0 1 0,4-7 0,0 4 0,0-4 0,0-1 3505,0 1-3505,3-6 0,-2 2 0,2-6 0</inkml:trace>
  <inkml:trace contextRef="#ctx0" brushRef="#br0" timeOffset="133767">29985 9473 24575,'6'0'0,"0"-3"0,0 0 0,25-24 0,-1 11 0,1-1 0,1 1 0,2 6 0,8 3 0,-31 7 0,3 0 0,-5 6 0,-5 10 0,6 9 0,-9 3 0,3 22 0,-4-26 0,4 37 0,-3-39 0,3 13 0,-4 17 0,0-16 0,-2-2 0,-3 2 0,-16 25 0,1-20 0,-5 6 0,1-4 0,-5-1 0,0-1 0,5-2 0,-1 3 0,0-4 0,-11 6 0,4-6 0,3 0 0,4-6 0,7-5 0,18-18 0,16-10 0,20 0 0,-4-2 0,16 3 0,-18-4 0,10 1 0,10 1 0,-6-1 0,8-3 0,16 1 0,-9 0 0,-42 5 0,1-3 0,-12 0 0,0 0 0,3-3 0,-5 2 0,1 2 0</inkml:trace>
  <inkml:trace contextRef="#ctx0" brushRef="#br0" timeOffset="134522">31020 9709 24575,'6'0'0,"0"0"0,3 6 0,2 1 0,6 8 0,2-4 0,20 22 0,-19-8 0,7 7 0,-23-10 0,-1-3 0,-2-3 0,3 20 0,-4-19 0,-5 17 0,-1 2 0,0-8 0,-4 11 0,0-1 0,1-16 0,-3 12 0,-3-16 0,2 1 0,-29 25 0,21-23 0,-16 12 0,27-29 0,0-6 0,4 0 0,0-6 0,3 8 0,0-3 0</inkml:trace>
  <inkml:trace contextRef="#ctx0" brushRef="#br0" timeOffset="135390">31501 9803 24575,'-9'6'0,"-12"7"0,-9 9 0,-10 6 0,-4 3 0,-8 4 0,12-8 0,3 0 0,1 8 0,13-2 0,4-4 0,11-5 0,11-15 0,-2-2 0,8 10 0,-7-2 0,11 4 0,-5 3 0,10-7 0,-6-3 0,1-6 0,6-6 0,-7 0 0,10 0 0,-4 7 0,1-5 0,13 16 0,2-12 0,4-3 0,7 4 0,1 0 0,-1-5 0,1-3 0,7-1 0,-5-2 0,-7-1 0,10-3 0,-39 7 0,-3-2 0</inkml:trace>
  <inkml:trace contextRef="#ctx0" brushRef="#br0" timeOffset="136592">31727 9339 24575,'10'-10'0,"0"3"0,-7 7 0,6 13 0,-5-1 0,9 8 0,-5-7 0,6 10 0,-6-3 0,1 0 0,-6-7 0,-3-7 0,0 0 0,0 0 0,-4 18 0,-1 10 0,-4-2 0,1 2 0,5-24 0,0 0 0,3-4 0,0 0 0,2 0 0,-1 0 0,4-3 0,-1 0 0,2-6 0,3 3 0,-3-6 0,7 6 0,-3-6 0,23 5 0,-5-6 0,4 6 0,-14-2 0,-11 3 0,-1 0 0,-3-3 0,2 2 0,-1-1 0,2-1 0,0 2 0,0-4 0,0 4 0,4-5 0,-3 6 0,2-3 0,-3 3 0,-2-3 0,-2 2 0,-2-1 0</inkml:trace>
  <inkml:trace contextRef="#ctx0" brushRef="#br0" timeOffset="137773">19692 14342 24575,'17'0'0,"-1"0"0,-2 0 0,-1 0 0,5 0 0,23 0 0,-8 0 0,9 2 0,1 1 0,-6-2 0,19 5 0,-38-6 0,-8 0 0,7 0 0,-9 0 0,32 0 0,10 0 0,-4 0 0,5 0 0,-27-4 0,-4 3 0,-4-3 0,-10 4 0</inkml:trace>
  <inkml:trace contextRef="#ctx0" brushRef="#br0" timeOffset="138424">19691 15043 24575,'14'4'0,"6"-3"0,8 6 0,11-2 0,21 4 0,-23-6 0,4-1 0,13 1 0,0-1 0,-14 1 0,-3-2 0,7-1 0,-7 1 0,-15 3 0,2-4 0,-15 0 0,-2 0 0,3-3 0,-4 2 0,0-1 0,0 2 0,-3 0 0,0 0 0</inkml:trace>
  <inkml:trace contextRef="#ctx0" brushRef="#br0" timeOffset="149023">21191 13556 24575,'6'0'0,"4"0"0,0 0 0,38 0 0,-11 0 0,29 0 0,-34 0 0,-7 0 0,-8-3 0,1 2 0,-2-2 0,3 0 0,-12 2 0,6-5 0,-6 5 0,0-5 0,1 3 0,-3-1 0,7 1 0,-5 3 0,0 0 0,-4 0 0</inkml:trace>
  <inkml:trace contextRef="#ctx0" brushRef="#br0" timeOffset="151576">21180 13685 24575,'3'10'0,"-2"3"0,4-6 0,-4 2 0,5 5 0,-5-3 0,2 11 0,-3 19 0,-3 5 0,0 2 0,1 14 0,-1-14 0,0-3 0,3-5 0,0-13 0,-4 21 0,3-31 0,-3 11 0,4-11 0,0-2 0,0-1 0,0-4 0,0 3 0,3 5 0,0-5 0,1-4 0,-1-15 0,0 2 0,-3-4 0,6 4 0,-6-2 0,18-4 0,-8 2 0,12 0 0,-4 5 0,-7 3 0,6 0 0,2 0 0,-3 0 0,20-4 0,15-7 0,-1 0 0,5 0 0,-22 7 0,-18 4 0,2 0 0,-10 0 0,5 3 0,-5 0 0,5 7 0,-2 0 0,4 4 0,2-1 0,4 6 0,-3-5 0,12 15 0,-8-8 0,9 9 0,-13-16 0,-6 0 0,-5-11 0,-6 3 0,3 0 0,-3 0 0,0 8 0,0-6 0,0 5 0,0 5 0,-3-5 0,-1 9 0,-3-4 0,-3 0 0,1 5 0,-5 0 0,2-1 0,1-6 0,1 1 0,3-10 0,1 2 0,-3-6 0,-1 3 0,-18 2 0,8 4 0,-9-2 0,8 0 0,-3-2 0,4-3 0,-11 10 0,11-10 0,-12 7 0,-7 1 0,7 0 0,-2-3 0,-3 4 0,19-9 0,-29 6 0,30-7 0,-10 0 0,4-4 0,3 0 0,0 0 0,7 0 0,3 0 0,3 0 0,-5 0 0,7-2 0,-3 1 0,1-5 0,0 5 0,-2-2 0,5 1 0,1 1 0,3-2 0</inkml:trace>
  <inkml:trace contextRef="#ctx0" brushRef="#br0" timeOffset="155172">22137 13541 24575,'-6'3'0,"0"1"0,-5 14 0,4-6 0,-3 18 0,1 4 0,3-1 0,0 24 0,2 4 0,4-4-162,0-13 0,0 7 0,0-8 162,0 15 0,-1-4 0,2 1 0,4 10 0,-3-26 0,2 5 0,6 10 0,3 7 0,0-6-615,1-3 1,0 0 614,0 3 0,1 4 0,-1-8 0,-1-17 0,-1-5 0,6 17 0,-9-26 0,1-9 0,-10-6 456,6-4-456,0-4 0,-1 1 0,1-4 0</inkml:trace>
  <inkml:trace contextRef="#ctx0" brushRef="#br0" timeOffset="155896">22703 13698 24575,'0'-6'0,"0"14"0,0-1 0,0 17 0,-11 41 0,0-21 0,-4 1 0,-6 8 0,2-5 0,6-14 0,-1-1 0,-11 22 0,3-4 0,12-15 0,6-14 0,7-14 0,23 1 0,9-8 0,21 1 0,5-1 0,-28-1 0,2 0-491,10 0 1,13 0 0,4 0 0,-3 0 0,-12 0 490,-4 0 0,-1 0 0,6-1 0,11-2 0,4 0 0,-6 0 0,-12 0 0,17-5 0,-10 1 0,-7 0 0,-26 3 0,-20 1 0,-13-1 0,5 0 0,-1 1 0</inkml:trace>
  <inkml:trace contextRef="#ctx0" brushRef="#br0" timeOffset="156337">22782 13930 24575,'4'14'0,"3"8"0,1 26 0,2 18 0,-1-6-1255,-2-16 0,1 1 1255,-1 3 0,2 8 0,-1 1 0,0-6 0,2 12 0,-2-7 0,-1-10 0,-1 0 400,3 11 0,0-4-400,0-11 103,-4-13 1,-2-26-1,-3 0 1</inkml:trace>
  <inkml:trace contextRef="#ctx0" brushRef="#br0" timeOffset="157122">23508 14163 24575,'3'-4'0,"0"-1"0,3 2 0,0-3 0,1 2 0,5 8 0,7 4 0,20 9 0,-1-3 0,8 2 0,1 0-519,-3 1 0,0 0 0,1 0 519,9 4 0,0 1 0,-4-1 0,0 0 0,-10 2 0,-11 17 0,-26-23 0,-7 15 0,-9-7 0,4-5 0,-17 6 0,-5 1 1557,-11 6-1557,11-7 0,-5 1 0,-16 1 0,2-3 0,7-2 0,-5-1 0,4-3 0,22-14 0,-2 3 0,15-11 0,5-3 0,2-19 0,2 8 0,0-19 0,0 20 0,0 0 0,0 10 0</inkml:trace>
  <inkml:trace contextRef="#ctx0" brushRef="#br0" timeOffset="157858">24533 14129 24575,'-6'0'0,"-3"3"0,2-2 0,-3 5 0,4-3 0,-7 4 0,-18 10 0,-6-3 0,-14 13 0,6 0 0,1 2 0,5 4 0,3-8 0,8-1 0,25-7 0,7 8 0,0-8 0,16 44 0,-7-34 0,11 30 0,10-8 0,-14-16 0,10 5 0,-14-28 0,-5-10 0,14 0 0,17-2 0,6-2 0,-7-2 0,1 0 0,13 0 0,-3-1 0,10-8 0,-45 5 0,-6 3 0,-11-5 0,0 8 0,0-2 0</inkml:trace>
  <inkml:trace contextRef="#ctx0" brushRef="#br0" timeOffset="159053">24657 13314 24575,'18'-7'0,"5"-3"0,-3 9 0,6-3 0,-14 4 0,-1 3 0,-6 4 0,2 0 0,4 3 0,6-3 0,2 4 0,0-3 0,4 15 0,-13-10 0,2 7 0,-12-11 0,-3-3 0,-1 0 0,-2 3 0,-8 2 0,-7 13 0,-17 10 0,14-9 0,-3 5 0,23-28 0,7 0 0,5-12 0,2 3 0,0 0 0,-4 5 0,3 2 0,-2 0 0,6 0 0,-6 0 0,6 6 0,-9-2 0,5 9 0,-2 1 0,1-3 0,5 6 0,-8-10 0,1 3 0,-6-4 0,0 3 0,0-3 0,0 9 0,0 5 0,-4 2 0,-6 28 0,2-29 0,-5 19 0,6-33 0,1-1 0,0-3 0,-3 0 0,-6 1 0,1 3 0,-4-3 0,8-1 0,3-3 0,4 0 0</inkml:trace>
  <inkml:trace contextRef="#ctx0" brushRef="#br0" timeOffset="159898">24892 12870 24575,'0'6'0,"3"4"0,8 1 0,16 14 0,5-2 0,2-1 0,0 3 0,5 14 0,-5-8 0,-2 4 0,-18-5 0,-2 2 0,7 8 0,1 4 0,-5-2 0,1 4 0,-1-5 0,-1-2 0,0-1 0,6 15 0,-2-1 0,-10-17 0,-1-3 0,8 21 0,-5-17 0,1 2 0,4 11 0,-1-1 0,3 15 0,0-5 0,1 4-399,-8-14 1,0-1 398,-1 5 0,0-2 0,-2-11 0,-2-1 0,-5 5 0,0-4 0,0-4 0,0 19 0,0 3 0,0-27 0,-9 30 0,-2 4 0,-2-14 398,2-2 1,0-4-399,0-20 0,7-17 0,-2-7 0,3-4 0,-7-14 0,8 12 0,-5-9 0</inkml:trace>
  <inkml:trace contextRef="#ctx0" brushRef="#br0" timeOffset="160853">25489 12467 24575,'10'-7'0,"4"4"0,1 0 0,6-1 0,3 3 0,37-2 0,-28 6 0,17 1 0,-42 2 0,-7 12 0,2-1 0,0 15 0,-2-8 0,3-1 0,-20 36 0,0-20 0,-2 0 0,2-2 0,-2 0 0,-6 7 0,-2-3 0,-1-15 0,1-4 0,-7 14 0,-9-2 0,41-28 0,5-12 0,6 5 0,-2-7 0,2 4 0,0-2 0,4-1 0,0 3 0,26 1 0,-11 3 0,22 0 0,-30 3 0,-3-3 0,-8 3 0,4 0 0,9 2 0,-9-1 0,1 0 0</inkml:trace>
  <inkml:trace contextRef="#ctx0" brushRef="#br0" timeOffset="161683">26266 14068 24575,'11'-10'0,"-5"8"0,-3 0 0,0 11 0,-2-2 0,2 3 0,-3-4 0,3 0 0,-2 0 0,1-3 0,-2 0 0</inkml:trace>
  <inkml:trace contextRef="#ctx0" brushRef="#br0" timeOffset="162453">27633 13000 24575,'3'-2'0,"0"-2"0,1-9 0,-4-3 0,7-11 0,-2-7 0,4-12 0,-3 3 0,0-12 0,0-3 0,-1 8-737,0 2 0,-1-1 737,2-4 0,0-9 0,0 1 0,-1 11 0,-1 8 0,-1 8 0,3-22 0,-1-6 0,-3 48 0,-1-1 0,2 20 0,-3 18 1474,0 1-1474,0 15 0,0 23 0,0 5 0,0-31 0,0 2 0,0 18 0,0 9 0,0-4 0,0 3 0,0 1 0,0-3 0,0 4 0,0-5 0,0 1 0,0-2 0,0-11 0,0 2 0,0-9 0,0 11 0,0 9 0,0-11 0,0 15 0,0-24 0,0-1 0,0-6 0,0-1 0,0 26 0,0-50 0,-3-7 0,0 0 0,-1 0 0,2-3 0,2 3 0</inkml:trace>
  <inkml:trace contextRef="#ctx0" brushRef="#br0" timeOffset="163094">27171 14090 24575,'-6'0'0,"19"-6"0,-1 4 0,49-13 0,0 2 0,-19 5 0,9-1 0,-5 3 0,8 0 0,6-1 0,1 1 0,-3 0-1181,0 2 1,-1 0 0,0 0 0,3 1-1,2-1 1181,-6 0 0,3 0 0,3-1 0,0 1 0,-1-1 0,-2 1 0,-4 0 0,5-1 0,-3 0 0,-2 1 0,-2 0 0,0 0-231,7-1 1,1 2-1,-5-1 1,-10-1 230,-7-3 0,-5 0 0,12 5 0,-11-1 0,-29-1 0,0 4 0,-3-2 1382,3 0 0,-2 3 0,-2-3 0</inkml:trace>
  <inkml:trace contextRef="#ctx0" brushRef="#br0" timeOffset="164440">27307 14770 24575,'-3'3'0,"9"-11"0,11 1 0,10-11 0,4 7 0,5 2 0,-4 1 0,2 1 0,6 0 0,-2 2 0,13 0 0,-26 5 0,-15 12 0,-7-3 0,14 38 0,-13-23 0,13 17 0,-17 4 0,-3-21 0,-6 13 0,-4 1 0,-10-7 0,7-3 0,-3 3 0,-10 9 0,0-2 0,2 9 0,1-9 0,4-3 0,18-16 0,-3 3 0,3-10 0,-19 32 0,8-21 0,-8 14 0,12-15 0,7-16 0,7 0 0,9-13 0,11 0 0,1-1 0,13-5 0,4 2 0,11-2 0,-7 1-540,15-3 540,-5 3 0,8 0 0,-16 5 0,-21 7 0,22 0 0,-38 0 0,3 0 0,-3 0 0,4 0 0,-4 0 540,0-3-540,-1 3 0,-2-3 0,0 3 0,-4 0 0</inkml:trace>
  <inkml:trace contextRef="#ctx0" brushRef="#br0" timeOffset="165943">28199 14842 24575,'14'10'0,"0"4"0,10 11 0,-1 5 0,8 6 0,-7-7 0,-1 0 0,9 12 0,-9-15 0,0 0 0,16 21 0,1-1 0,-8-4 0,-1-3 0,-19-15 0,-6-11 0,-6-8 0,-13-34 0,2-10 0,0-13 0,1 4-665,0 5 0,1-3 665,-2-17 0,1-10 0,1 13 0,3 24 0,2 2 0,-1-25 0,3 1 0,1 2 0,5 5 0,4 2 0,8-4 0,-5 17 0,3-1 0,12-3 0,1 2 0,7-12 0,-5 12 0,1 3 0,8-2 1330,-2 17-1330,-8 2 0,-6 14 0,-8 4 0,9 0 0,11 4 0,1-3 0,7 4 0,5 0 0,-3-4 0,0 0 0,2 2 0,-2 0 0,22-3 0,-45-4 0,-9 4 0,4-4 0,15 4 0,-4-3 0,22 2 0,8 1 0,-16-2 0,-1 0 0,13 1 0,-3 2 0,2 2 0,-38-3 0,-14 3 0</inkml:trace>
  <inkml:trace contextRef="#ctx0" brushRef="#br0" timeOffset="166796">29127 14632 24575,'-18'45'0,"-19"4"0,14-16 0,-5 4 0,-10-1 0,-7 2 0,2-1 0,0 3 0,-3 0 0,-5 0 0,-6 1 0,8-5 0,16-10 0,4-4 0,-6-1 0,13-5 0,24-12 0,21-12 0,1-1 0,3-3 0,-4 8 0,0 1 0,10 3 0,-16 0 0,7 0 0,-21-3 0,6-1 0,-1 1 0,25-4 0,-10 2 0,20 0 0,5-3 0,4-1 0,-10 2 0,1 0 0,20-2 0,-3-1 0,0-2 0,-30 9 0,-24 0 0,-3-7 0,-3 4 0,0-4 0</inkml:trace>
  <inkml:trace contextRef="#ctx0" brushRef="#br0" timeOffset="167203">29232 14841 24575,'7'19'0,"6"13"0,0 5 0,7 22 0,-8-10 0,1 14 0,-1 1 0,-1-10-969,-1-3 0,-1 0 969,1 4 0,3 10 0,-1-3 0,-6-17 0,-4-8 467,2-3-467,-4-25 0,-3-10 0,-1-9 0,0 2 0,1 2 0</inkml:trace>
  <inkml:trace contextRef="#ctx0" brushRef="#br0" timeOffset="167853">29404 15046 24575,'24'-28'0,"0"1"0,-10 18 0,1 2 0,6 0 0,20 7 0,-3 4 0,12 0 0,-26 3 0,-2 13 0,-19-8 0,11 39 0,-9-22 0,3 12 0,0 2 0,-2-6 0,5 28 0,-11-45 0,-3-1 0,-19 5 0,8-11 0,-23 6 0,-6-2 0,-3-2 0,-6-5 0,1-2 0,12-4 0,-2-10 0,38 2 0,3-3 0,0 4 0</inkml:trace>
  <inkml:trace contextRef="#ctx0" brushRef="#br0" timeOffset="168473">29961 15018 24575,'0'6'0,"0"3"0,0 17 0,-4-2 0,4 32 0,0 3 0,-4-14 0,4 18 0,0-6 0,0-39 0,0 5 0,3-19 0,3-4 0,4-7 0,7-4 0,-2 0 0,12-12 0,1 6 0,3-9 0,-5 12 0,-4-5 0,-10 7 0,0-3 0,-9 2 0,-6 3 0,2 2 0,-2 2 0</inkml:trace>
  <inkml:trace contextRef="#ctx0" brushRef="#br0" timeOffset="169403">30123 14703 24575,'10'-10'0,"2"-1"0,46-18 0,-37 20 0,24-7 0,-47 22 0,-16 14 0,1-6 0,-5 7 0,0-3 0,14-6 0,-4 3 0,12-5 0,3-1 0,4-2 0,2 3 0,7 4 0,-5-8 0,4 8 0,-9-11 0,-3 3 0,0 0 0,0 1 0,-3 11 0,6-9 0,-2 21 0,0-21 0,-1 9 0,0-12 0,-2 0 0,-1 3 0,-4-2 0,1 2 0,-6 0 0,2 2 0,-4-1 0,-2 3 0,6-9 0,-5 2 0,-7-2 0,9-3 0,-5 2 0</inkml:trace>
  <inkml:trace contextRef="#ctx0" brushRef="#br0" timeOffset="170344">30446 13696 24575,'14'0'0,"-6"0"0,3 6 0,-20 6 0,-6 13 0,-13-2 0,6 1 0,-1-15 0,13-6 0,3-24 0,5-1 0,5-17 0,-2 18 0,3 6 0,-4 12 0</inkml:trace>
  <inkml:trace contextRef="#ctx0" brushRef="#br0" timeOffset="170772">31401 12729 24575,'0'9'0,"0"10"0,0 16 0,0-3 0,3 5 0,-1 2 0,0 10 0,2-6 0,2 8 0,-2-5 0,1 7 0,0 1 0,0-7-1389,1 9 1,2 2 1388,-2-4 0,1 10 0,1 3 0,-1-5 0,-2-14 0,0-11 0,-1-4 0,8 40 0,-6-22 0,-8-51 0,3-12 0,-4-11 0,0-6 0,2 11 0,-3 3 0</inkml:trace>
  <inkml:trace contextRef="#ctx0" brushRef="#br0" timeOffset="171794">31794 12813 24575,'33'-4'0,"-15"1"0,9 9 0,-13-2 0,5 7 0,11-1 0,5 2 0,14 9 0,11 6 0,-34 14 0,-26-22 0,0 18 0,0-25 0,0 1 0,0-4 0,0 6 0,-20 30 0,1-7 0,-4 7 0,-1-1 0,0-2 0,-1 0 0,0 1 0,-1 2 0,1 1 0,2-5 0,-2-1 0,7-8 0,11-11 0,3-6 0,0 11 0,4-10 0,-4 23 0,-4 4 0,-3 0 0,-3 16 0,-2 1 0,1-13 0,-2 11 0,10-39 0,13-16 0,3-4 0,14-3 0,6-7 0,7 2 0,3-1 0,4-1 0,-3-2 0,1 1 0,11 5 0,-18-5 0,3 6 0,-27 1 0,-1 1 0,2 1 0,2-4 0,-2 4 0,-2-3 0,-3-1 0,4-2 0,-3 2 0,-1 0 0,-3 5 0</inkml:trace>
  <inkml:trace contextRef="#ctx0" brushRef="#br0" timeOffset="172399">32181 13398 24575,'6'-3'0,"0"3"0,0-3 0,10 3 0,10 0 0,2 0 0,11 0 0,2 0 0,3 0 0,-7-1 0,-4 5 0,-7 23 0,-13 8 0,-5 4 0,-3-9 0,-2-8 0,-3-6 0,0 16 0,-13 4 0,-4 2 0,-5 25 0,1-19 0,-5 5 0,2-5 0,6-9 0,0-4 0,-4 10 0,1-8 0,8-20 0,7-19 0,5-5 0,-2-2 0,1 2 0,1 2 0,-2-1 0,0 0 0,3 0 0,-3-3 0,3 9 0,0-2 0</inkml:trace>
  <inkml:trace contextRef="#ctx0" brushRef="#br0" timeOffset="173082">32651 13406 24575,'-2'-3'0,"-10"16"0,-1 8 0,-14 17 0,18-22 0,-3 8 0,4 23 0,6-10 0,1 18 0,5-23 0,8 1 0,-3-12 0,7 16 0,-2-16 0,-2 3 0,1-10 0,-7-11 0,4-6 0,0-7 0,8-1 0,18-20 0,-4 11 0,15-13 0,-14 17 0,-17 6 0,-2 3 0,-17 7 0</inkml:trace>
  <inkml:trace contextRef="#ctx0" brushRef="#br0" timeOffset="173967">32652 12869 24575,'10'-6'0,"0"1"0,4-5 0,3 3 0,2 3 0,4-2 0,-1 5 0,1-3 0,-10 13 0,-3 0 0,-10 7 0,0 2 0,0-4 0,0 4 0,0 0 0,-3-4 0,-14 24 0,-5 5 0,-14 4 0,10-10 0,-3 4 0,3-6 0,-9 0 0,-3 1 0,41-40 0,5-4 0,5-5 0,5 5 0,-3-1 0,16 0 0,-10 5 0,28 0 0,-22 4 0,16 0 0,-12-3 0,-5 2 0,-2-3 0,-5 1 0,-7 2 0,3-2 0,-11 3 0,-2 0 0</inkml:trace>
  <inkml:trace contextRef="#ctx0" brushRef="#br0" timeOffset="179669">20914 15570 24575,'0'38'0,"0"0"0,0-27 0,6 6 0,11-9 0,7 3 0,15-7 0,9 7 0,10 2-1584,-12-6 1,3-2 0,7 3 1583,-5-1 0,6 2 0,4 1 0,0 0 0,-1-1 0,-6-1 0,2 0 0,-6-2 0,2 1 0,5 0 0,0 0 0,7 0 0,5 1 0,0 0 0,-2 0 0,-6-1 0,-10-2 0,2-1 0,-9-1 0,4 0-744,9 1 0,6 1 0,2 0 0,-2-1 744,-4-1 0,0-2 0,0 0 0,1 3 0,-8 2 0,-1 2 0,2 0 0,0 1 0,2-1 0,0-1 0,2-1 0,1 1 0,0-1 0,2 1 0,-1 1 0,5 1 0,1 1 0,0 0 0,0 0 0,0 0 0,0-2 0,-3-1 0,1 0 0,-1-1 0,0-1 0,-1 0 0,-2 0 0,1-1 0,-1 0 0,-1 0 0,0-1 0,2-1 0,-3 0 0,2 0 0,2-1 0,-3 1 0,-2-2 0,-6 1 0,7-1 0,-7 0 0,5 0 0,-5 0 0,4 1 0,2-1 0,1 0 0,1-1 0,2 0 0,1 0 0,1-1 0,2 0 0,1-2-478,-10 1 1,2-1-1,2 0 1,0-1-1,-1 0 1,0 0-1,-3 0 478,11-1 0,-2 1 0,-1-1 0,1 1 0,1-1 0,-2 0 0,4 1 0,0-1 0,-1 0 0,-6 1 0,-6 1-268,0-1 0,-7 1 0,2 2 268,14 0 0,2 3 0,4 0 0,-4 0 0,5 2 0,-3-1 0,-9 1 0,-3 0 0,-2 1 0,1-2 0,7 1 0,3 0 0,-1-1 0,0 0 0,1 0 0,-2-2 0,-2 0 311,4-1 0,-2-2 0,3 1-311,-12 1 0,5 1 0,1 0 0,-2 0 0,-7-1 0,0-1 0,-6-1 0,2 1 435,12 1 0,1 1 0,-5 1-435,-7-1 0,2 0 0,-1 0 0,7 0 0,1 0 0,-9 0 1537,0 0 1,-2 0-1538,2 0 0,3 1 0,5-2 0,0-2 0,5-2 0,1-1 0,-1 2-211,-5 1 0,0 0 1,0 0-1,1 0 211,8-2 0,2 0 0,-1-1 0,-5 2 0,-6 1 0,-3 0 0,-2 2 498,1 2 0,-2 2 0,-3 0-498,-3-3 0,3 1 0,1 1 0,9 0 0,-1 0 0,-5-1 0,6-1 0,3 0 0,-6 1 0,11 1 0,6 0 0,2 0 0,-1 0 0,-5 0-483,-3-2 1,-3 1 0,-1-1 0,1 0 0,2 1 482,-2 1 0,2 0 0,1 0 0,0 0 0,-3 0 0,-2-1 0,8 0 0,-2 0 0,-3-1 0,0-2-519,-3-3 1,-2-3 0,1 0-1,0 1 519,2 1 0,0 0 0,1 1 0,-1-1 164,0-2 0,1-1 1,-2 1-1,-3 0-164,3 1 0,-3 0 0,-6 2 292,-6 2 0,-8 0-292,-6-8 3398,16 4-3398,-41-2 4019,15 5-4019,0 0 868,13 0 0,5-1-868,-4 2 0,2 0 0,6-2 0,4-1 0,11-3 0,5-1 0,-6 0 0,-12 3 0,-1 0 0,4-2 0,4-1 0,-11 2 0,-12 0 0,-23-1 0,-3-4 0,-7-6 0,0 2 0,-2 3 0,0 1 0,6 6 0,-1-6 0,-1 0 0,-5-21 0,-1 8 0,0-12 0,1 15 0,9-24 0,-5 18 0,1-13 0,-2-2 0,-7 2 0,-3-15 0,-2-5 0,4 23 0,0 2 0,1-11 0,1 0 0,2 10 0,2 5 0,8-9 0,-7-2 0,5 10 0,0 1 0,-2-4 0,3-4 0,0-14 0,1-2 0,1 10-1035,0 14 1,0-1 1034,-1-24 0,-1-15 0,0-1 0,-1 14 0,0 20 0,0 0 0,1-9 0,-1-9 0,1-1 0,0 9-227,0 4 1,0 2 226,-1-23 0,1 2-40,2 28 1,-1 2 39,-1 3 0,0-3 0,2-23 0,0 0 0,0-4 0,0-4 0,0 6 0,-3 27 0,2-9 0,1 1 0,-4 13 2009,4-27-2009,-2 21 0,-1-2 0,3-12 0,-1-4 0,-4-11 0,0 0 0,5 18 0,-1 0 0,-7-22 0,0 6 0,1 18 251,-4-12 0,0 2-251,5 20 45,-4-5 0,1 1-45,7 14 0,-12-28 0,13 43 0,-5-5 0,6 7 0,-3 0 0,0-4 0,-1 0 0,-14-30 0,9 23 0,-8-19 0,-1-2 0,4 16 0,-11-31 0,7 0 0,9 18 0,-10-28 0,10 37 0,-12-12 0,12 25 0,-9-9 0,11 15 0,-3-3 0,1 4 0,-2-1 0,-21-4 0,-15-1 0,-5 0 0,20 3 0,-2 2-461,-16-3 1,-6 1-1,4 1 461,12 1 0,-4 3 0,-4 2 0,-11 2 0,-5 0 0,0 1 0,5 1 0,6 0 0,3 0 0,-1 1 0,-6 1-641,1 0 1,-7 2 0,-4-1 0,-1 2-1,1-1 1,4 0 0,8 0 640,1 0 0,8 0 0,-2 1 0,-11 1-404,12-1 1,-8 1-1,-7 2 1,-4 0-1,-3 0 1,-2 2-1,0-1 1,0 0 0,4 0-1,3-1 1,5-1-1,8 0 404,-12 1 0,9 0 0,5-2 0,-5 2 0,-9 0-244,12-1 0,-8 0 1,-5 1-1,-5 1 1,-2 1-1,0-1 1,-1 0-1,3 0 1,4 0-1,5-2 1,7 0-1,8-1 244,-20 4 0,14-2 0,-2 0-129,-1-2 0,-2 0 1,0 0-1,3 1 129,-7 3 0,2 2 0,6-3 785,4-3 1,-3 1-786,4 2 0,-10 2 0,-6 2 0,0 1 0,3-2 0,10-3 0,2-1 0,8-2 0,-10 2 110,2 0 1,-9 2-1,-6 2 1,-4 1 0,0 0-1,2-1 1,6-2 0,8-1-111,-13 0 0,9-2 0,-6 1 0,8-1 0,-6 2 0,-3 1 0,-1-1 0,5-1 0,6-2 948,-6-2 1,6-2 0,3-1-949,-11 2 0,0-2 0,8 0 0,-2-1 0,8 0 1856,-15-2-1856,18 2 0,-1 0 0,11-2 0,-3 1 24,-7 4 0,-5 3 0,3-2-24,1-5 0,1 1 0,-16 5 0,2 0 4677,-2-2-4677,15-4 709,-16 2 1,-8-1-710,23-1 0,-1-2 0,-3 1 0,-2 0 0,-4 0 0,-2 0 0,3 0 0,-7 0 0,2 0 0,1 0 0,5 0 0,1 0 0,2 0 0,-14 0 0,7 0 0,-1 0 409,21-1 0,2-1-409,-4-3 0,3 0 0,-1 0 0,-13-5 0,11 7 0,-2 0 0,-22-6 0,25 8 0,-15-4 0,0-1 0,13 1 0,-6 1 0,-3 1 0,16-2 0,-2 1-412,-12 1 0,-8 0 0,5 0 412,-1 0 0,2-1 0,2 1 0,-2 0 0,1 2 0,-18 4 0,6 1 0,27-4 0,-2 1 0,-24 5 0,-10 2 0,8-1 0,14-3 0,1 1 0,1 1 0,-3 2 0,-1-2 0,-2-3 0,0-1 0,-1-1-549,-4 1 0,0 0 1,1-1 548,7-1 0,0 0 0,-2 0 0,-1 0 0,-4 0 0,2 0 0,8 0 0,11 0 0,0 0 0,-12 1 0,-10 1 0,0 1 0,8-2 0,9 0 0,-1 0 0,-6 4 0,-10 2 0,-6 2 0,2-1 0,6-1 0,-7-2 0,5-1 0,-4 1 0,0 3 0,-4 3 0,0-1 0,7-3 0,5-3 0,4-1 0,4-1 0,-11 1 0,8-1 0,7-2 0,-18 0 0,19 5 0,7-4 1130,-11 7-1130,9-3 1752,-6 3-1752,5 1 0,-14 0 0,18-4 0,-14-1 0,-6 1 0,18-4 0,-17 3 0,34-4 0,-2 0 0,4 4 0,-1 0 0,-12 8 0,-2-4 0,-4 8 0,-6-6 0,-13 7 0,4-2 0,4-4 0,22 0 0,13-8 0,6 3 0,-3 4 0,-11 20 0,2 0 0,-2 4 0,-2-2 0,-1 3 0,-2 12 0,2 0 0,-6 5 0,13-2 0,6-23 0,6 18 0,-5-16 0,4 3 0,3 4 0,1 30 0,1-20 0,0 0 0,2-7 0,1-3 0,-1-2 0,0-1 0,-1 33 0,0-19 0,-4 12 0,0 1 0,0-4 0,2-12 0,0 3 0,1 15 0,2-1-330,3-18 0,0-1 330,-2 23 0,1-2 0,8-3 0,0 3 0,-9-18 0,12 15 0,-1 1 0,-10-7 0,10 1 0,0 2 0,-14-16 0,-3-2 0,5-3 0,-1 1 0,-5 3 0,-2-3 0,2 3 0,-2 26 0,6-30 330,4 7 0,1-1-330,3-9 0,4 12 0,2 0 0,-6 4 0,8 1 0,-6 3 0,-9-28 0,4 12 0,-7-20 0,2 4 0,-3-2 0,3-6 0,-2 5 0,1-12 0,1 4 0,1 0 0,4 24 0,1 4 0,-4-2 0,0-7 0,-2-20 0,0 2 0,4 2 0,-3-2 0,-1-2 0,-3 3 0,0-7 0,0 4 0</inkml:trace>
  <inkml:trace contextRef="#ctx0" brushRef="#br0" timeOffset="198204">28890 13932 24575,'6'-4'0,"3"2"0,1 2 0,-1 0 0,1-3 0,-4 2 0,0-2 0,0 3 0,4-3 0,4 3 0,1-6 0,2 2 0,11-4 0,-11 4 0,15-3 0,-21 6 0,2-3 0,1 4 0,1-3 0,1 2 0,0-5 0,-1 5 0,-1-5 0,8 5 0,-11-2 0,3 3 0,-1-3 0,-5 2 0,6-2 0,-8 3 0,12 0 0,-6 0 0,19 0 0,-9 0 0,22-9 0,-15 7 0,2-7 0,-17 6 0,-8 3 0,0-3 0,0 3 0,0 0 0,-3-3 0,6 3 0,-5-3 0,8 3 0,2-4 0,1 4 0,11-7 0,-10 6 0,6-3 0,1 4 0,-11-3 0,6 3 0,-12-3 0,0 3 0,1 0 0,-1-3 0,3 3 0,1-3 0,1 3 0,-2 0 0,-3 0 0,0 0 0,10-3 0,-4 2 0,1-2 0,-7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1B04-1A61-1742-9535-4DE7D93E75CD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2E70C-2822-A04E-9B8D-822B49338F0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22277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2E70C-2822-A04E-9B8D-822B49338F0A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798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2E70C-2822-A04E-9B8D-822B49338F0A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6397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2E70C-2822-A04E-9B8D-822B49338F0A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7567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2E70C-2822-A04E-9B8D-822B49338F0A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46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6CF16-ED8A-CA4F-897F-AEAA8154A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83C3-160F-B147-8E4A-8ABE8B7D2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948B-13EF-1441-A657-178416F7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6284-8B7D-E746-8D22-A56BB7A6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FCC7-AC20-C44B-88BB-3096D6DA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2379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7E14-D72C-5C41-A443-CBED3D90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FACC7-6924-A449-9FEE-71CDBC7B1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D7BF-7170-E642-85E5-789AAE60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1A15B-2D56-D644-948E-0569964E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DF88-E6A9-6042-88F8-518B95F4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5700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8E9DC-2EF4-8B4C-8C68-14138DF7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FA0DD-9ABA-B342-96D5-622B7DDE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C2AD8-05D4-EA4F-AB4C-A6838CB4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41734-292C-4E49-A076-E9D33775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CB6F-A54D-CE46-B0B2-1B594AD5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616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D3-2960-AC46-A4ED-1AF53826C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EE19-0D97-F24F-8954-ECF06153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F792-D8EF-4745-9267-902FC9FB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B4EC2-2993-AB4D-88BD-A4B969E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E777-1C7E-9A44-A583-5EC364ED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558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E491-80C0-FA40-88F0-ECB09511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584D-9676-AC4B-9A5D-F3682280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BA131-E6BC-2A42-A282-E6F07E85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C18F-3E96-8C49-972B-91774B3B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BC0F-A1C2-DC49-91B2-0216E05A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03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C141-C499-F441-824E-79DAC0B8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B052-568E-5149-B9ED-1CAEE68A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0247D-1AAC-7C40-84E8-46FE30EC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1CCCE-D245-6642-A439-AF392A8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BF9C9-F848-EF48-947C-C5E3C307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D5EA-7FF4-8C4B-9A53-2270DAF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85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CF31-6266-FF47-AFBE-AD1F11CF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25984-EB30-A542-9FC6-E50A2BE3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D9665-BD36-164D-A4E8-C7E450538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B1780-631C-9D47-898E-FD79C4509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8ECEE-6837-EB48-B12C-40ADF7A42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DF5CF-B6B9-974F-A6BD-AF1DF773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CDCFA-6AF3-9D4E-937A-EFAB87D9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108CB-30FC-4C4F-9557-DD58C093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551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1E55-8762-7945-B6BD-EA16E8F1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DA7E5-D1FF-C54B-A350-9A97CFE7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0042C-6961-4646-A7DD-89DD18A1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3BE33-66A2-0446-862B-19F63666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706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6C382-6475-DC48-8E1C-F4CD053D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30139-FF88-D04B-B3C1-DC0597A0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DFEF1-8206-704B-A912-0DDB985C1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3045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1F99-C42C-1747-93DB-CAF2303A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78EB-6B82-C741-8F38-729A1F72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15F1B-6BF9-FD4D-BA9E-103AF3AB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0CB8D-847E-9E48-9535-89E707A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1560-0A0D-1440-A991-F7E7485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9575-46C2-BD4B-AACA-076971D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727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C2BD-6374-F946-8E66-49344BDD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8CF5-7AF7-3C40-AC79-E2EEABE8E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AAF6F-B645-9A45-90F1-596130D5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6774-EBED-6343-8D0E-0A072F75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EF617-88AB-C149-A079-749DA0DB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17D7-9921-7748-8DF4-3BD549B9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939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19FBB-ACF0-774B-98CC-66B434EC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8D978-9222-F64A-8883-7F63BF24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A005-CA91-4347-857A-CAC51BC0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CDFBC-C8D8-EA48-AC40-A1ED49A94D50}" type="datetimeFigureOut">
              <a:rPr lang="en-VN" smtClean="0"/>
              <a:t>20/01/2022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C5C04-4F6D-4C40-97FE-900BAF73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CA33-FEC1-2641-B1D2-0386E336F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D088-8EDF-6240-91E6-CF4D777B0C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3850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7.jpe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10" Type="http://schemas.openxmlformats.org/officeDocument/2006/relationships/image" Target="../media/image230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04AFA2-FA74-F542-ABF4-751D91DFAEBF}"/>
                  </a:ext>
                </a:extLst>
              </p:cNvPr>
              <p:cNvSpPr/>
              <p:nvPr/>
            </p:nvSpPr>
            <p:spPr>
              <a:xfrm>
                <a:off x="883919" y="2762026"/>
                <a:ext cx="666974" cy="6669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04AFA2-FA74-F542-ABF4-751D91DFA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2762026"/>
                <a:ext cx="666974" cy="6669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97362-B180-254C-9C5D-194FE25B893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550893" y="3095513"/>
            <a:ext cx="1772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F4A46C-95C8-3C4D-AB2E-8BF25F7F3593}"/>
                  </a:ext>
                </a:extLst>
              </p:cNvPr>
              <p:cNvSpPr/>
              <p:nvPr/>
            </p:nvSpPr>
            <p:spPr>
              <a:xfrm>
                <a:off x="3323216" y="2762026"/>
                <a:ext cx="666974" cy="66697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F4A46C-95C8-3C4D-AB2E-8BF25F7F3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16" y="2762026"/>
                <a:ext cx="666974" cy="6669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DC1F-EB89-A044-A1F5-9D5A090AB12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990190" y="3095513"/>
            <a:ext cx="157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7A4178-5436-BA47-AA12-B5537B74FC6E}"/>
                  </a:ext>
                </a:extLst>
              </p:cNvPr>
              <p:cNvSpPr/>
              <p:nvPr/>
            </p:nvSpPr>
            <p:spPr>
              <a:xfrm>
                <a:off x="5568874" y="2762026"/>
                <a:ext cx="666974" cy="6669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7A4178-5436-BA47-AA12-B5537B74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74" y="2762026"/>
                <a:ext cx="666974" cy="6669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EA7D5-DCE6-7D44-91E3-5D8EAD792DDE}"/>
                  </a:ext>
                </a:extLst>
              </p:cNvPr>
              <p:cNvSpPr/>
              <p:nvPr/>
            </p:nvSpPr>
            <p:spPr>
              <a:xfrm>
                <a:off x="7814532" y="2762026"/>
                <a:ext cx="666974" cy="666974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EA7D5-DCE6-7D44-91E3-5D8EAD792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32" y="2762026"/>
                <a:ext cx="666974" cy="6669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C95BBF-76D3-B745-BAE6-CC0B17DB83A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5848" y="3095513"/>
            <a:ext cx="1578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6F15E21-4EA2-D54D-A150-450473894C4A}"/>
              </a:ext>
            </a:extLst>
          </p:cNvPr>
          <p:cNvGrpSpPr/>
          <p:nvPr/>
        </p:nvGrpSpPr>
        <p:grpSpPr>
          <a:xfrm>
            <a:off x="2088776" y="4817427"/>
            <a:ext cx="3276077" cy="1308100"/>
            <a:chOff x="4528073" y="5012541"/>
            <a:chExt cx="3276077" cy="130810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EB305D8-AF5A-F544-9D70-68509EF7BF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560"/>
            <a:stretch/>
          </p:blipFill>
          <p:spPr>
            <a:xfrm>
              <a:off x="5056094" y="5012541"/>
              <a:ext cx="2748056" cy="13081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E7B209-4439-A746-B6F5-763AE54D9491}"/>
                </a:ext>
              </a:extLst>
            </p:cNvPr>
            <p:cNvSpPr txBox="1"/>
            <p:nvPr/>
          </p:nvSpPr>
          <p:spPr>
            <a:xfrm>
              <a:off x="4528073" y="5098604"/>
              <a:ext cx="60063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6000" dirty="0"/>
                <a:t>σ</a:t>
              </a:r>
              <a:endParaRPr lang="en-VN" sz="6000" dirty="0"/>
            </a:p>
          </p:txBody>
        </p:sp>
      </p:grpSp>
      <p:pic>
        <p:nvPicPr>
          <p:cNvPr id="1028" name="Picture 4" descr="Sigmoid function - Wikipedia">
            <a:extLst>
              <a:ext uri="{FF2B5EF4-FFF2-40B4-BE49-F238E27FC236}">
                <a16:creationId xmlns:a16="http://schemas.microsoft.com/office/drawing/2014/main" id="{6CB30B7B-BC72-9B44-9727-62847C856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39" y="4197649"/>
            <a:ext cx="3641015" cy="242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E2BA8A-5556-8548-B7F8-650F5D09C01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481506" y="3095513"/>
            <a:ext cx="15961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833608-2BC4-8940-A0EF-76F2D3D68286}"/>
                  </a:ext>
                </a:extLst>
              </p:cNvPr>
              <p:cNvSpPr txBox="1"/>
              <p:nvPr/>
            </p:nvSpPr>
            <p:spPr>
              <a:xfrm>
                <a:off x="1688285" y="2772347"/>
                <a:ext cx="14366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833608-2BC4-8940-A0EF-76F2D3D6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85" y="2772347"/>
                <a:ext cx="1436612" cy="276999"/>
              </a:xfrm>
              <a:prstGeom prst="rect">
                <a:avLst/>
              </a:prstGeom>
              <a:blipFill>
                <a:blip r:embed="rId9"/>
                <a:stretch>
                  <a:fillRect l="-870" r="-87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9B8A81-CE74-144F-BB07-71E06C503D6D}"/>
                  </a:ext>
                </a:extLst>
              </p:cNvPr>
              <p:cNvSpPr txBox="1"/>
              <p:nvPr/>
            </p:nvSpPr>
            <p:spPr>
              <a:xfrm>
                <a:off x="3133164" y="2323444"/>
                <a:ext cx="113588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9B8A81-CE74-144F-BB07-71E06C503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64" y="2323444"/>
                <a:ext cx="1135887" cy="276999"/>
              </a:xfrm>
              <a:prstGeom prst="rect">
                <a:avLst/>
              </a:prstGeom>
              <a:blipFill>
                <a:blip r:embed="rId10"/>
                <a:stretch>
                  <a:fillRect l="-6593" r="-6593" b="-29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32B721-ADF7-D54C-83CF-26062AB18680}"/>
                  </a:ext>
                </a:extLst>
              </p:cNvPr>
              <p:cNvSpPr txBox="1"/>
              <p:nvPr/>
            </p:nvSpPr>
            <p:spPr>
              <a:xfrm>
                <a:off x="4021469" y="2765135"/>
                <a:ext cx="156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32B721-ADF7-D54C-83CF-26062AB1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69" y="2765135"/>
                <a:ext cx="1562543" cy="276999"/>
              </a:xfrm>
              <a:prstGeom prst="rect">
                <a:avLst/>
              </a:prstGeom>
              <a:blipFill>
                <a:blip r:embed="rId11"/>
                <a:stretch>
                  <a:fillRect l="-1613" r="-806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EAFD1-F2F1-8E47-A3CB-A55A8DE57C30}"/>
                  </a:ext>
                </a:extLst>
              </p:cNvPr>
              <p:cNvSpPr txBox="1"/>
              <p:nvPr/>
            </p:nvSpPr>
            <p:spPr>
              <a:xfrm>
                <a:off x="5352980" y="2317485"/>
                <a:ext cx="114121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EAFD1-F2F1-8E47-A3CB-A55A8DE5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0" y="2317485"/>
                <a:ext cx="1141210" cy="276999"/>
              </a:xfrm>
              <a:prstGeom prst="rect">
                <a:avLst/>
              </a:prstGeom>
              <a:blipFill>
                <a:blip r:embed="rId12"/>
                <a:stretch>
                  <a:fillRect l="-5435" r="-6522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474F9-D036-8940-8904-FFC88E946B11}"/>
                  </a:ext>
                </a:extLst>
              </p:cNvPr>
              <p:cNvSpPr txBox="1"/>
              <p:nvPr/>
            </p:nvSpPr>
            <p:spPr>
              <a:xfrm>
                <a:off x="6265142" y="2772347"/>
                <a:ext cx="1562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474F9-D036-8940-8904-FFC88E94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2" y="2772347"/>
                <a:ext cx="1562544" cy="276999"/>
              </a:xfrm>
              <a:prstGeom prst="rect">
                <a:avLst/>
              </a:prstGeom>
              <a:blipFill>
                <a:blip r:embed="rId13"/>
                <a:stretch>
                  <a:fillRect l="-1613" t="-4348" r="-806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FEA7BF-D31D-8949-BA5A-F68F20CF0584}"/>
                  </a:ext>
                </a:extLst>
              </p:cNvPr>
              <p:cNvSpPr txBox="1"/>
              <p:nvPr/>
            </p:nvSpPr>
            <p:spPr>
              <a:xfrm>
                <a:off x="7598638" y="2319477"/>
                <a:ext cx="103464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FEA7BF-D31D-8949-BA5A-F68F20CF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38" y="2319477"/>
                <a:ext cx="1034642" cy="276999"/>
              </a:xfrm>
              <a:prstGeom prst="rect">
                <a:avLst/>
              </a:prstGeom>
              <a:blipFill>
                <a:blip r:embed="rId14"/>
                <a:stretch>
                  <a:fillRect l="-4762" t="-8333" r="-7143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B64026-9F63-5C47-9CEF-9771F54EC12B}"/>
                  </a:ext>
                </a:extLst>
              </p:cNvPr>
              <p:cNvSpPr/>
              <p:nvPr/>
            </p:nvSpPr>
            <p:spPr>
              <a:xfrm>
                <a:off x="10077685" y="2762026"/>
                <a:ext cx="666974" cy="66697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B64026-9F63-5C47-9CEF-9771F54E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685" y="2762026"/>
                <a:ext cx="666974" cy="66697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3CAD96-8C80-2E4D-98DE-8E05D84D5EA4}"/>
                  </a:ext>
                </a:extLst>
              </p:cNvPr>
              <p:cNvSpPr txBox="1"/>
              <p:nvPr/>
            </p:nvSpPr>
            <p:spPr>
              <a:xfrm>
                <a:off x="9665070" y="2135510"/>
                <a:ext cx="1492203" cy="518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3CAD96-8C80-2E4D-98DE-8E05D84D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070" y="2135510"/>
                <a:ext cx="1492203" cy="518604"/>
              </a:xfrm>
              <a:prstGeom prst="rect">
                <a:avLst/>
              </a:prstGeom>
              <a:blipFill>
                <a:blip r:embed="rId16"/>
                <a:stretch>
                  <a:fillRect l="-3361" t="-2326" r="-840"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5DA6D9-773E-1F4A-BF62-B5B85006C221}"/>
                  </a:ext>
                </a:extLst>
              </p:cNvPr>
              <p:cNvSpPr txBox="1"/>
              <p:nvPr/>
            </p:nvSpPr>
            <p:spPr>
              <a:xfrm>
                <a:off x="4562409" y="781517"/>
                <a:ext cx="334687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5DA6D9-773E-1F4A-BF62-B5B85006C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09" y="781517"/>
                <a:ext cx="3346877" cy="276999"/>
              </a:xfrm>
              <a:prstGeom prst="rect">
                <a:avLst/>
              </a:prstGeom>
              <a:blipFill>
                <a:blip r:embed="rId17"/>
                <a:stretch>
                  <a:fillRect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AE84E3-4BA1-D34A-B15F-5646A2BD478B}"/>
                  </a:ext>
                </a:extLst>
              </p14:cNvPr>
              <p14:cNvContentPartPr/>
              <p14:nvPr/>
            </p14:nvContentPartPr>
            <p14:xfrm>
              <a:off x="5419080" y="95400"/>
              <a:ext cx="6405840" cy="2436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AE84E3-4BA1-D34A-B15F-5646A2BD47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9720" y="86040"/>
                <a:ext cx="6424560" cy="24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0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12" grpId="0" animBg="1"/>
      <p:bldP spid="12" grpId="1" animBg="1"/>
      <p:bldP spid="13" grpId="0" animBg="1"/>
      <p:bldP spid="13" grpId="1" animBg="1"/>
      <p:bldP spid="41" grpId="0"/>
      <p:bldP spid="52" grpId="0" animBg="1"/>
      <p:bldP spid="54" grpId="0"/>
      <p:bldP spid="55" grpId="0" animBg="1"/>
      <p:bldP spid="56" grpId="0"/>
      <p:bldP spid="57" grpId="0" animBg="1"/>
      <p:bldP spid="47" grpId="0" animBg="1"/>
      <p:bldP spid="47" grpId="1" animBg="1"/>
      <p:bldP spid="5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04AFA2-FA74-F542-ABF4-751D91DFAEBF}"/>
                  </a:ext>
                </a:extLst>
              </p:cNvPr>
              <p:cNvSpPr/>
              <p:nvPr/>
            </p:nvSpPr>
            <p:spPr>
              <a:xfrm>
                <a:off x="883919" y="2762026"/>
                <a:ext cx="666974" cy="6669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04AFA2-FA74-F542-ABF4-751D91DFA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19" y="2762026"/>
                <a:ext cx="666974" cy="6669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97362-B180-254C-9C5D-194FE25B893C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550893" y="3095513"/>
            <a:ext cx="177232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F4A46C-95C8-3C4D-AB2E-8BF25F7F3593}"/>
                  </a:ext>
                </a:extLst>
              </p:cNvPr>
              <p:cNvSpPr/>
              <p:nvPr/>
            </p:nvSpPr>
            <p:spPr>
              <a:xfrm>
                <a:off x="3323216" y="2762026"/>
                <a:ext cx="666974" cy="66697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BF4A46C-95C8-3C4D-AB2E-8BF25F7F3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16" y="2762026"/>
                <a:ext cx="666974" cy="6669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71DC1F-EB89-A044-A1F5-9D5A090AB12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990190" y="3095513"/>
            <a:ext cx="1578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7A4178-5436-BA47-AA12-B5537B74FC6E}"/>
                  </a:ext>
                </a:extLst>
              </p:cNvPr>
              <p:cNvSpPr/>
              <p:nvPr/>
            </p:nvSpPr>
            <p:spPr>
              <a:xfrm>
                <a:off x="5568874" y="2762026"/>
                <a:ext cx="666974" cy="6669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7A4178-5436-BA47-AA12-B5537B74FC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74" y="2762026"/>
                <a:ext cx="666974" cy="6669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EA7D5-DCE6-7D44-91E3-5D8EAD792DDE}"/>
                  </a:ext>
                </a:extLst>
              </p:cNvPr>
              <p:cNvSpPr/>
              <p:nvPr/>
            </p:nvSpPr>
            <p:spPr>
              <a:xfrm>
                <a:off x="7814532" y="2762026"/>
                <a:ext cx="666974" cy="666974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V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6EA7D5-DCE6-7D44-91E3-5D8EAD792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32" y="2762026"/>
                <a:ext cx="666974" cy="6669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C95BBF-76D3-B745-BAE6-CC0B17DB83A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235848" y="3095513"/>
            <a:ext cx="15786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E2BA8A-5556-8548-B7F8-650F5D09C01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8481506" y="3095513"/>
            <a:ext cx="15961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833608-2BC4-8940-A0EF-76F2D3D68286}"/>
                  </a:ext>
                </a:extLst>
              </p:cNvPr>
              <p:cNvSpPr txBox="1"/>
              <p:nvPr/>
            </p:nvSpPr>
            <p:spPr>
              <a:xfrm>
                <a:off x="1688285" y="2772347"/>
                <a:ext cx="143661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2833608-2BC4-8940-A0EF-76F2D3D68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85" y="2772347"/>
                <a:ext cx="1436612" cy="276999"/>
              </a:xfrm>
              <a:prstGeom prst="rect">
                <a:avLst/>
              </a:prstGeom>
              <a:blipFill>
                <a:blip r:embed="rId7"/>
                <a:stretch>
                  <a:fillRect l="-870" r="-87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9B8A81-CE74-144F-BB07-71E06C503D6D}"/>
                  </a:ext>
                </a:extLst>
              </p:cNvPr>
              <p:cNvSpPr txBox="1"/>
              <p:nvPr/>
            </p:nvSpPr>
            <p:spPr>
              <a:xfrm>
                <a:off x="3133164" y="2323444"/>
                <a:ext cx="1135887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39B8A81-CE74-144F-BB07-71E06C503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164" y="2323444"/>
                <a:ext cx="1135887" cy="276999"/>
              </a:xfrm>
              <a:prstGeom prst="rect">
                <a:avLst/>
              </a:prstGeom>
              <a:blipFill>
                <a:blip r:embed="rId8"/>
                <a:stretch>
                  <a:fillRect l="-6593" r="-6593" b="-29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32B721-ADF7-D54C-83CF-26062AB18680}"/>
                  </a:ext>
                </a:extLst>
              </p:cNvPr>
              <p:cNvSpPr txBox="1"/>
              <p:nvPr/>
            </p:nvSpPr>
            <p:spPr>
              <a:xfrm>
                <a:off x="4021469" y="2765135"/>
                <a:ext cx="156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132B721-ADF7-D54C-83CF-26062AB1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469" y="2765135"/>
                <a:ext cx="1562543" cy="276999"/>
              </a:xfrm>
              <a:prstGeom prst="rect">
                <a:avLst/>
              </a:prstGeom>
              <a:blipFill>
                <a:blip r:embed="rId9"/>
                <a:stretch>
                  <a:fillRect l="-1613" r="-806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EAFD1-F2F1-8E47-A3CB-A55A8DE57C30}"/>
                  </a:ext>
                </a:extLst>
              </p:cNvPr>
              <p:cNvSpPr txBox="1"/>
              <p:nvPr/>
            </p:nvSpPr>
            <p:spPr>
              <a:xfrm>
                <a:off x="5352980" y="2317485"/>
                <a:ext cx="1141210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F1EAFD1-F2F1-8E47-A3CB-A55A8DE57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980" y="2317485"/>
                <a:ext cx="1141210" cy="276999"/>
              </a:xfrm>
              <a:prstGeom prst="rect">
                <a:avLst/>
              </a:prstGeom>
              <a:blipFill>
                <a:blip r:embed="rId10"/>
                <a:stretch>
                  <a:fillRect l="-5435" r="-6522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474F9-D036-8940-8904-FFC88E946B11}"/>
                  </a:ext>
                </a:extLst>
              </p:cNvPr>
              <p:cNvSpPr txBox="1"/>
              <p:nvPr/>
            </p:nvSpPr>
            <p:spPr>
              <a:xfrm>
                <a:off x="6265142" y="2772347"/>
                <a:ext cx="15625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F474F9-D036-8940-8904-FFC88E94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2" y="2772347"/>
                <a:ext cx="1562544" cy="276999"/>
              </a:xfrm>
              <a:prstGeom prst="rect">
                <a:avLst/>
              </a:prstGeom>
              <a:blipFill>
                <a:blip r:embed="rId11"/>
                <a:stretch>
                  <a:fillRect l="-1613" t="-4348" r="-806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FEA7BF-D31D-8949-BA5A-F68F20CF0584}"/>
                  </a:ext>
                </a:extLst>
              </p:cNvPr>
              <p:cNvSpPr txBox="1"/>
              <p:nvPr/>
            </p:nvSpPr>
            <p:spPr>
              <a:xfrm>
                <a:off x="7598638" y="2319477"/>
                <a:ext cx="1034642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FEA7BF-D31D-8949-BA5A-F68F20CF0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638" y="2319477"/>
                <a:ext cx="1034642" cy="276999"/>
              </a:xfrm>
              <a:prstGeom prst="rect">
                <a:avLst/>
              </a:prstGeom>
              <a:blipFill>
                <a:blip r:embed="rId12"/>
                <a:stretch>
                  <a:fillRect l="-4762" t="-8333" r="-7143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B64026-9F63-5C47-9CEF-9771F54EC12B}"/>
                  </a:ext>
                </a:extLst>
              </p:cNvPr>
              <p:cNvSpPr/>
              <p:nvPr/>
            </p:nvSpPr>
            <p:spPr>
              <a:xfrm>
                <a:off x="10077685" y="2762026"/>
                <a:ext cx="666974" cy="666974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6B64026-9F63-5C47-9CEF-9771F54E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685" y="2762026"/>
                <a:ext cx="666974" cy="6669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3CAD96-8C80-2E4D-98DE-8E05D84D5EA4}"/>
                  </a:ext>
                </a:extLst>
              </p:cNvPr>
              <p:cNvSpPr txBox="1"/>
              <p:nvPr/>
            </p:nvSpPr>
            <p:spPr>
              <a:xfrm>
                <a:off x="9665070" y="2135510"/>
                <a:ext cx="1492203" cy="5186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VN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D3CAD96-8C80-2E4D-98DE-8E05D84D5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070" y="2135510"/>
                <a:ext cx="1492203" cy="518604"/>
              </a:xfrm>
              <a:prstGeom prst="rect">
                <a:avLst/>
              </a:prstGeom>
              <a:blipFill>
                <a:blip r:embed="rId14"/>
                <a:stretch>
                  <a:fillRect l="-3361" t="-2326" r="-840" b="-116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Dog definición y significado | Diccionario Inglés Collins">
            <a:extLst>
              <a:ext uri="{FF2B5EF4-FFF2-40B4-BE49-F238E27FC236}">
                <a16:creationId xmlns:a16="http://schemas.microsoft.com/office/drawing/2014/main" id="{E6A150D6-AF9D-864B-A247-D711CE5C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5" y="130894"/>
            <a:ext cx="1271599" cy="154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C4BD38A-23CD-7D48-8F50-EE5E3E465359}"/>
              </a:ext>
            </a:extLst>
          </p:cNvPr>
          <p:cNvSpPr txBox="1"/>
          <p:nvPr/>
        </p:nvSpPr>
        <p:spPr>
          <a:xfrm>
            <a:off x="8067420" y="549038"/>
            <a:ext cx="1271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0: not dog</a:t>
            </a:r>
          </a:p>
          <a:p>
            <a:r>
              <a:rPr lang="en-VN" dirty="0"/>
              <a:t>1: 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88A47-8922-324E-8638-02A317DD6E79}"/>
              </a:ext>
            </a:extLst>
          </p:cNvPr>
          <p:cNvSpPr txBox="1"/>
          <p:nvPr/>
        </p:nvSpPr>
        <p:spPr>
          <a:xfrm>
            <a:off x="815223" y="4087905"/>
            <a:ext cx="80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3</a:t>
            </a:r>
            <a:endParaRPr lang="en-V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6BA1EF-ECD4-0F46-A23B-A48C8F4D5ED4}"/>
              </a:ext>
            </a:extLst>
          </p:cNvPr>
          <p:cNvSpPr txBox="1"/>
          <p:nvPr/>
        </p:nvSpPr>
        <p:spPr>
          <a:xfrm>
            <a:off x="431815" y="5105094"/>
            <a:ext cx="15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 = 2, b1 = -3</a:t>
            </a:r>
            <a:endParaRPr lang="en-V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A6DF44-B3D4-7E4B-9681-61E8F96F2D62}"/>
              </a:ext>
            </a:extLst>
          </p:cNvPr>
          <p:cNvSpPr txBox="1"/>
          <p:nvPr/>
        </p:nvSpPr>
        <p:spPr>
          <a:xfrm>
            <a:off x="2723028" y="4150187"/>
            <a:ext cx="195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z1 = 2*3 - 3 = 3</a:t>
            </a:r>
          </a:p>
          <a:p>
            <a:r>
              <a:rPr lang="en-US" dirty="0"/>
              <a:t>f1 = </a:t>
            </a:r>
            <a:r>
              <a:rPr lang="el-GR" dirty="0"/>
              <a:t>σ</a:t>
            </a:r>
            <a:r>
              <a:rPr lang="en-US" dirty="0"/>
              <a:t>(3) =  0.952</a:t>
            </a:r>
            <a:endParaRPr lang="en-V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BB6C7-8DB7-CE46-B6D6-DEF449A93D7F}"/>
              </a:ext>
            </a:extLst>
          </p:cNvPr>
          <p:cNvSpPr txBox="1"/>
          <p:nvPr/>
        </p:nvSpPr>
        <p:spPr>
          <a:xfrm>
            <a:off x="2871112" y="5105094"/>
            <a:ext cx="157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 = -3, b2 = 1</a:t>
            </a:r>
            <a:endParaRPr lang="en-V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1F159B-9A23-014C-B5FA-4D486FB9854E}"/>
              </a:ext>
            </a:extLst>
          </p:cNvPr>
          <p:cNvSpPr txBox="1"/>
          <p:nvPr/>
        </p:nvSpPr>
        <p:spPr>
          <a:xfrm>
            <a:off x="4731885" y="4137165"/>
            <a:ext cx="27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z2 = (-3)*0.952 + 1 = -1.856</a:t>
            </a:r>
          </a:p>
          <a:p>
            <a:r>
              <a:rPr lang="en-US" dirty="0"/>
              <a:t>f2 = </a:t>
            </a:r>
            <a:r>
              <a:rPr lang="el-GR" dirty="0"/>
              <a:t>σ</a:t>
            </a:r>
            <a:r>
              <a:rPr lang="en-US" dirty="0"/>
              <a:t>(-1.856) =  0.135</a:t>
            </a:r>
            <a:endParaRPr lang="en-V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8EF2F-65E6-F242-9590-C5C2F4F186AA}"/>
              </a:ext>
            </a:extLst>
          </p:cNvPr>
          <p:cNvSpPr txBox="1"/>
          <p:nvPr/>
        </p:nvSpPr>
        <p:spPr>
          <a:xfrm>
            <a:off x="5066417" y="5105094"/>
            <a:ext cx="171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-1, b3 = -4</a:t>
            </a:r>
            <a:endParaRPr lang="en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BBE9FF-B440-084D-B46B-CCC328AD7E82}"/>
              </a:ext>
            </a:extLst>
          </p:cNvPr>
          <p:cNvSpPr txBox="1"/>
          <p:nvPr/>
        </p:nvSpPr>
        <p:spPr>
          <a:xfrm>
            <a:off x="7487044" y="4116171"/>
            <a:ext cx="2728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z3 = (-1)*0.135 - 4 = -4.135</a:t>
            </a:r>
          </a:p>
          <a:p>
            <a:r>
              <a:rPr lang="en-US" dirty="0"/>
              <a:t>y^ = </a:t>
            </a:r>
            <a:r>
              <a:rPr lang="el-GR" dirty="0"/>
              <a:t>σ</a:t>
            </a:r>
            <a:r>
              <a:rPr lang="en-US" dirty="0"/>
              <a:t>(-4.135) =  0.016</a:t>
            </a:r>
            <a:endParaRPr lang="en-V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F9EF2-E223-B54C-A8B5-27C68D1C0C6A}"/>
              </a:ext>
            </a:extLst>
          </p:cNvPr>
          <p:cNvSpPr txBox="1"/>
          <p:nvPr/>
        </p:nvSpPr>
        <p:spPr>
          <a:xfrm>
            <a:off x="10215273" y="4254670"/>
            <a:ext cx="18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½ (1-0.016)^2</a:t>
            </a:r>
          </a:p>
          <a:p>
            <a:r>
              <a:rPr lang="en-US" dirty="0"/>
              <a:t>= 0.484128</a:t>
            </a:r>
            <a:endParaRPr lang="en-V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3983B0-ABD0-E648-8101-399036DE3439}"/>
              </a:ext>
            </a:extLst>
          </p:cNvPr>
          <p:cNvCxnSpPr>
            <a:cxnSpLocks/>
          </p:cNvCxnSpPr>
          <p:nvPr/>
        </p:nvCxnSpPr>
        <p:spPr>
          <a:xfrm>
            <a:off x="2002996" y="901561"/>
            <a:ext cx="591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FBE36D-964C-C04B-BCE6-18E7F8ADE2FF}"/>
                  </a:ext>
                </a:extLst>
              </p:cNvPr>
              <p:cNvSpPr txBox="1"/>
              <p:nvPr/>
            </p:nvSpPr>
            <p:spPr>
              <a:xfrm>
                <a:off x="9828228" y="596659"/>
                <a:ext cx="1492203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VN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FBE36D-964C-C04B-BCE6-18E7F8ADE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228" y="596659"/>
                <a:ext cx="1492203" cy="430887"/>
              </a:xfrm>
              <a:prstGeom prst="rect">
                <a:avLst/>
              </a:prstGeom>
              <a:blipFill>
                <a:blip r:embed="rId16"/>
                <a:stretch>
                  <a:fillRect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2F6E2-C8EB-2B48-8452-1D637CBCA101}"/>
                  </a:ext>
                </a:extLst>
              </p14:cNvPr>
              <p14:cNvContentPartPr/>
              <p14:nvPr/>
            </p14:nvContentPartPr>
            <p14:xfrm>
              <a:off x="335160" y="1005840"/>
              <a:ext cx="11210760" cy="4806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2F6E2-C8EB-2B48-8452-1D637CBCA1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5800" y="996480"/>
                <a:ext cx="11229480" cy="48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1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/>
      <p:bldP spid="25" grpId="0"/>
      <p:bldP spid="30" grpId="0"/>
      <p:bldP spid="31" grpId="0"/>
      <p:bldP spid="34" grpId="0"/>
      <p:bldP spid="36" grpId="0"/>
      <p:bldP spid="38" grpId="0"/>
      <p:bldP spid="4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bol – Wikipedia tiếng Việt">
            <a:extLst>
              <a:ext uri="{FF2B5EF4-FFF2-40B4-BE49-F238E27FC236}">
                <a16:creationId xmlns:a16="http://schemas.microsoft.com/office/drawing/2014/main" id="{C31D4BD5-71C0-1144-B0D1-0C45FA95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938213"/>
            <a:ext cx="24892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661CC-90E7-1144-A688-B7F635999BAF}"/>
              </a:ext>
            </a:extLst>
          </p:cNvPr>
          <p:cNvCxnSpPr/>
          <p:nvPr/>
        </p:nvCxnSpPr>
        <p:spPr>
          <a:xfrm flipV="1">
            <a:off x="857250" y="114300"/>
            <a:ext cx="0" cy="3843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F454C-C349-C54B-AB51-E09A7F756562}"/>
              </a:ext>
            </a:extLst>
          </p:cNvPr>
          <p:cNvCxnSpPr>
            <a:cxnSpLocks/>
          </p:cNvCxnSpPr>
          <p:nvPr/>
        </p:nvCxnSpPr>
        <p:spPr>
          <a:xfrm>
            <a:off x="857250" y="3986213"/>
            <a:ext cx="2719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s this graph of loss function or input data distribution? - Cross Validated">
            <a:extLst>
              <a:ext uri="{FF2B5EF4-FFF2-40B4-BE49-F238E27FC236}">
                <a16:creationId xmlns:a16="http://schemas.microsoft.com/office/drawing/2014/main" id="{0A4AA071-A1F6-B841-A2B0-BBAB6921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41" y="300036"/>
            <a:ext cx="5765009" cy="384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9BAC76-E392-7149-8D33-221EAA2244F4}"/>
                  </a:ext>
                </a:extLst>
              </p14:cNvPr>
              <p14:cNvContentPartPr/>
              <p14:nvPr/>
            </p14:nvContentPartPr>
            <p14:xfrm>
              <a:off x="155880" y="194760"/>
              <a:ext cx="5608440" cy="581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9BAC76-E392-7149-8D33-221EAA2244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520" y="185400"/>
                <a:ext cx="5627160" cy="58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7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6166F3-B37E-F447-BCEE-2AF370EAB47D}"/>
                  </a:ext>
                </a:extLst>
              </p:cNvPr>
              <p:cNvSpPr txBox="1"/>
              <p:nvPr/>
            </p:nvSpPr>
            <p:spPr>
              <a:xfrm>
                <a:off x="241372" y="231405"/>
                <a:ext cx="3233349" cy="11524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VN" sz="4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36166F3-B37E-F447-BCEE-2AF370EA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2" y="231405"/>
                <a:ext cx="3233349" cy="1152495"/>
              </a:xfrm>
              <a:prstGeom prst="rect">
                <a:avLst/>
              </a:prstGeom>
              <a:blipFill>
                <a:blip r:embed="rId3"/>
                <a:stretch>
                  <a:fillRect l="-4280" t="-1075" r="-1946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33DCE1-474C-FB4A-8DA8-307E983D4D5C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3474721" y="807652"/>
            <a:ext cx="6669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92D93-2B33-C041-9CF9-AFE509D6A0FF}"/>
                  </a:ext>
                </a:extLst>
              </p:cNvPr>
              <p:cNvSpPr txBox="1"/>
              <p:nvPr/>
            </p:nvSpPr>
            <p:spPr>
              <a:xfrm>
                <a:off x="778078" y="1812016"/>
                <a:ext cx="3110213" cy="980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4000" dirty="0"/>
                  <a:t>=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VN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A92D93-2B33-C041-9CF9-AFE509D6A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8" y="1812016"/>
                <a:ext cx="3110213" cy="980974"/>
              </a:xfrm>
              <a:prstGeom prst="rect">
                <a:avLst/>
              </a:prstGeom>
              <a:blipFill>
                <a:blip r:embed="rId4"/>
                <a:stretch>
                  <a:fillRect l="-4472" t="-8974" b="-1153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3283BB-94F6-2540-93B0-49EC5CCC1147}"/>
                  </a:ext>
                </a:extLst>
              </p:cNvPr>
              <p:cNvSpPr txBox="1"/>
              <p:nvPr/>
            </p:nvSpPr>
            <p:spPr>
              <a:xfrm>
                <a:off x="6246607" y="1805870"/>
                <a:ext cx="4328161" cy="900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VN" sz="2800" dirty="0"/>
                        <m:t>=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3283BB-94F6-2540-93B0-49EC5CCC1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07" y="1805870"/>
                <a:ext cx="4328161" cy="900568"/>
              </a:xfrm>
              <a:prstGeom prst="rect">
                <a:avLst/>
              </a:prstGeom>
              <a:blipFill>
                <a:blip r:embed="rId5"/>
                <a:stretch>
                  <a:fillRect l="-3226" t="-11111" b="-138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1DB47E-CC3E-EB48-A59E-E8359FE8B36A}"/>
                  </a:ext>
                </a:extLst>
              </p:cNvPr>
              <p:cNvSpPr txBox="1"/>
              <p:nvPr/>
            </p:nvSpPr>
            <p:spPr>
              <a:xfrm>
                <a:off x="241372" y="3128408"/>
                <a:ext cx="2023824" cy="4924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1DB47E-CC3E-EB48-A59E-E8359FE8B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2" y="3128408"/>
                <a:ext cx="2023824" cy="492443"/>
              </a:xfrm>
              <a:prstGeom prst="rect">
                <a:avLst/>
              </a:prstGeom>
              <a:blipFill>
                <a:blip r:embed="rId6"/>
                <a:stretch>
                  <a:fillRect l="-6173" r="-6173" b="-317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C37719-BFB9-7E46-BB45-6391D864E1D7}"/>
                  </a:ext>
                </a:extLst>
              </p:cNvPr>
              <p:cNvSpPr txBox="1"/>
              <p:nvPr/>
            </p:nvSpPr>
            <p:spPr>
              <a:xfrm>
                <a:off x="7795033" y="494141"/>
                <a:ext cx="31172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 sz="3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C37719-BFB9-7E46-BB45-6391D864E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033" y="494141"/>
                <a:ext cx="3117264" cy="553998"/>
              </a:xfrm>
              <a:prstGeom prst="rect">
                <a:avLst/>
              </a:prstGeom>
              <a:blipFill>
                <a:blip r:embed="rId7"/>
                <a:stretch>
                  <a:fillRect l="-1215" r="-810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AA19D9-892B-0A41-926A-ACC8574EC961}"/>
                  </a:ext>
                </a:extLst>
              </p:cNvPr>
              <p:cNvSpPr txBox="1"/>
              <p:nvPr/>
            </p:nvSpPr>
            <p:spPr>
              <a:xfrm>
                <a:off x="4141695" y="499875"/>
                <a:ext cx="2301976" cy="615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AA19D9-892B-0A41-926A-ACC8574EC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5" y="499875"/>
                <a:ext cx="2301976" cy="615553"/>
              </a:xfrm>
              <a:prstGeom prst="rect">
                <a:avLst/>
              </a:prstGeom>
              <a:blipFill>
                <a:blip r:embed="rId8"/>
                <a:stretch>
                  <a:fillRect l="-4918" t="-13725" r="-7104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EBE092-E40D-5744-9EEE-FFC867623A0A}"/>
              </a:ext>
            </a:extLst>
          </p:cNvPr>
          <p:cNvCxnSpPr>
            <a:cxnSpLocks/>
          </p:cNvCxnSpPr>
          <p:nvPr/>
        </p:nvCxnSpPr>
        <p:spPr>
          <a:xfrm>
            <a:off x="6452378" y="801003"/>
            <a:ext cx="1185551" cy="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9DD3C8-8D51-5F43-9828-15DC17F6D965}"/>
                  </a:ext>
                </a:extLst>
              </p:cNvPr>
              <p:cNvSpPr txBox="1"/>
              <p:nvPr/>
            </p:nvSpPr>
            <p:spPr>
              <a:xfrm>
                <a:off x="778078" y="3923850"/>
                <a:ext cx="5317922" cy="985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4000" dirty="0"/>
                  <a:t>=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VN" sz="4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F9DD3C8-8D51-5F43-9828-15DC17F6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78" y="3923850"/>
                <a:ext cx="5317922" cy="985976"/>
              </a:xfrm>
              <a:prstGeom prst="rect">
                <a:avLst/>
              </a:prstGeom>
              <a:blipFill>
                <a:blip r:embed="rId9"/>
                <a:stretch>
                  <a:fillRect l="-2619" t="-1025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C86A5D-5F8B-7A4E-918D-778F8B52C4F1}"/>
                  </a:ext>
                </a:extLst>
              </p:cNvPr>
              <p:cNvSpPr txBox="1"/>
              <p:nvPr/>
            </p:nvSpPr>
            <p:spPr>
              <a:xfrm>
                <a:off x="3474721" y="3064464"/>
                <a:ext cx="34643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AC86A5D-5F8B-7A4E-918D-778F8B52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1" y="3064464"/>
                <a:ext cx="3464346" cy="615553"/>
              </a:xfrm>
              <a:prstGeom prst="rect">
                <a:avLst/>
              </a:prstGeom>
              <a:blipFill>
                <a:blip r:embed="rId10"/>
                <a:stretch>
                  <a:fillRect l="-1460" r="-730" b="-367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E11E49-238F-0B47-B68E-AE3DDC52A63A}"/>
              </a:ext>
            </a:extLst>
          </p:cNvPr>
          <p:cNvCxnSpPr>
            <a:stCxn id="39" idx="3"/>
            <a:endCxn id="53" idx="1"/>
          </p:cNvCxnSpPr>
          <p:nvPr/>
        </p:nvCxnSpPr>
        <p:spPr>
          <a:xfrm flipV="1">
            <a:off x="2265196" y="3372241"/>
            <a:ext cx="1209525" cy="2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A14C79-CFFA-174F-A9BB-8C7CFF6D4891}"/>
                  </a:ext>
                </a:extLst>
              </p:cNvPr>
              <p:cNvSpPr txBox="1"/>
              <p:nvPr/>
            </p:nvSpPr>
            <p:spPr>
              <a:xfrm>
                <a:off x="6246607" y="3923850"/>
                <a:ext cx="5317922" cy="985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4000" dirty="0"/>
                  <a:t>=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40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VN" sz="4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A14C79-CFFA-174F-A9BB-8C7CFF6D4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07" y="3923850"/>
                <a:ext cx="5317922" cy="985976"/>
              </a:xfrm>
              <a:prstGeom prst="rect">
                <a:avLst/>
              </a:prstGeom>
              <a:blipFill>
                <a:blip r:embed="rId11"/>
                <a:stretch>
                  <a:fillRect l="-2864" t="-1025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8962B6-331A-074F-9A91-3289C613DE43}"/>
                  </a:ext>
                </a:extLst>
              </p:cNvPr>
              <p:cNvSpPr txBox="1"/>
              <p:nvPr/>
            </p:nvSpPr>
            <p:spPr>
              <a:xfrm>
                <a:off x="241372" y="5153659"/>
                <a:ext cx="2267031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3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8962B6-331A-074F-9A91-3289C613D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72" y="5153659"/>
                <a:ext cx="2267031" cy="553998"/>
              </a:xfrm>
              <a:prstGeom prst="rect">
                <a:avLst/>
              </a:prstGeom>
              <a:blipFill>
                <a:blip r:embed="rId12"/>
                <a:stretch>
                  <a:fillRect l="-6111" r="-6667" b="-3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7B68B99-952E-3F47-9621-8B951EE1AB24}"/>
                  </a:ext>
                </a:extLst>
              </p:cNvPr>
              <p:cNvSpPr txBox="1"/>
              <p:nvPr/>
            </p:nvSpPr>
            <p:spPr>
              <a:xfrm>
                <a:off x="3474721" y="5153659"/>
                <a:ext cx="2870401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3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7B68B99-952E-3F47-9621-8B951EE1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1" y="5153659"/>
                <a:ext cx="2870401" cy="553998"/>
              </a:xfrm>
              <a:prstGeom prst="rect">
                <a:avLst/>
              </a:prstGeom>
              <a:blipFill>
                <a:blip r:embed="rId13"/>
                <a:stretch>
                  <a:fillRect l="-1322" r="-881" b="-1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CC4952-D842-364F-A1A1-E4D687DB363B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2508403" y="5430658"/>
            <a:ext cx="966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14B1D3-AFD9-DC44-B5AF-5CF153CE6CA6}"/>
                  </a:ext>
                </a:extLst>
              </p:cNvPr>
              <p:cNvSpPr txBox="1"/>
              <p:nvPr/>
            </p:nvSpPr>
            <p:spPr>
              <a:xfrm>
                <a:off x="357663" y="5806501"/>
                <a:ext cx="6427753" cy="887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3600" dirty="0"/>
                  <a:t>=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VN" sz="3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A14B1D3-AFD9-DC44-B5AF-5CF153CE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3" y="5806501"/>
                <a:ext cx="6427753" cy="887679"/>
              </a:xfrm>
              <a:prstGeom prst="rect">
                <a:avLst/>
              </a:prstGeom>
              <a:blipFill>
                <a:blip r:embed="rId14"/>
                <a:stretch>
                  <a:fillRect l="-1972" t="-9859" b="-1690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CCD082-0E68-7E47-9E1E-1A7B9F0B2F63}"/>
                  </a:ext>
                </a:extLst>
              </p:cNvPr>
              <p:cNvSpPr txBox="1"/>
              <p:nvPr/>
            </p:nvSpPr>
            <p:spPr>
              <a:xfrm>
                <a:off x="6139788" y="5809012"/>
                <a:ext cx="6427753" cy="887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VN" sz="3600" dirty="0"/>
                  <a:t>=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3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VN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0CCD082-0E68-7E47-9E1E-1A7B9F0B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88" y="5809012"/>
                <a:ext cx="6427753" cy="887679"/>
              </a:xfrm>
              <a:prstGeom prst="rect">
                <a:avLst/>
              </a:prstGeom>
              <a:blipFill>
                <a:blip r:embed="rId15"/>
                <a:stretch>
                  <a:fillRect l="-1972" t="-9859" b="-1690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D441D23-9BCD-8D4B-A427-A7FEFD610ACF}"/>
              </a:ext>
            </a:extLst>
          </p:cNvPr>
          <p:cNvSpPr/>
          <p:nvPr/>
        </p:nvSpPr>
        <p:spPr>
          <a:xfrm>
            <a:off x="1743075" y="1628775"/>
            <a:ext cx="1248487" cy="128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508556-3D47-C748-AF1B-333F170DF4A3}"/>
              </a:ext>
            </a:extLst>
          </p:cNvPr>
          <p:cNvSpPr/>
          <p:nvPr/>
        </p:nvSpPr>
        <p:spPr>
          <a:xfrm>
            <a:off x="1743075" y="3797353"/>
            <a:ext cx="1248487" cy="1285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84993C-07E6-FA4F-B3C2-6FED5A48D06A}"/>
              </a:ext>
            </a:extLst>
          </p:cNvPr>
          <p:cNvSpPr/>
          <p:nvPr/>
        </p:nvSpPr>
        <p:spPr>
          <a:xfrm>
            <a:off x="1743074" y="3823241"/>
            <a:ext cx="2870401" cy="128587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FF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C99EC-16B0-8E46-8CD1-2E38FB0F046F}"/>
              </a:ext>
            </a:extLst>
          </p:cNvPr>
          <p:cNvSpPr/>
          <p:nvPr/>
        </p:nvSpPr>
        <p:spPr>
          <a:xfrm>
            <a:off x="1271294" y="5778088"/>
            <a:ext cx="2472031" cy="10174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7A7E3F-82CE-E446-AE03-E510F06FEFF2}"/>
                  </a:ext>
                </a:extLst>
              </p14:cNvPr>
              <p14:cNvContentPartPr/>
              <p14:nvPr/>
            </p14:nvContentPartPr>
            <p14:xfrm>
              <a:off x="309600" y="1111680"/>
              <a:ext cx="10468440" cy="573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7A7E3F-82CE-E446-AE03-E510F06FE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0240" y="1102320"/>
                <a:ext cx="10487160" cy="57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38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1" grpId="0"/>
      <p:bldP spid="37" grpId="0"/>
      <p:bldP spid="39" grpId="0" animBg="1"/>
      <p:bldP spid="42" grpId="0"/>
      <p:bldP spid="43" grpId="0" animBg="1"/>
      <p:bldP spid="50" grpId="0"/>
      <p:bldP spid="53" grpId="0"/>
      <p:bldP spid="58" grpId="0"/>
      <p:bldP spid="60" grpId="0" animBg="1"/>
      <p:bldP spid="61" grpId="0"/>
      <p:bldP spid="62" grpId="0"/>
      <p:bldP spid="64" grpId="0"/>
      <p:bldP spid="3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29E7B3-2429-374E-9682-6512DF707C1F}"/>
                  </a:ext>
                </a:extLst>
              </p:cNvPr>
              <p:cNvSpPr txBox="1"/>
              <p:nvPr/>
            </p:nvSpPr>
            <p:spPr>
              <a:xfrm>
                <a:off x="960958" y="1241861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29E7B3-2429-374E-9682-6512DF707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1241861"/>
                <a:ext cx="3879983" cy="1274260"/>
              </a:xfrm>
              <a:prstGeom prst="rect">
                <a:avLst/>
              </a:prstGeom>
              <a:blipFill>
                <a:blip r:embed="rId3"/>
                <a:stretch>
                  <a:fillRect l="-977" t="-980" b="-68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84B89D-63DD-104E-A245-29E95D8ECAA8}"/>
                  </a:ext>
                </a:extLst>
              </p:cNvPr>
              <p:cNvSpPr txBox="1"/>
              <p:nvPr/>
            </p:nvSpPr>
            <p:spPr>
              <a:xfrm>
                <a:off x="960957" y="2511888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84B89D-63DD-104E-A245-29E95D8EC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7" y="2511888"/>
                <a:ext cx="3879983" cy="1274260"/>
              </a:xfrm>
              <a:prstGeom prst="rect">
                <a:avLst/>
              </a:prstGeom>
              <a:blipFill>
                <a:blip r:embed="rId4"/>
                <a:stretch>
                  <a:fillRect l="-977" t="-1961" b="-68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7713E-2ABF-6D4A-A202-5AEF420E4C3B}"/>
                  </a:ext>
                </a:extLst>
              </p:cNvPr>
              <p:cNvSpPr txBox="1"/>
              <p:nvPr/>
            </p:nvSpPr>
            <p:spPr>
              <a:xfrm>
                <a:off x="960957" y="3988398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E7713E-2ABF-6D4A-A202-5AEF420E4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7" y="3988398"/>
                <a:ext cx="3879983" cy="1274260"/>
              </a:xfrm>
              <a:prstGeom prst="rect">
                <a:avLst/>
              </a:prstGeom>
              <a:blipFill>
                <a:blip r:embed="rId5"/>
                <a:stretch>
                  <a:fillRect l="-326" t="-980" b="-78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4E82EA-4E0B-AD4C-B3CD-CAB9D8B7D00D}"/>
                  </a:ext>
                </a:extLst>
              </p:cNvPr>
              <p:cNvSpPr txBox="1"/>
              <p:nvPr/>
            </p:nvSpPr>
            <p:spPr>
              <a:xfrm>
                <a:off x="7169914" y="1237628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4E82EA-4E0B-AD4C-B3CD-CAB9D8B7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4" y="1237628"/>
                <a:ext cx="3879983" cy="1274260"/>
              </a:xfrm>
              <a:prstGeom prst="rect">
                <a:avLst/>
              </a:prstGeom>
              <a:blipFill>
                <a:blip r:embed="rId6"/>
                <a:stretch>
                  <a:fillRect t="-1980" b="-79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D7E645-44E7-E64C-B038-259CDD2B0769}"/>
                  </a:ext>
                </a:extLst>
              </p:cNvPr>
              <p:cNvSpPr txBox="1"/>
              <p:nvPr/>
            </p:nvSpPr>
            <p:spPr>
              <a:xfrm>
                <a:off x="7169913" y="2507655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D7E645-44E7-E64C-B038-259CDD2B0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3" y="2507655"/>
                <a:ext cx="3879983" cy="1274260"/>
              </a:xfrm>
              <a:prstGeom prst="rect">
                <a:avLst/>
              </a:prstGeom>
              <a:blipFill>
                <a:blip r:embed="rId7"/>
                <a:stretch>
                  <a:fillRect t="-1980" b="-79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B4786-BE93-F244-8866-65ADCBF129A3}"/>
                  </a:ext>
                </a:extLst>
              </p:cNvPr>
              <p:cNvSpPr txBox="1"/>
              <p:nvPr/>
            </p:nvSpPr>
            <p:spPr>
              <a:xfrm>
                <a:off x="7169913" y="3984165"/>
                <a:ext cx="3879983" cy="1274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VN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9B4786-BE93-F244-8866-65ADCBF12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3" y="3984165"/>
                <a:ext cx="3879983" cy="1274260"/>
              </a:xfrm>
              <a:prstGeom prst="rect">
                <a:avLst/>
              </a:prstGeom>
              <a:blipFill>
                <a:blip r:embed="rId8"/>
                <a:stretch>
                  <a:fillRect t="-980" b="-68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D83FA42-D3ED-8F4C-B4DC-69940B560369}"/>
              </a:ext>
            </a:extLst>
          </p:cNvPr>
          <p:cNvSpPr txBox="1"/>
          <p:nvPr/>
        </p:nvSpPr>
        <p:spPr>
          <a:xfrm>
            <a:off x="500063" y="314325"/>
            <a:ext cx="3078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3200" dirty="0"/>
              <a:t>Gradient Descent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91BDC2-ED21-0C4F-8937-E51361E2A68F}"/>
                  </a:ext>
                </a:extLst>
              </p14:cNvPr>
              <p14:cNvContentPartPr/>
              <p14:nvPr/>
            </p14:nvContentPartPr>
            <p14:xfrm>
              <a:off x="3496320" y="1238400"/>
              <a:ext cx="1224360" cy="136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91BDC2-ED21-0C4F-8937-E51361E2A6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6960" y="1229040"/>
                <a:ext cx="1243080" cy="138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6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A5895DB-2348-7840-9008-895DE2A04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6" y="671512"/>
            <a:ext cx="7862888" cy="524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1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E407B-1001-6947-99F3-FD9D39CF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4101-A8A7-524A-B15E-9540AD4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5A0024-85CD-2445-9117-D696F2C5BC49}"/>
                  </a:ext>
                </a:extLst>
              </p14:cNvPr>
              <p14:cNvContentPartPr/>
              <p14:nvPr/>
            </p14:nvContentPartPr>
            <p14:xfrm>
              <a:off x="1470240" y="122760"/>
              <a:ext cx="10640520" cy="567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5A0024-85CD-2445-9117-D696F2C5BC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0880" y="113400"/>
                <a:ext cx="10659240" cy="56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09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304</Words>
  <Application>Microsoft Macintosh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Tran</dc:creator>
  <cp:lastModifiedBy>Jay Tran</cp:lastModifiedBy>
  <cp:revision>4</cp:revision>
  <dcterms:created xsi:type="dcterms:W3CDTF">2022-01-19T09:11:00Z</dcterms:created>
  <dcterms:modified xsi:type="dcterms:W3CDTF">2022-01-20T07:04:48Z</dcterms:modified>
</cp:coreProperties>
</file>