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6"/>
  </p:notes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8BC95-1FF6-4009-B37B-4E7196C7D59D}" type="datetimeFigureOut">
              <a:rPr lang="ko-KR" altLang="en-US" smtClean="0"/>
              <a:t>2015-12-14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FC19E-0246-46D5-8D21-C5FBCD304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923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FC19E-0246-46D5-8D21-C5FBCD304FE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542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512" y="144016"/>
            <a:ext cx="8784976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1216" y="1275606"/>
            <a:ext cx="807524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611560" y="1952277"/>
            <a:ext cx="8075240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151636"/>
            <a:ext cx="7344816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1139210"/>
            <a:ext cx="6747846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815881"/>
            <a:ext cx="6747846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hlinkClick r:id="rId3"/>
          </p:cNvPr>
          <p:cNvSpPr txBox="1"/>
          <p:nvPr/>
        </p:nvSpPr>
        <p:spPr>
          <a:xfrm>
            <a:off x="0" y="476305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974" y="4345021"/>
            <a:ext cx="1154812" cy="2855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3888814"/>
            <a:ext cx="914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0" y="332573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281</Words>
  <Application>Microsoft Office PowerPoint</Application>
  <PresentationFormat>On-screen Show (16:9)</PresentationFormat>
  <Paragraphs>19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2015-12-14T04:31:50Z</dcterms:modified>
</cp:coreProperties>
</file>