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3" y="1822053"/>
            <a:ext cx="3995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39952" y="846460"/>
            <a:ext cx="39959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839744" y="4371950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2014-07-16T21:53:22Z</dcterms:modified>
</cp:coreProperties>
</file>