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105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36104" y="63043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36104" y="437195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2014-05-10T14:40:24Z</dcterms:modified>
</cp:coreProperties>
</file>