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46797" y="320040"/>
            <a:ext cx="1014016" cy="249203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2016-01-22T02:26:39Z</dcterms:modified>
</cp:coreProperties>
</file>