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0"/>
            <a:ext cx="846043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30732" y="1131590"/>
            <a:ext cx="786174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041076" y="1808261"/>
            <a:ext cx="786174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814" y="2658616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28814" y="1970623"/>
            <a:ext cx="26642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0" y="3104410"/>
            <a:ext cx="1010796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2015-02-24T18:16:07Z</dcterms:modified>
</cp:coreProperties>
</file>