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348" r:id="rId5"/>
    <p:sldId id="257" r:id="rId6"/>
    <p:sldId id="259" r:id="rId7"/>
    <p:sldId id="260" r:id="rId8"/>
    <p:sldId id="298" r:id="rId9"/>
    <p:sldId id="342" r:id="rId10"/>
    <p:sldId id="308" r:id="rId11"/>
    <p:sldId id="310" r:id="rId12"/>
    <p:sldId id="309" r:id="rId13"/>
    <p:sldId id="311" r:id="rId14"/>
    <p:sldId id="312" r:id="rId15"/>
    <p:sldId id="325" r:id="rId16"/>
    <p:sldId id="314" r:id="rId17"/>
    <p:sldId id="313" r:id="rId18"/>
    <p:sldId id="315" r:id="rId19"/>
    <p:sldId id="317" r:id="rId20"/>
    <p:sldId id="337" r:id="rId21"/>
    <p:sldId id="319" r:id="rId22"/>
    <p:sldId id="343" r:id="rId23"/>
    <p:sldId id="316" r:id="rId24"/>
    <p:sldId id="321" r:id="rId25"/>
    <p:sldId id="323" r:id="rId26"/>
    <p:sldId id="340" r:id="rId27"/>
    <p:sldId id="322" r:id="rId28"/>
    <p:sldId id="326" r:id="rId29"/>
    <p:sldId id="327" r:id="rId30"/>
    <p:sldId id="328" r:id="rId31"/>
    <p:sldId id="329" r:id="rId32"/>
    <p:sldId id="330" r:id="rId33"/>
    <p:sldId id="331" r:id="rId34"/>
    <p:sldId id="278" r:id="rId35"/>
    <p:sldId id="318" r:id="rId36"/>
    <p:sldId id="334" r:id="rId37"/>
    <p:sldId id="335" r:id="rId38"/>
    <p:sldId id="336" r:id="rId39"/>
    <p:sldId id="324" r:id="rId40"/>
    <p:sldId id="338" r:id="rId41"/>
    <p:sldId id="333" r:id="rId42"/>
    <p:sldId id="339" r:id="rId43"/>
    <p:sldId id="300" r:id="rId44"/>
    <p:sldId id="299" r:id="rId45"/>
    <p:sldId id="301" r:id="rId46"/>
    <p:sldId id="303" r:id="rId47"/>
    <p:sldId id="302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6196" autoAdjust="0"/>
  </p:normalViewPr>
  <p:slideViewPr>
    <p:cSldViewPr snapToGrid="0" showGuides="1">
      <p:cViewPr varScale="1">
        <p:scale>
          <a:sx n="82" d="100"/>
          <a:sy n="82" d="100"/>
        </p:scale>
        <p:origin x="114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17F-412A-9D8D-7BFE98112B2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017F-412A-9D8D-7BFE98112B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A-017F-412A-9D8D-7BFE98112B2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017F-412A-9D8D-7BFE98112B2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017F-412A-9D8D-7BFE98112B2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017F-412A-9D8D-7BFE98112B24}"/>
              </c:ext>
            </c:extLst>
          </c:dPt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45</c:v>
                </c:pt>
                <c:pt idx="2">
                  <c:v>30</c:v>
                </c:pt>
                <c:pt idx="3">
                  <c:v>60</c:v>
                </c:pt>
                <c:pt idx="4">
                  <c:v>46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7F-412A-9D8D-7BFE98112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157966720"/>
        <c:axId val="157968256"/>
      </c:barChart>
      <c:catAx>
        <c:axId val="157966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  <c:max val="100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57966720"/>
        <c:crosses val="autoZero"/>
        <c:crossBetween val="between"/>
      </c:valAx>
      <c:spPr>
        <a:noFill/>
        <a:ln w="5397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7-48C0-B5BA-B02128FCA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68F7-48C0-B5BA-B02128FCA4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68F7-48C0-B5BA-B02128FCA4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6-68F7-48C0-B5BA-B02128FCA4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68F7-48C0-B5BA-B02128FCA49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F7-48C0-B5BA-B02128FCA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0"/>
        <c:overlap val="100"/>
        <c:axId val="343362560"/>
        <c:axId val="343372544"/>
      </c:barChart>
      <c:catAx>
        <c:axId val="343362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43372544"/>
        <c:crosses val="autoZero"/>
        <c:auto val="1"/>
        <c:lblAlgn val="ctr"/>
        <c:lblOffset val="100"/>
        <c:noMultiLvlLbl val="0"/>
      </c:catAx>
      <c:valAx>
        <c:axId val="343372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343362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CA4-4B09-BC7F-FADA8136E1C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CA4-4B09-BC7F-FADA8136E1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A4-4B09-BC7F-FADA8136E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13A-4FE3-BE82-AA9C911E112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13A-4FE3-BE82-AA9C911E112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3A-4FE3-BE82-AA9C911E1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4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717-4628-9922-8F59341EED7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717-4628-9922-8F59341EED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17-4628-9922-8F59341EE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FF2-4DD4-B716-8D0D820D8DA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FF2-4DD4-B716-8D0D820D8DA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F2-4DD4-B716-8D0D820D8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A58DF6-EE24-4D91-8403-F5F5EE802B14}"/>
              </a:ext>
            </a:extLst>
          </p:cNvPr>
          <p:cNvSpPr/>
          <p:nvPr userDrawn="1"/>
        </p:nvSpPr>
        <p:spPr>
          <a:xfrm>
            <a:off x="0" y="-1"/>
            <a:ext cx="6210518" cy="6263593"/>
          </a:xfrm>
          <a:custGeom>
            <a:avLst/>
            <a:gdLst>
              <a:gd name="connsiteX0" fmla="*/ 0 w 6210518"/>
              <a:gd name="connsiteY0" fmla="*/ 0 h 6344514"/>
              <a:gd name="connsiteX1" fmla="*/ 6210518 w 6210518"/>
              <a:gd name="connsiteY1" fmla="*/ 0 h 6344514"/>
              <a:gd name="connsiteX2" fmla="*/ 0 w 6210518"/>
              <a:gd name="connsiteY2" fmla="*/ 6344514 h 6344514"/>
              <a:gd name="connsiteX0" fmla="*/ 0 w 6210518"/>
              <a:gd name="connsiteY0" fmla="*/ 0 h 6295961"/>
              <a:gd name="connsiteX1" fmla="*/ 6210518 w 6210518"/>
              <a:gd name="connsiteY1" fmla="*/ 0 h 6295961"/>
              <a:gd name="connsiteX2" fmla="*/ 0 w 6210518"/>
              <a:gd name="connsiteY2" fmla="*/ 6295961 h 6295961"/>
              <a:gd name="connsiteX3" fmla="*/ 0 w 6210518"/>
              <a:gd name="connsiteY3" fmla="*/ 0 h 6295961"/>
              <a:gd name="connsiteX0" fmla="*/ 0 w 6210518"/>
              <a:gd name="connsiteY0" fmla="*/ 0 h 6263593"/>
              <a:gd name="connsiteX1" fmla="*/ 6210518 w 6210518"/>
              <a:gd name="connsiteY1" fmla="*/ 0 h 6263593"/>
              <a:gd name="connsiteX2" fmla="*/ 0 w 6210518"/>
              <a:gd name="connsiteY2" fmla="*/ 6263593 h 6263593"/>
              <a:gd name="connsiteX3" fmla="*/ 0 w 6210518"/>
              <a:gd name="connsiteY3" fmla="*/ 0 h 62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518" h="6263593">
                <a:moveTo>
                  <a:pt x="0" y="0"/>
                </a:moveTo>
                <a:lnTo>
                  <a:pt x="6210518" y="0"/>
                </a:lnTo>
                <a:lnTo>
                  <a:pt x="0" y="62635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52619E89-8BE6-4882-80BE-E5B90A2E25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4951" y="665214"/>
            <a:ext cx="11588489" cy="3069750"/>
          </a:xfrm>
          <a:custGeom>
            <a:avLst/>
            <a:gdLst>
              <a:gd name="connsiteX0" fmla="*/ 8538295 w 11588489"/>
              <a:gd name="connsiteY0" fmla="*/ 1638313 h 3069750"/>
              <a:gd name="connsiteX1" fmla="*/ 9254015 w 11588489"/>
              <a:gd name="connsiteY1" fmla="*/ 2354032 h 3069750"/>
              <a:gd name="connsiteX2" fmla="*/ 8538297 w 11588489"/>
              <a:gd name="connsiteY2" fmla="*/ 3069750 h 3069750"/>
              <a:gd name="connsiteX3" fmla="*/ 7822577 w 11588489"/>
              <a:gd name="connsiteY3" fmla="*/ 2354032 h 3069750"/>
              <a:gd name="connsiteX4" fmla="*/ 10099736 w 11588489"/>
              <a:gd name="connsiteY4" fmla="*/ 1634131 h 3069750"/>
              <a:gd name="connsiteX5" fmla="*/ 10815454 w 11588489"/>
              <a:gd name="connsiteY5" fmla="*/ 2349850 h 3069750"/>
              <a:gd name="connsiteX6" fmla="*/ 10099737 w 11588489"/>
              <a:gd name="connsiteY6" fmla="*/ 3065568 h 3069750"/>
              <a:gd name="connsiteX7" fmla="*/ 9384018 w 11588489"/>
              <a:gd name="connsiteY7" fmla="*/ 2349849 h 3069750"/>
              <a:gd name="connsiteX8" fmla="*/ 6976855 w 11588489"/>
              <a:gd name="connsiteY8" fmla="*/ 1622938 h 3069750"/>
              <a:gd name="connsiteX9" fmla="*/ 7692574 w 11588489"/>
              <a:gd name="connsiteY9" fmla="*/ 2338658 h 3069750"/>
              <a:gd name="connsiteX10" fmla="*/ 6976856 w 11588489"/>
              <a:gd name="connsiteY10" fmla="*/ 3054377 h 3069750"/>
              <a:gd name="connsiteX11" fmla="*/ 6261136 w 11588489"/>
              <a:gd name="connsiteY11" fmla="*/ 2338657 h 3069750"/>
              <a:gd name="connsiteX12" fmla="*/ 5415414 w 11588489"/>
              <a:gd name="connsiteY12" fmla="*/ 1607564 h 3069750"/>
              <a:gd name="connsiteX13" fmla="*/ 6131134 w 11588489"/>
              <a:gd name="connsiteY13" fmla="*/ 2323284 h 3069750"/>
              <a:gd name="connsiteX14" fmla="*/ 5415415 w 11588489"/>
              <a:gd name="connsiteY14" fmla="*/ 3039002 h 3069750"/>
              <a:gd name="connsiteX15" fmla="*/ 4699696 w 11588489"/>
              <a:gd name="connsiteY15" fmla="*/ 2323283 h 3069750"/>
              <a:gd name="connsiteX16" fmla="*/ 3853976 w 11588489"/>
              <a:gd name="connsiteY16" fmla="*/ 1592191 h 3069750"/>
              <a:gd name="connsiteX17" fmla="*/ 4569692 w 11588489"/>
              <a:gd name="connsiteY17" fmla="*/ 2307910 h 3069750"/>
              <a:gd name="connsiteX18" fmla="*/ 3853976 w 11588489"/>
              <a:gd name="connsiteY18" fmla="*/ 3023628 h 3069750"/>
              <a:gd name="connsiteX19" fmla="*/ 3138256 w 11588489"/>
              <a:gd name="connsiteY19" fmla="*/ 2307910 h 3069750"/>
              <a:gd name="connsiteX20" fmla="*/ 2292535 w 11588489"/>
              <a:gd name="connsiteY20" fmla="*/ 1576817 h 3069750"/>
              <a:gd name="connsiteX21" fmla="*/ 3008253 w 11588489"/>
              <a:gd name="connsiteY21" fmla="*/ 2292536 h 3069750"/>
              <a:gd name="connsiteX22" fmla="*/ 2292536 w 11588489"/>
              <a:gd name="connsiteY22" fmla="*/ 3008255 h 3069750"/>
              <a:gd name="connsiteX23" fmla="*/ 1576817 w 11588489"/>
              <a:gd name="connsiteY23" fmla="*/ 2292535 h 3069750"/>
              <a:gd name="connsiteX24" fmla="*/ 731094 w 11588489"/>
              <a:gd name="connsiteY24" fmla="*/ 1561441 h 3069750"/>
              <a:gd name="connsiteX25" fmla="*/ 1446815 w 11588489"/>
              <a:gd name="connsiteY25" fmla="*/ 2277160 h 3069750"/>
              <a:gd name="connsiteX26" fmla="*/ 731095 w 11588489"/>
              <a:gd name="connsiteY26" fmla="*/ 2992879 h 3069750"/>
              <a:gd name="connsiteX27" fmla="*/ 15375 w 11588489"/>
              <a:gd name="connsiteY27" fmla="*/ 2277159 h 3069750"/>
              <a:gd name="connsiteX28" fmla="*/ 10872769 w 11588489"/>
              <a:gd name="connsiteY28" fmla="*/ 861096 h 3069750"/>
              <a:gd name="connsiteX29" fmla="*/ 11588489 w 11588489"/>
              <a:gd name="connsiteY29" fmla="*/ 1576815 h 3069750"/>
              <a:gd name="connsiteX30" fmla="*/ 10872770 w 11588489"/>
              <a:gd name="connsiteY30" fmla="*/ 2292534 h 3069750"/>
              <a:gd name="connsiteX31" fmla="*/ 10157052 w 11588489"/>
              <a:gd name="connsiteY31" fmla="*/ 1576814 h 3069750"/>
              <a:gd name="connsiteX32" fmla="*/ 7749888 w 11588489"/>
              <a:gd name="connsiteY32" fmla="*/ 849905 h 3069750"/>
              <a:gd name="connsiteX33" fmla="*/ 8465606 w 11588489"/>
              <a:gd name="connsiteY33" fmla="*/ 1565624 h 3069750"/>
              <a:gd name="connsiteX34" fmla="*/ 7749889 w 11588489"/>
              <a:gd name="connsiteY34" fmla="*/ 2281343 h 3069750"/>
              <a:gd name="connsiteX35" fmla="*/ 7034169 w 11588489"/>
              <a:gd name="connsiteY35" fmla="*/ 1565624 h 3069750"/>
              <a:gd name="connsiteX36" fmla="*/ 9311327 w 11588489"/>
              <a:gd name="connsiteY36" fmla="*/ 845723 h 3069750"/>
              <a:gd name="connsiteX37" fmla="*/ 10027046 w 11588489"/>
              <a:gd name="connsiteY37" fmla="*/ 1561442 h 3069750"/>
              <a:gd name="connsiteX38" fmla="*/ 9311329 w 11588489"/>
              <a:gd name="connsiteY38" fmla="*/ 2277161 h 3069750"/>
              <a:gd name="connsiteX39" fmla="*/ 8595610 w 11588489"/>
              <a:gd name="connsiteY39" fmla="*/ 1561441 h 3069750"/>
              <a:gd name="connsiteX40" fmla="*/ 6188447 w 11588489"/>
              <a:gd name="connsiteY40" fmla="*/ 834531 h 3069750"/>
              <a:gd name="connsiteX41" fmla="*/ 6904166 w 11588489"/>
              <a:gd name="connsiteY41" fmla="*/ 1550250 h 3069750"/>
              <a:gd name="connsiteX42" fmla="*/ 6188447 w 11588489"/>
              <a:gd name="connsiteY42" fmla="*/ 2265969 h 3069750"/>
              <a:gd name="connsiteX43" fmla="*/ 5472728 w 11588489"/>
              <a:gd name="connsiteY43" fmla="*/ 1550249 h 3069750"/>
              <a:gd name="connsiteX44" fmla="*/ 4627006 w 11588489"/>
              <a:gd name="connsiteY44" fmla="*/ 819156 h 3069750"/>
              <a:gd name="connsiteX45" fmla="*/ 5342726 w 11588489"/>
              <a:gd name="connsiteY45" fmla="*/ 1534875 h 3069750"/>
              <a:gd name="connsiteX46" fmla="*/ 4627008 w 11588489"/>
              <a:gd name="connsiteY46" fmla="*/ 2250595 h 3069750"/>
              <a:gd name="connsiteX47" fmla="*/ 3911289 w 11588489"/>
              <a:gd name="connsiteY47" fmla="*/ 1534875 h 3069750"/>
              <a:gd name="connsiteX48" fmla="*/ 3065568 w 11588489"/>
              <a:gd name="connsiteY48" fmla="*/ 803783 h 3069750"/>
              <a:gd name="connsiteX49" fmla="*/ 3781287 w 11588489"/>
              <a:gd name="connsiteY49" fmla="*/ 1519502 h 3069750"/>
              <a:gd name="connsiteX50" fmla="*/ 3065567 w 11588489"/>
              <a:gd name="connsiteY50" fmla="*/ 2235221 h 3069750"/>
              <a:gd name="connsiteX51" fmla="*/ 2349849 w 11588489"/>
              <a:gd name="connsiteY51" fmla="*/ 1519502 h 3069750"/>
              <a:gd name="connsiteX52" fmla="*/ 1504128 w 11588489"/>
              <a:gd name="connsiteY52" fmla="*/ 788408 h 3069750"/>
              <a:gd name="connsiteX53" fmla="*/ 2219846 w 11588489"/>
              <a:gd name="connsiteY53" fmla="*/ 1504127 h 3069750"/>
              <a:gd name="connsiteX54" fmla="*/ 1504128 w 11588489"/>
              <a:gd name="connsiteY54" fmla="*/ 2219847 h 3069750"/>
              <a:gd name="connsiteX55" fmla="*/ 788409 w 11588489"/>
              <a:gd name="connsiteY55" fmla="*/ 1504127 h 3069750"/>
              <a:gd name="connsiteX56" fmla="*/ 8522921 w 11588489"/>
              <a:gd name="connsiteY56" fmla="*/ 76872 h 3069750"/>
              <a:gd name="connsiteX57" fmla="*/ 9238640 w 11588489"/>
              <a:gd name="connsiteY57" fmla="*/ 792590 h 3069750"/>
              <a:gd name="connsiteX58" fmla="*/ 8522921 w 11588489"/>
              <a:gd name="connsiteY58" fmla="*/ 1508309 h 3069750"/>
              <a:gd name="connsiteX59" fmla="*/ 7807202 w 11588489"/>
              <a:gd name="connsiteY59" fmla="*/ 792589 h 3069750"/>
              <a:gd name="connsiteX60" fmla="*/ 10084360 w 11588489"/>
              <a:gd name="connsiteY60" fmla="*/ 72688 h 3069750"/>
              <a:gd name="connsiteX61" fmla="*/ 10800080 w 11588489"/>
              <a:gd name="connsiteY61" fmla="*/ 788407 h 3069750"/>
              <a:gd name="connsiteX62" fmla="*/ 10084362 w 11588489"/>
              <a:gd name="connsiteY62" fmla="*/ 1504125 h 3069750"/>
              <a:gd name="connsiteX63" fmla="*/ 9368642 w 11588489"/>
              <a:gd name="connsiteY63" fmla="*/ 788406 h 3069750"/>
              <a:gd name="connsiteX64" fmla="*/ 6961480 w 11588489"/>
              <a:gd name="connsiteY64" fmla="*/ 61496 h 3069750"/>
              <a:gd name="connsiteX65" fmla="*/ 7677199 w 11588489"/>
              <a:gd name="connsiteY65" fmla="*/ 777215 h 3069750"/>
              <a:gd name="connsiteX66" fmla="*/ 6961481 w 11588489"/>
              <a:gd name="connsiteY66" fmla="*/ 1492934 h 3069750"/>
              <a:gd name="connsiteX67" fmla="*/ 6245761 w 11588489"/>
              <a:gd name="connsiteY67" fmla="*/ 777215 h 3069750"/>
              <a:gd name="connsiteX68" fmla="*/ 5400039 w 11588489"/>
              <a:gd name="connsiteY68" fmla="*/ 46123 h 3069750"/>
              <a:gd name="connsiteX69" fmla="*/ 6115758 w 11588489"/>
              <a:gd name="connsiteY69" fmla="*/ 761842 h 3069750"/>
              <a:gd name="connsiteX70" fmla="*/ 5400040 w 11588489"/>
              <a:gd name="connsiteY70" fmla="*/ 1477561 h 3069750"/>
              <a:gd name="connsiteX71" fmla="*/ 4684320 w 11588489"/>
              <a:gd name="connsiteY71" fmla="*/ 761841 h 3069750"/>
              <a:gd name="connsiteX72" fmla="*/ 3838601 w 11588489"/>
              <a:gd name="connsiteY72" fmla="*/ 30748 h 3069750"/>
              <a:gd name="connsiteX73" fmla="*/ 4554317 w 11588489"/>
              <a:gd name="connsiteY73" fmla="*/ 746468 h 3069750"/>
              <a:gd name="connsiteX74" fmla="*/ 3838601 w 11588489"/>
              <a:gd name="connsiteY74" fmla="*/ 1462185 h 3069750"/>
              <a:gd name="connsiteX75" fmla="*/ 3122882 w 11588489"/>
              <a:gd name="connsiteY75" fmla="*/ 746466 h 3069750"/>
              <a:gd name="connsiteX76" fmla="*/ 2277161 w 11588489"/>
              <a:gd name="connsiteY76" fmla="*/ 15374 h 3069750"/>
              <a:gd name="connsiteX77" fmla="*/ 2992879 w 11588489"/>
              <a:gd name="connsiteY77" fmla="*/ 731094 h 3069750"/>
              <a:gd name="connsiteX78" fmla="*/ 2277161 w 11588489"/>
              <a:gd name="connsiteY78" fmla="*/ 1446812 h 3069750"/>
              <a:gd name="connsiteX79" fmla="*/ 1561440 w 11588489"/>
              <a:gd name="connsiteY79" fmla="*/ 731092 h 3069750"/>
              <a:gd name="connsiteX80" fmla="*/ 715719 w 11588489"/>
              <a:gd name="connsiteY80" fmla="*/ 0 h 3069750"/>
              <a:gd name="connsiteX81" fmla="*/ 1431439 w 11588489"/>
              <a:gd name="connsiteY81" fmla="*/ 715719 h 3069750"/>
              <a:gd name="connsiteX82" fmla="*/ 715719 w 11588489"/>
              <a:gd name="connsiteY82" fmla="*/ 1431438 h 3069750"/>
              <a:gd name="connsiteX83" fmla="*/ 0 w 11588489"/>
              <a:gd name="connsiteY83" fmla="*/ 715719 h 30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1588489" h="3069750">
                <a:moveTo>
                  <a:pt x="8538295" y="1638313"/>
                </a:moveTo>
                <a:lnTo>
                  <a:pt x="9254015" y="2354032"/>
                </a:lnTo>
                <a:lnTo>
                  <a:pt x="8538297" y="3069750"/>
                </a:lnTo>
                <a:lnTo>
                  <a:pt x="7822577" y="2354032"/>
                </a:lnTo>
                <a:close/>
                <a:moveTo>
                  <a:pt x="10099736" y="1634131"/>
                </a:moveTo>
                <a:lnTo>
                  <a:pt x="10815454" y="2349850"/>
                </a:lnTo>
                <a:lnTo>
                  <a:pt x="10099737" y="3065568"/>
                </a:lnTo>
                <a:lnTo>
                  <a:pt x="9384018" y="2349849"/>
                </a:lnTo>
                <a:close/>
                <a:moveTo>
                  <a:pt x="6976855" y="1622938"/>
                </a:moveTo>
                <a:lnTo>
                  <a:pt x="7692574" y="2338658"/>
                </a:lnTo>
                <a:lnTo>
                  <a:pt x="6976856" y="3054377"/>
                </a:lnTo>
                <a:lnTo>
                  <a:pt x="6261136" y="2338657"/>
                </a:lnTo>
                <a:close/>
                <a:moveTo>
                  <a:pt x="5415414" y="1607564"/>
                </a:moveTo>
                <a:lnTo>
                  <a:pt x="6131134" y="2323284"/>
                </a:lnTo>
                <a:lnTo>
                  <a:pt x="5415415" y="3039002"/>
                </a:lnTo>
                <a:lnTo>
                  <a:pt x="4699696" y="2323283"/>
                </a:lnTo>
                <a:close/>
                <a:moveTo>
                  <a:pt x="3853976" y="1592191"/>
                </a:moveTo>
                <a:lnTo>
                  <a:pt x="4569692" y="2307910"/>
                </a:lnTo>
                <a:lnTo>
                  <a:pt x="3853976" y="3023628"/>
                </a:lnTo>
                <a:lnTo>
                  <a:pt x="3138256" y="2307910"/>
                </a:lnTo>
                <a:close/>
                <a:moveTo>
                  <a:pt x="2292535" y="1576817"/>
                </a:moveTo>
                <a:lnTo>
                  <a:pt x="3008253" y="2292536"/>
                </a:lnTo>
                <a:lnTo>
                  <a:pt x="2292536" y="3008255"/>
                </a:lnTo>
                <a:lnTo>
                  <a:pt x="1576817" y="2292535"/>
                </a:lnTo>
                <a:close/>
                <a:moveTo>
                  <a:pt x="731094" y="1561441"/>
                </a:moveTo>
                <a:lnTo>
                  <a:pt x="1446815" y="2277160"/>
                </a:lnTo>
                <a:lnTo>
                  <a:pt x="731095" y="2992879"/>
                </a:lnTo>
                <a:lnTo>
                  <a:pt x="15375" y="2277159"/>
                </a:lnTo>
                <a:close/>
                <a:moveTo>
                  <a:pt x="10872769" y="861096"/>
                </a:moveTo>
                <a:lnTo>
                  <a:pt x="11588489" y="1576815"/>
                </a:lnTo>
                <a:lnTo>
                  <a:pt x="10872770" y="2292534"/>
                </a:lnTo>
                <a:lnTo>
                  <a:pt x="10157052" y="1576814"/>
                </a:lnTo>
                <a:close/>
                <a:moveTo>
                  <a:pt x="7749888" y="849905"/>
                </a:moveTo>
                <a:lnTo>
                  <a:pt x="8465606" y="1565624"/>
                </a:lnTo>
                <a:lnTo>
                  <a:pt x="7749889" y="2281343"/>
                </a:lnTo>
                <a:lnTo>
                  <a:pt x="7034169" y="1565624"/>
                </a:lnTo>
                <a:close/>
                <a:moveTo>
                  <a:pt x="9311327" y="845723"/>
                </a:moveTo>
                <a:lnTo>
                  <a:pt x="10027046" y="1561442"/>
                </a:lnTo>
                <a:lnTo>
                  <a:pt x="9311329" y="2277161"/>
                </a:lnTo>
                <a:lnTo>
                  <a:pt x="8595610" y="1561441"/>
                </a:lnTo>
                <a:close/>
                <a:moveTo>
                  <a:pt x="6188447" y="834531"/>
                </a:moveTo>
                <a:lnTo>
                  <a:pt x="6904166" y="1550250"/>
                </a:lnTo>
                <a:lnTo>
                  <a:pt x="6188447" y="2265969"/>
                </a:lnTo>
                <a:lnTo>
                  <a:pt x="5472728" y="1550249"/>
                </a:lnTo>
                <a:close/>
                <a:moveTo>
                  <a:pt x="4627006" y="819156"/>
                </a:moveTo>
                <a:lnTo>
                  <a:pt x="5342726" y="1534875"/>
                </a:lnTo>
                <a:lnTo>
                  <a:pt x="4627008" y="2250595"/>
                </a:lnTo>
                <a:lnTo>
                  <a:pt x="3911289" y="1534875"/>
                </a:lnTo>
                <a:close/>
                <a:moveTo>
                  <a:pt x="3065568" y="803783"/>
                </a:moveTo>
                <a:lnTo>
                  <a:pt x="3781287" y="1519502"/>
                </a:lnTo>
                <a:lnTo>
                  <a:pt x="3065567" y="2235221"/>
                </a:lnTo>
                <a:lnTo>
                  <a:pt x="2349849" y="1519502"/>
                </a:lnTo>
                <a:close/>
                <a:moveTo>
                  <a:pt x="1504128" y="788408"/>
                </a:moveTo>
                <a:lnTo>
                  <a:pt x="2219846" y="1504127"/>
                </a:lnTo>
                <a:lnTo>
                  <a:pt x="1504128" y="2219847"/>
                </a:lnTo>
                <a:lnTo>
                  <a:pt x="788409" y="1504127"/>
                </a:lnTo>
                <a:close/>
                <a:moveTo>
                  <a:pt x="8522921" y="76872"/>
                </a:moveTo>
                <a:lnTo>
                  <a:pt x="9238640" y="792590"/>
                </a:lnTo>
                <a:lnTo>
                  <a:pt x="8522921" y="1508309"/>
                </a:lnTo>
                <a:lnTo>
                  <a:pt x="7807202" y="792589"/>
                </a:lnTo>
                <a:close/>
                <a:moveTo>
                  <a:pt x="10084360" y="72688"/>
                </a:moveTo>
                <a:lnTo>
                  <a:pt x="10800080" y="788407"/>
                </a:lnTo>
                <a:lnTo>
                  <a:pt x="10084362" y="1504125"/>
                </a:lnTo>
                <a:lnTo>
                  <a:pt x="9368642" y="788406"/>
                </a:lnTo>
                <a:close/>
                <a:moveTo>
                  <a:pt x="6961480" y="61496"/>
                </a:moveTo>
                <a:lnTo>
                  <a:pt x="7677199" y="777215"/>
                </a:lnTo>
                <a:lnTo>
                  <a:pt x="6961481" y="1492934"/>
                </a:lnTo>
                <a:lnTo>
                  <a:pt x="6245761" y="777215"/>
                </a:lnTo>
                <a:close/>
                <a:moveTo>
                  <a:pt x="5400039" y="46123"/>
                </a:moveTo>
                <a:lnTo>
                  <a:pt x="6115758" y="761842"/>
                </a:lnTo>
                <a:lnTo>
                  <a:pt x="5400040" y="1477561"/>
                </a:lnTo>
                <a:lnTo>
                  <a:pt x="4684320" y="761841"/>
                </a:lnTo>
                <a:close/>
                <a:moveTo>
                  <a:pt x="3838601" y="30748"/>
                </a:moveTo>
                <a:lnTo>
                  <a:pt x="4554317" y="746468"/>
                </a:lnTo>
                <a:lnTo>
                  <a:pt x="3838601" y="1462185"/>
                </a:lnTo>
                <a:lnTo>
                  <a:pt x="3122882" y="746466"/>
                </a:lnTo>
                <a:close/>
                <a:moveTo>
                  <a:pt x="2277161" y="15374"/>
                </a:moveTo>
                <a:lnTo>
                  <a:pt x="2992879" y="731094"/>
                </a:lnTo>
                <a:lnTo>
                  <a:pt x="2277161" y="1446812"/>
                </a:lnTo>
                <a:lnTo>
                  <a:pt x="1561440" y="731092"/>
                </a:lnTo>
                <a:close/>
                <a:moveTo>
                  <a:pt x="715719" y="0"/>
                </a:moveTo>
                <a:lnTo>
                  <a:pt x="1431439" y="715719"/>
                </a:lnTo>
                <a:lnTo>
                  <a:pt x="715719" y="1431438"/>
                </a:lnTo>
                <a:lnTo>
                  <a:pt x="0" y="715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2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472DF4-780C-4ADE-ADF2-F9FF59D5E3DF}"/>
              </a:ext>
            </a:extLst>
          </p:cNvPr>
          <p:cNvSpPr/>
          <p:nvPr userDrawn="1"/>
        </p:nvSpPr>
        <p:spPr>
          <a:xfrm>
            <a:off x="0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A4AA9B-DE3D-40EB-9F5D-E33991966CF3}"/>
              </a:ext>
            </a:extLst>
          </p:cNvPr>
          <p:cNvSpPr/>
          <p:nvPr userDrawn="1"/>
        </p:nvSpPr>
        <p:spPr>
          <a:xfrm>
            <a:off x="8014620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BCB32D-63B6-403B-AF38-CB68742DC0CC}"/>
              </a:ext>
            </a:extLst>
          </p:cNvPr>
          <p:cNvSpPr/>
          <p:nvPr userDrawn="1"/>
        </p:nvSpPr>
        <p:spPr>
          <a:xfrm>
            <a:off x="3880338" y="4498201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EC269C82-1A20-453E-9C19-936C54DAF495}"/>
              </a:ext>
            </a:extLst>
          </p:cNvPr>
          <p:cNvGrpSpPr/>
          <p:nvPr userDrawn="1"/>
        </p:nvGrpSpPr>
        <p:grpSpPr>
          <a:xfrm>
            <a:off x="4181510" y="1466504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6E0F3D-2583-4D45-BFC6-CB87342E7D6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7FAD70-6D4B-482B-95A9-4E04FB55ECC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563A12-0F0A-4174-9A89-B35A42440D1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2CEB12-9BC1-4648-9624-BD1C7A1F902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E5679B-A26F-4D11-A60A-B1A0979D6C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D55C80-D642-4CD0-B4B5-4986DF17909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4C12F8-D0E0-45A4-AC42-BDCA423A40C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1FEF898-9667-4F86-A5F6-CEDDC6C293E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6466E66D-3BAE-425D-BC41-650435BB6D1C}"/>
              </a:ext>
            </a:extLst>
          </p:cNvPr>
          <p:cNvGrpSpPr/>
          <p:nvPr userDrawn="1"/>
        </p:nvGrpSpPr>
        <p:grpSpPr>
          <a:xfrm>
            <a:off x="802991" y="2123122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CB55E-BA4A-4722-B00E-1D42824A242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56075A-4F2A-4B6D-9790-C67B8D4AAF7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3DD044-D8CB-4BE4-A652-EC88AE72017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0F7F19-7D20-46BD-BAF2-01D7B020C27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A2D2FE-EA18-49F0-9EF7-0F43A5C301F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A0640C-4A28-4749-A6D0-C5A294D5F97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336D64-6D18-4EB9-9791-519A52CC9A37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9CE25C-4F42-4A53-A78D-C2B80F3231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4C761F98-172B-4C1D-AA69-0DDECF8B42B3}"/>
              </a:ext>
            </a:extLst>
          </p:cNvPr>
          <p:cNvGrpSpPr/>
          <p:nvPr userDrawn="1"/>
        </p:nvGrpSpPr>
        <p:grpSpPr>
          <a:xfrm>
            <a:off x="8753103" y="2123122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DCA19F-9F67-49A5-A8DA-BAA1E14A3282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7B11387-2F56-4E1F-8723-F0F0CF79A78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33A570-34CE-4BC0-96F1-78404650433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BF6594-0686-4B3A-8A22-E45AE30E1F0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4423DA-D34F-461C-861F-85E6100E78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C16CA6-78CC-482B-B2E3-E2FE7687FF2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33250C-BA10-4121-AF30-F82F162C6D7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D59BB2-DE53-439B-99EC-82AAEDD01EA7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0DB6E3C2-C40C-4102-BF69-47AA9B9BAD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20355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677CFC62-2B4A-456E-BE05-1E1E77FC63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B8AF8CA0-D485-461D-B32B-288B7416459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92F677F-2353-4295-A595-533F1F0904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B0FBAA-C8B0-4DB6-BFD4-9779F94E5944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290DD0-F2B3-4172-8DFA-3BA8A5F6400F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53E9A3-E57B-4204-BF9B-4AE6E66ADDF8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F5CA35-04A5-473F-998F-C7756015249C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34F24F-7B1B-4044-AFBE-2466FBD7B2C7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EC92AEB-CA32-4F13-976C-FE745F858304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872E85-CFD3-4815-85A8-0CCEC4689539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93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D3304-F06B-4905-8034-326782C7E4EA}"/>
              </a:ext>
            </a:extLst>
          </p:cNvPr>
          <p:cNvGrpSpPr/>
          <p:nvPr userDrawn="1"/>
        </p:nvGrpSpPr>
        <p:grpSpPr>
          <a:xfrm>
            <a:off x="2924901" y="1599606"/>
            <a:ext cx="6342197" cy="3484608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7F8A63B-D184-4CD5-8DBC-971A155CA92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B5DC62-199C-4D62-8C73-F7A0D4D68F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E1BB28-E75E-43C6-A518-41157449D91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3A7629-E620-4EE4-9D18-57F801E2DA6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E17E0E-FDBA-4A1F-B35B-4A34A311CB8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8CB813-0DBC-4674-9CCC-578B191804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A461F5A-82E3-44FD-8776-84AECCFDBA9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A7A05AF-5E39-45CA-B25D-95424BDF8CE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28B16-E0A2-4B85-8806-216B2E39224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0038EED-C7DA-48EE-AAD1-4DA9DEB7562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2659C9-8BB8-41FC-9D6E-ED553BB90C4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CCA88F-3BEA-464E-A4B9-A2B71642092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4B25DB6-835E-4C42-B6ED-3C69DB29AD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6996" y="1772575"/>
            <a:ext cx="4679027" cy="2846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E4B220-F13F-4399-A985-9091E84BCE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CEEFBF-292E-495F-BB21-82A3E7605A30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120445-9D2E-4C38-8C0F-33C6328651CD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27002C-0EA3-441D-8EE5-2A664BC84F29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D07AB3-E8A0-491A-8859-5F26088CA6BC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46FD9E-F308-440E-B090-CBC9FC7EE219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C1D924-6DAE-4F41-9584-1AA770C6A40F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545195-1C5A-4D1D-9E72-47CD0C01F8B9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05156-7022-47FA-8449-64FDA730A9B5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A6D6BC-9E2C-432C-9A5D-C060231AFDB0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C81B2F-B325-4145-8798-0F28B0C98B7C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E6035F-7CC6-46C7-9AEB-6ADA10B1D38B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801913-98AE-438B-BDE8-12666D966E27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C4E16A-515C-4D25-BD61-670F72620E9D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CA7F11-F003-4C26-B567-7140268ADCEF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9DC0811-0AEE-48AE-88E3-0CE98AC8678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23957" y="1362066"/>
            <a:ext cx="1720091" cy="17202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684A2A-4E63-4C7E-9DDA-5481BB9652D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56409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FF7F52A-8872-45A7-9CB0-6399F1B288D6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4554917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8A4017F-6A05-43A5-995A-D8C10EA54CBA}"/>
              </a:ext>
            </a:extLst>
          </p:cNvPr>
          <p:cNvSpPr>
            <a:spLocks noGrp="1"/>
          </p:cNvSpPr>
          <p:nvPr userDrawn="1">
            <p:ph type="pic" sz="quarter" idx="46" hasCustomPrompt="1"/>
          </p:nvPr>
        </p:nvSpPr>
        <p:spPr>
          <a:xfrm>
            <a:off x="8353425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E9868-3AAD-4B34-BEA2-B50526787336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514F1D8-E525-4DE8-B724-643ABAC9AE07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862A4C-2F3A-44EA-9B13-AB448370E669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328244-9B76-44AD-9D98-ECA17C45B083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089F497-0BD5-4E18-85F6-8EE310F96D0B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970D4C-7529-482D-9E5A-8E42BE680D8D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4CAE1C-AB8A-430F-A858-3AD8B0746998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DA40FE-25EC-4F3B-AFD0-21C347F8595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9399" y="-1"/>
            <a:ext cx="6881081" cy="6871547"/>
          </a:xfrm>
          <a:custGeom>
            <a:avLst/>
            <a:gdLst>
              <a:gd name="connsiteX0" fmla="*/ 0 w 6858000"/>
              <a:gd name="connsiteY0" fmla="*/ 0 h 6848498"/>
              <a:gd name="connsiteX1" fmla="*/ 3429000 w 6858000"/>
              <a:gd name="connsiteY1" fmla="*/ 0 h 6848498"/>
              <a:gd name="connsiteX2" fmla="*/ 6858000 w 6858000"/>
              <a:gd name="connsiteY2" fmla="*/ 3429000 h 6848498"/>
              <a:gd name="connsiteX3" fmla="*/ 3438502 w 6858000"/>
              <a:gd name="connsiteY3" fmla="*/ 6848498 h 6848498"/>
              <a:gd name="connsiteX4" fmla="*/ 9502 w 6858000"/>
              <a:gd name="connsiteY4" fmla="*/ 6848498 h 6848498"/>
              <a:gd name="connsiteX5" fmla="*/ 3429000 w 6858000"/>
              <a:gd name="connsiteY5" fmla="*/ 3429000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48498">
                <a:moveTo>
                  <a:pt x="0" y="0"/>
                </a:moveTo>
                <a:lnTo>
                  <a:pt x="3429000" y="0"/>
                </a:lnTo>
                <a:lnTo>
                  <a:pt x="6858000" y="3429000"/>
                </a:lnTo>
                <a:lnTo>
                  <a:pt x="3438502" y="6848498"/>
                </a:lnTo>
                <a:lnTo>
                  <a:pt x="9502" y="6848498"/>
                </a:lnTo>
                <a:lnTo>
                  <a:pt x="342900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18C6E2-188D-48FE-BE1D-63F8CBBE66E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-5528" y="0"/>
            <a:ext cx="3990210" cy="6858000"/>
          </a:xfrm>
          <a:custGeom>
            <a:avLst/>
            <a:gdLst>
              <a:gd name="connsiteX0" fmla="*/ 0 w 3984681"/>
              <a:gd name="connsiteY0" fmla="*/ 0 h 6848498"/>
              <a:gd name="connsiteX1" fmla="*/ 555684 w 3984681"/>
              <a:gd name="connsiteY1" fmla="*/ 0 h 6848498"/>
              <a:gd name="connsiteX2" fmla="*/ 3984681 w 3984681"/>
              <a:gd name="connsiteY2" fmla="*/ 3428997 h 6848498"/>
              <a:gd name="connsiteX3" fmla="*/ 565179 w 3984681"/>
              <a:gd name="connsiteY3" fmla="*/ 6848498 h 6848498"/>
              <a:gd name="connsiteX4" fmla="*/ 0 w 3984681"/>
              <a:gd name="connsiteY4" fmla="*/ 6848498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681" h="6848498">
                <a:moveTo>
                  <a:pt x="0" y="0"/>
                </a:moveTo>
                <a:lnTo>
                  <a:pt x="555684" y="0"/>
                </a:lnTo>
                <a:lnTo>
                  <a:pt x="3984681" y="3428997"/>
                </a:lnTo>
                <a:lnTo>
                  <a:pt x="565179" y="6848498"/>
                </a:lnTo>
                <a:lnTo>
                  <a:pt x="0" y="68484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90" r:id="rId10"/>
    <p:sldLayoutId id="2147483682" r:id="rId11"/>
    <p:sldLayoutId id="2147483683" r:id="rId12"/>
    <p:sldLayoutId id="2147483684" r:id="rId13"/>
    <p:sldLayoutId id="2147483691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03117B-4E78-494D-8C7D-2C815B51A89A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C30140DE-63CA-4724-B39D-32521776CD32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7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A3FEDC60-7285-4C9B-8CBA-B333284B3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858000" y="3942474"/>
            <a:ext cx="4894141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857971" y="5696800"/>
            <a:ext cx="4894082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0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1CC481-7428-4E5E-AF81-770D47D28F5D}"/>
              </a:ext>
            </a:extLst>
          </p:cNvPr>
          <p:cNvSpPr/>
          <p:nvPr/>
        </p:nvSpPr>
        <p:spPr>
          <a:xfrm rot="2700000">
            <a:off x="7481162" y="191485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0542F24-48C1-4BA3-BDF7-E9190B469903}"/>
              </a:ext>
            </a:extLst>
          </p:cNvPr>
          <p:cNvSpPr/>
          <p:nvPr/>
        </p:nvSpPr>
        <p:spPr>
          <a:xfrm rot="2700000">
            <a:off x="5958909" y="191484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21C8B1-7A48-41B4-9DCE-4623E98BABF4}"/>
              </a:ext>
            </a:extLst>
          </p:cNvPr>
          <p:cNvSpPr/>
          <p:nvPr/>
        </p:nvSpPr>
        <p:spPr>
          <a:xfrm rot="2700000">
            <a:off x="4436656" y="191484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50800">
            <a:solidFill>
              <a:schemeClr val="accent2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4C4993-3670-4263-ADD0-88BAB0443761}"/>
              </a:ext>
            </a:extLst>
          </p:cNvPr>
          <p:cNvSpPr/>
          <p:nvPr/>
        </p:nvSpPr>
        <p:spPr>
          <a:xfrm rot="2700000">
            <a:off x="2914403" y="191484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896D622C-37A2-4BB4-B1B9-526A6B484D1A}"/>
              </a:ext>
            </a:extLst>
          </p:cNvPr>
          <p:cNvGrpSpPr/>
          <p:nvPr/>
        </p:nvGrpSpPr>
        <p:grpSpPr>
          <a:xfrm>
            <a:off x="2006557" y="4017378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47629-A695-477C-83D4-0101F14F0895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44CE6F-1226-493E-A575-4CF3E5396232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2737CE-BE45-452F-A923-0B73BCADF118}"/>
              </a:ext>
            </a:extLst>
          </p:cNvPr>
          <p:cNvSpPr txBox="1"/>
          <p:nvPr/>
        </p:nvSpPr>
        <p:spPr>
          <a:xfrm>
            <a:off x="966464" y="4017379"/>
            <a:ext cx="86409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6D6243C2-962B-42B3-91A4-CD9D30826D55}"/>
              </a:ext>
            </a:extLst>
          </p:cNvPr>
          <p:cNvGrpSpPr/>
          <p:nvPr/>
        </p:nvGrpSpPr>
        <p:grpSpPr>
          <a:xfrm>
            <a:off x="2006557" y="5030559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82192B-C558-4FC0-BF53-FEA0BA34F8C8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B928B-FB40-4793-AA51-9AF09F883CEB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280E3F-0CB7-4CE9-9CE9-324D815548F3}"/>
              </a:ext>
            </a:extLst>
          </p:cNvPr>
          <p:cNvSpPr txBox="1"/>
          <p:nvPr/>
        </p:nvSpPr>
        <p:spPr>
          <a:xfrm>
            <a:off x="966464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F939DA10-505D-46A1-BA76-FD76E85DE3C8}"/>
              </a:ext>
            </a:extLst>
          </p:cNvPr>
          <p:cNvGrpSpPr/>
          <p:nvPr/>
        </p:nvGrpSpPr>
        <p:grpSpPr>
          <a:xfrm>
            <a:off x="7219796" y="4017378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6D080-13D8-42D6-A807-641349EEB55A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30251B-3B13-4661-B14E-57EC806F4954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0EED80-2796-440C-B4DF-FF22BCB3DAB6}"/>
              </a:ext>
            </a:extLst>
          </p:cNvPr>
          <p:cNvSpPr txBox="1"/>
          <p:nvPr/>
        </p:nvSpPr>
        <p:spPr>
          <a:xfrm>
            <a:off x="6179703" y="401737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3DA5BEFF-3D76-449E-911F-D3B2D0CE493D}"/>
              </a:ext>
            </a:extLst>
          </p:cNvPr>
          <p:cNvGrpSpPr/>
          <p:nvPr/>
        </p:nvGrpSpPr>
        <p:grpSpPr>
          <a:xfrm>
            <a:off x="7219796" y="5030559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DD9380-B145-4641-AAA9-246B3108B75D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46F16D-95F1-4250-875A-08684CA0BECE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23DEA-5BBF-4738-BF3C-127C89455969}"/>
              </a:ext>
            </a:extLst>
          </p:cNvPr>
          <p:cNvSpPr txBox="1"/>
          <p:nvPr/>
        </p:nvSpPr>
        <p:spPr>
          <a:xfrm>
            <a:off x="6179703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EC22F866-9369-4FDD-832F-53EEB6DA77E3}"/>
              </a:ext>
            </a:extLst>
          </p:cNvPr>
          <p:cNvSpPr/>
          <p:nvPr/>
        </p:nvSpPr>
        <p:spPr>
          <a:xfrm>
            <a:off x="4134447" y="258365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352B2C1-249C-4C5B-BE75-23898568485B}"/>
              </a:ext>
            </a:extLst>
          </p:cNvPr>
          <p:cNvSpPr/>
          <p:nvPr/>
        </p:nvSpPr>
        <p:spPr>
          <a:xfrm>
            <a:off x="8648757" y="262032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6973C34-BAEC-4A6A-A4DB-01B246654A32}"/>
              </a:ext>
            </a:extLst>
          </p:cNvPr>
          <p:cNvSpPr/>
          <p:nvPr/>
        </p:nvSpPr>
        <p:spPr>
          <a:xfrm rot="2700000">
            <a:off x="5578376" y="25578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8E4C4971-0FED-4FA4-8EF2-23317C3164A7}"/>
              </a:ext>
            </a:extLst>
          </p:cNvPr>
          <p:cNvSpPr/>
          <p:nvPr/>
        </p:nvSpPr>
        <p:spPr>
          <a:xfrm flipH="1">
            <a:off x="7052671" y="26117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2D636A61-560A-4F32-9795-72FCEC38A6C2}"/>
              </a:ext>
            </a:extLst>
          </p:cNvPr>
          <p:cNvSpPr/>
          <p:nvPr/>
        </p:nvSpPr>
        <p:spPr>
          <a:xfrm>
            <a:off x="6096000" y="3206728"/>
            <a:ext cx="6096000" cy="729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1A80D346-E6EC-4C6A-95FE-B7A6B97E7185}"/>
              </a:ext>
            </a:extLst>
          </p:cNvPr>
          <p:cNvSpPr/>
          <p:nvPr/>
        </p:nvSpPr>
        <p:spPr>
          <a:xfrm>
            <a:off x="-8792" y="470337"/>
            <a:ext cx="6104792" cy="133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33CE6-3DFE-495A-8B14-8C990F742199}"/>
              </a:ext>
            </a:extLst>
          </p:cNvPr>
          <p:cNvSpPr txBox="1"/>
          <p:nvPr/>
        </p:nvSpPr>
        <p:spPr>
          <a:xfrm>
            <a:off x="6536609" y="3280686"/>
            <a:ext cx="5025273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933" b="1" dirty="0">
                <a:solidFill>
                  <a:schemeClr val="bg1"/>
                </a:solidFill>
                <a:cs typeface="Arial" pitchFamily="34" charset="0"/>
              </a:rPr>
              <a:t>Modern Portfolio Designed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64678-85E3-4560-8DE2-FF7533BAA852}"/>
              </a:ext>
            </a:extLst>
          </p:cNvPr>
          <p:cNvSpPr txBox="1"/>
          <p:nvPr/>
        </p:nvSpPr>
        <p:spPr>
          <a:xfrm>
            <a:off x="919442" y="705450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BF788-FD62-45C9-ADB5-F6BACEECCC0A}"/>
              </a:ext>
            </a:extLst>
          </p:cNvPr>
          <p:cNvGrpSpPr/>
          <p:nvPr/>
        </p:nvGrpSpPr>
        <p:grpSpPr>
          <a:xfrm>
            <a:off x="7034751" y="4848103"/>
            <a:ext cx="4550631" cy="1479412"/>
            <a:chOff x="6946831" y="4848103"/>
            <a:chExt cx="4550631" cy="1479412"/>
          </a:xfrm>
        </p:grpSpPr>
        <p:sp>
          <p:nvSpPr>
            <p:cNvPr id="7" name="직사각형 15">
              <a:extLst>
                <a:ext uri="{FF2B5EF4-FFF2-40B4-BE49-F238E27FC236}">
                  <a16:creationId xmlns:a16="http://schemas.microsoft.com/office/drawing/2014/main" id="{D850B2B0-BEE3-4AEA-9D6F-72B5E6896D73}"/>
                </a:ext>
              </a:extLst>
            </p:cNvPr>
            <p:cNvSpPr/>
            <p:nvPr/>
          </p:nvSpPr>
          <p:spPr>
            <a:xfrm>
              <a:off x="6946831" y="4848103"/>
              <a:ext cx="4550631" cy="46166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8" name="직사각형 16">
              <a:extLst>
                <a:ext uri="{FF2B5EF4-FFF2-40B4-BE49-F238E27FC236}">
                  <a16:creationId xmlns:a16="http://schemas.microsoft.com/office/drawing/2014/main" id="{BFBA873D-5478-4EE6-81CB-4BCD26B70091}"/>
                </a:ext>
              </a:extLst>
            </p:cNvPr>
            <p:cNvSpPr/>
            <p:nvPr/>
          </p:nvSpPr>
          <p:spPr>
            <a:xfrm>
              <a:off x="6946831" y="5311852"/>
              <a:ext cx="4550630" cy="101566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90FE14-F568-4924-B7C6-C563ACAB54CA}"/>
              </a:ext>
            </a:extLst>
          </p:cNvPr>
          <p:cNvSpPr/>
          <p:nvPr/>
        </p:nvSpPr>
        <p:spPr>
          <a:xfrm>
            <a:off x="790199" y="1628775"/>
            <a:ext cx="10611608" cy="1485898"/>
          </a:xfrm>
          <a:custGeom>
            <a:avLst/>
            <a:gdLst>
              <a:gd name="connsiteX0" fmla="*/ 778669 w 11121801"/>
              <a:gd name="connsiteY0" fmla="*/ 0 h 1557338"/>
              <a:gd name="connsiteX1" fmla="*/ 1329271 w 11121801"/>
              <a:gd name="connsiteY1" fmla="*/ 228067 h 1557338"/>
              <a:gd name="connsiteX2" fmla="*/ 1375202 w 11121801"/>
              <a:gd name="connsiteY2" fmla="*/ 283735 h 1557338"/>
              <a:gd name="connsiteX3" fmla="*/ 1404032 w 11121801"/>
              <a:gd name="connsiteY3" fmla="*/ 314072 h 1557338"/>
              <a:gd name="connsiteX4" fmla="*/ 1974226 w 11121801"/>
              <a:gd name="connsiteY4" fmla="*/ 525664 h 1557338"/>
              <a:gd name="connsiteX5" fmla="*/ 2544421 w 11121801"/>
              <a:gd name="connsiteY5" fmla="*/ 314072 h 1557338"/>
              <a:gd name="connsiteX6" fmla="*/ 2573254 w 11121801"/>
              <a:gd name="connsiteY6" fmla="*/ 283732 h 1557338"/>
              <a:gd name="connsiteX7" fmla="*/ 2619182 w 11121801"/>
              <a:gd name="connsiteY7" fmla="*/ 228067 h 1557338"/>
              <a:gd name="connsiteX8" fmla="*/ 3169784 w 11121801"/>
              <a:gd name="connsiteY8" fmla="*/ 0 h 1557338"/>
              <a:gd name="connsiteX9" fmla="*/ 3720385 w 11121801"/>
              <a:gd name="connsiteY9" fmla="*/ 228067 h 1557338"/>
              <a:gd name="connsiteX10" fmla="*/ 3766318 w 11121801"/>
              <a:gd name="connsiteY10" fmla="*/ 283738 h 1557338"/>
              <a:gd name="connsiteX11" fmla="*/ 3795145 w 11121801"/>
              <a:gd name="connsiteY11" fmla="*/ 314072 h 1557338"/>
              <a:gd name="connsiteX12" fmla="*/ 4365340 w 11121801"/>
              <a:gd name="connsiteY12" fmla="*/ 525664 h 1557338"/>
              <a:gd name="connsiteX13" fmla="*/ 4935534 w 11121801"/>
              <a:gd name="connsiteY13" fmla="*/ 314072 h 1557338"/>
              <a:gd name="connsiteX14" fmla="*/ 4964372 w 11121801"/>
              <a:gd name="connsiteY14" fmla="*/ 283728 h 1557338"/>
              <a:gd name="connsiteX15" fmla="*/ 5010296 w 11121801"/>
              <a:gd name="connsiteY15" fmla="*/ 228067 h 1557338"/>
              <a:gd name="connsiteX16" fmla="*/ 5560898 w 11121801"/>
              <a:gd name="connsiteY16" fmla="*/ 0 h 1557338"/>
              <a:gd name="connsiteX17" fmla="*/ 6111500 w 11121801"/>
              <a:gd name="connsiteY17" fmla="*/ 228067 h 1557338"/>
              <a:gd name="connsiteX18" fmla="*/ 6157431 w 11121801"/>
              <a:gd name="connsiteY18" fmla="*/ 283736 h 1557338"/>
              <a:gd name="connsiteX19" fmla="*/ 6186260 w 11121801"/>
              <a:gd name="connsiteY19" fmla="*/ 314072 h 1557338"/>
              <a:gd name="connsiteX20" fmla="*/ 6756455 w 11121801"/>
              <a:gd name="connsiteY20" fmla="*/ 525664 h 1557338"/>
              <a:gd name="connsiteX21" fmla="*/ 7326649 w 11121801"/>
              <a:gd name="connsiteY21" fmla="*/ 314072 h 1557338"/>
              <a:gd name="connsiteX22" fmla="*/ 7355485 w 11121801"/>
              <a:gd name="connsiteY22" fmla="*/ 283729 h 1557338"/>
              <a:gd name="connsiteX23" fmla="*/ 7401411 w 11121801"/>
              <a:gd name="connsiteY23" fmla="*/ 228067 h 1557338"/>
              <a:gd name="connsiteX24" fmla="*/ 7952013 w 11121801"/>
              <a:gd name="connsiteY24" fmla="*/ 0 h 1557338"/>
              <a:gd name="connsiteX25" fmla="*/ 8502615 w 11121801"/>
              <a:gd name="connsiteY25" fmla="*/ 228067 h 1557338"/>
              <a:gd name="connsiteX26" fmla="*/ 8548546 w 11121801"/>
              <a:gd name="connsiteY26" fmla="*/ 283735 h 1557338"/>
              <a:gd name="connsiteX27" fmla="*/ 8577376 w 11121801"/>
              <a:gd name="connsiteY27" fmla="*/ 314072 h 1557338"/>
              <a:gd name="connsiteX28" fmla="*/ 9147570 w 11121801"/>
              <a:gd name="connsiteY28" fmla="*/ 525664 h 1557338"/>
              <a:gd name="connsiteX29" fmla="*/ 9717764 w 11121801"/>
              <a:gd name="connsiteY29" fmla="*/ 314072 h 1557338"/>
              <a:gd name="connsiteX30" fmla="*/ 9746632 w 11121801"/>
              <a:gd name="connsiteY30" fmla="*/ 283696 h 1557338"/>
              <a:gd name="connsiteX31" fmla="*/ 9792530 w 11121801"/>
              <a:gd name="connsiteY31" fmla="*/ 228067 h 1557338"/>
              <a:gd name="connsiteX32" fmla="*/ 10343132 w 11121801"/>
              <a:gd name="connsiteY32" fmla="*/ 0 h 1557338"/>
              <a:gd name="connsiteX33" fmla="*/ 11121801 w 11121801"/>
              <a:gd name="connsiteY33" fmla="*/ 778669 h 1557338"/>
              <a:gd name="connsiteX34" fmla="*/ 10343132 w 11121801"/>
              <a:gd name="connsiteY34" fmla="*/ 1557338 h 1557338"/>
              <a:gd name="connsiteX35" fmla="*/ 9792530 w 11121801"/>
              <a:gd name="connsiteY35" fmla="*/ 1329271 h 1557338"/>
              <a:gd name="connsiteX36" fmla="*/ 9746626 w 11121801"/>
              <a:gd name="connsiteY36" fmla="*/ 1273635 h 1557338"/>
              <a:gd name="connsiteX37" fmla="*/ 9717764 w 11121801"/>
              <a:gd name="connsiteY37" fmla="*/ 1243265 h 1557338"/>
              <a:gd name="connsiteX38" fmla="*/ 9147570 w 11121801"/>
              <a:gd name="connsiteY38" fmla="*/ 1031673 h 1557338"/>
              <a:gd name="connsiteX39" fmla="*/ 8577376 w 11121801"/>
              <a:gd name="connsiteY39" fmla="*/ 1243265 h 1557338"/>
              <a:gd name="connsiteX40" fmla="*/ 8548552 w 11121801"/>
              <a:gd name="connsiteY40" fmla="*/ 1273595 h 1557338"/>
              <a:gd name="connsiteX41" fmla="*/ 8502615 w 11121801"/>
              <a:gd name="connsiteY41" fmla="*/ 1329271 h 1557338"/>
              <a:gd name="connsiteX42" fmla="*/ 7952013 w 11121801"/>
              <a:gd name="connsiteY42" fmla="*/ 1557338 h 1557338"/>
              <a:gd name="connsiteX43" fmla="*/ 7401411 w 11121801"/>
              <a:gd name="connsiteY43" fmla="*/ 1329271 h 1557338"/>
              <a:gd name="connsiteX44" fmla="*/ 7355479 w 11121801"/>
              <a:gd name="connsiteY44" fmla="*/ 1273602 h 1557338"/>
              <a:gd name="connsiteX45" fmla="*/ 7326649 w 11121801"/>
              <a:gd name="connsiteY45" fmla="*/ 1243265 h 1557338"/>
              <a:gd name="connsiteX46" fmla="*/ 6756455 w 11121801"/>
              <a:gd name="connsiteY46" fmla="*/ 1031673 h 1557338"/>
              <a:gd name="connsiteX47" fmla="*/ 6186260 w 11121801"/>
              <a:gd name="connsiteY47" fmla="*/ 1243265 h 1557338"/>
              <a:gd name="connsiteX48" fmla="*/ 6157438 w 11121801"/>
              <a:gd name="connsiteY48" fmla="*/ 1273594 h 1557338"/>
              <a:gd name="connsiteX49" fmla="*/ 6111500 w 11121801"/>
              <a:gd name="connsiteY49" fmla="*/ 1329271 h 1557338"/>
              <a:gd name="connsiteX50" fmla="*/ 5560898 w 11121801"/>
              <a:gd name="connsiteY50" fmla="*/ 1557338 h 1557338"/>
              <a:gd name="connsiteX51" fmla="*/ 5010296 w 11121801"/>
              <a:gd name="connsiteY51" fmla="*/ 1329271 h 1557338"/>
              <a:gd name="connsiteX52" fmla="*/ 4964365 w 11121801"/>
              <a:gd name="connsiteY52" fmla="*/ 1273603 h 1557338"/>
              <a:gd name="connsiteX53" fmla="*/ 4935534 w 11121801"/>
              <a:gd name="connsiteY53" fmla="*/ 1243265 h 1557338"/>
              <a:gd name="connsiteX54" fmla="*/ 4365340 w 11121801"/>
              <a:gd name="connsiteY54" fmla="*/ 1031673 h 1557338"/>
              <a:gd name="connsiteX55" fmla="*/ 3795145 w 11121801"/>
              <a:gd name="connsiteY55" fmla="*/ 1243265 h 1557338"/>
              <a:gd name="connsiteX56" fmla="*/ 3766324 w 11121801"/>
              <a:gd name="connsiteY56" fmla="*/ 1273593 h 1557338"/>
              <a:gd name="connsiteX57" fmla="*/ 3720385 w 11121801"/>
              <a:gd name="connsiteY57" fmla="*/ 1329271 h 1557338"/>
              <a:gd name="connsiteX58" fmla="*/ 3169784 w 11121801"/>
              <a:gd name="connsiteY58" fmla="*/ 1557338 h 1557338"/>
              <a:gd name="connsiteX59" fmla="*/ 2619182 w 11121801"/>
              <a:gd name="connsiteY59" fmla="*/ 1329271 h 1557338"/>
              <a:gd name="connsiteX60" fmla="*/ 2573248 w 11121801"/>
              <a:gd name="connsiteY60" fmla="*/ 1273599 h 1557338"/>
              <a:gd name="connsiteX61" fmla="*/ 2544421 w 11121801"/>
              <a:gd name="connsiteY61" fmla="*/ 1243265 h 1557338"/>
              <a:gd name="connsiteX62" fmla="*/ 1974226 w 11121801"/>
              <a:gd name="connsiteY62" fmla="*/ 1031673 h 1557338"/>
              <a:gd name="connsiteX63" fmla="*/ 1404032 w 11121801"/>
              <a:gd name="connsiteY63" fmla="*/ 1243265 h 1557338"/>
              <a:gd name="connsiteX64" fmla="*/ 1375208 w 11121801"/>
              <a:gd name="connsiteY64" fmla="*/ 1273596 h 1557338"/>
              <a:gd name="connsiteX65" fmla="*/ 1329271 w 11121801"/>
              <a:gd name="connsiteY65" fmla="*/ 1329271 h 1557338"/>
              <a:gd name="connsiteX66" fmla="*/ 778669 w 11121801"/>
              <a:gd name="connsiteY66" fmla="*/ 1557338 h 1557338"/>
              <a:gd name="connsiteX67" fmla="*/ 0 w 11121801"/>
              <a:gd name="connsiteY67" fmla="*/ 778669 h 1557338"/>
              <a:gd name="connsiteX68" fmla="*/ 778669 w 11121801"/>
              <a:gd name="connsiteY68" fmla="*/ 0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1121801" h="1557338">
                <a:moveTo>
                  <a:pt x="778669" y="0"/>
                </a:moveTo>
                <a:cubicBezTo>
                  <a:pt x="993693" y="0"/>
                  <a:pt x="1188360" y="87156"/>
                  <a:pt x="1329271" y="228067"/>
                </a:cubicBezTo>
                <a:lnTo>
                  <a:pt x="1375202" y="283735"/>
                </a:lnTo>
                <a:lnTo>
                  <a:pt x="1404032" y="314072"/>
                </a:lnTo>
                <a:cubicBezTo>
                  <a:pt x="1539563" y="443297"/>
                  <a:pt x="1744669" y="525664"/>
                  <a:pt x="1974226" y="525664"/>
                </a:cubicBezTo>
                <a:cubicBezTo>
                  <a:pt x="2203783" y="525664"/>
                  <a:pt x="2408890" y="443297"/>
                  <a:pt x="2544421" y="314072"/>
                </a:cubicBezTo>
                <a:lnTo>
                  <a:pt x="2573254" y="283732"/>
                </a:lnTo>
                <a:lnTo>
                  <a:pt x="2619182" y="228067"/>
                </a:lnTo>
                <a:cubicBezTo>
                  <a:pt x="2760093" y="87156"/>
                  <a:pt x="2954760" y="0"/>
                  <a:pt x="3169784" y="0"/>
                </a:cubicBezTo>
                <a:cubicBezTo>
                  <a:pt x="3384807" y="0"/>
                  <a:pt x="3579475" y="87156"/>
                  <a:pt x="3720385" y="228067"/>
                </a:cubicBezTo>
                <a:lnTo>
                  <a:pt x="3766318" y="283738"/>
                </a:lnTo>
                <a:lnTo>
                  <a:pt x="3795145" y="314072"/>
                </a:lnTo>
                <a:cubicBezTo>
                  <a:pt x="3930677" y="443297"/>
                  <a:pt x="4135784" y="525664"/>
                  <a:pt x="4365340" y="525664"/>
                </a:cubicBezTo>
                <a:cubicBezTo>
                  <a:pt x="4594896" y="525664"/>
                  <a:pt x="4800004" y="443297"/>
                  <a:pt x="4935534" y="314072"/>
                </a:cubicBezTo>
                <a:lnTo>
                  <a:pt x="4964372" y="283728"/>
                </a:lnTo>
                <a:lnTo>
                  <a:pt x="5010296" y="228067"/>
                </a:lnTo>
                <a:cubicBezTo>
                  <a:pt x="5151207" y="87156"/>
                  <a:pt x="5345874" y="0"/>
                  <a:pt x="5560898" y="0"/>
                </a:cubicBezTo>
                <a:cubicBezTo>
                  <a:pt x="5775921" y="0"/>
                  <a:pt x="5970589" y="87156"/>
                  <a:pt x="6111500" y="228067"/>
                </a:cubicBezTo>
                <a:lnTo>
                  <a:pt x="6157431" y="283736"/>
                </a:lnTo>
                <a:lnTo>
                  <a:pt x="6186260" y="314072"/>
                </a:lnTo>
                <a:cubicBezTo>
                  <a:pt x="6321792" y="443297"/>
                  <a:pt x="6526899" y="525664"/>
                  <a:pt x="6756455" y="525664"/>
                </a:cubicBezTo>
                <a:cubicBezTo>
                  <a:pt x="6986011" y="525664"/>
                  <a:pt x="7191119" y="443297"/>
                  <a:pt x="7326649" y="314072"/>
                </a:cubicBezTo>
                <a:lnTo>
                  <a:pt x="7355485" y="283729"/>
                </a:lnTo>
                <a:lnTo>
                  <a:pt x="7401411" y="228067"/>
                </a:lnTo>
                <a:cubicBezTo>
                  <a:pt x="7542322" y="87156"/>
                  <a:pt x="7736989" y="0"/>
                  <a:pt x="7952013" y="0"/>
                </a:cubicBezTo>
                <a:cubicBezTo>
                  <a:pt x="8167036" y="0"/>
                  <a:pt x="8361704" y="87156"/>
                  <a:pt x="8502615" y="228067"/>
                </a:cubicBezTo>
                <a:lnTo>
                  <a:pt x="8548546" y="283735"/>
                </a:lnTo>
                <a:lnTo>
                  <a:pt x="8577376" y="314072"/>
                </a:lnTo>
                <a:cubicBezTo>
                  <a:pt x="8712907" y="443297"/>
                  <a:pt x="8918014" y="525664"/>
                  <a:pt x="9147570" y="525664"/>
                </a:cubicBezTo>
                <a:cubicBezTo>
                  <a:pt x="9377126" y="525664"/>
                  <a:pt x="9582234" y="443297"/>
                  <a:pt x="9717764" y="314072"/>
                </a:cubicBezTo>
                <a:lnTo>
                  <a:pt x="9746632" y="283696"/>
                </a:lnTo>
                <a:lnTo>
                  <a:pt x="9792530" y="228067"/>
                </a:lnTo>
                <a:cubicBezTo>
                  <a:pt x="9933441" y="87156"/>
                  <a:pt x="10128109" y="0"/>
                  <a:pt x="10343132" y="0"/>
                </a:cubicBezTo>
                <a:cubicBezTo>
                  <a:pt x="10773179" y="0"/>
                  <a:pt x="11121801" y="348622"/>
                  <a:pt x="11121801" y="778669"/>
                </a:cubicBezTo>
                <a:cubicBezTo>
                  <a:pt x="11121801" y="1208716"/>
                  <a:pt x="10773179" y="1557338"/>
                  <a:pt x="10343132" y="1557338"/>
                </a:cubicBezTo>
                <a:cubicBezTo>
                  <a:pt x="10128109" y="1557338"/>
                  <a:pt x="9933441" y="1470183"/>
                  <a:pt x="9792530" y="1329271"/>
                </a:cubicBezTo>
                <a:lnTo>
                  <a:pt x="9746626" y="1273635"/>
                </a:lnTo>
                <a:lnTo>
                  <a:pt x="9717764" y="1243265"/>
                </a:lnTo>
                <a:cubicBezTo>
                  <a:pt x="9582234" y="1114041"/>
                  <a:pt x="9377126" y="1031673"/>
                  <a:pt x="9147570" y="1031673"/>
                </a:cubicBezTo>
                <a:cubicBezTo>
                  <a:pt x="8918014" y="1031673"/>
                  <a:pt x="8712907" y="1114041"/>
                  <a:pt x="8577376" y="1243265"/>
                </a:cubicBezTo>
                <a:lnTo>
                  <a:pt x="8548552" y="1273595"/>
                </a:lnTo>
                <a:lnTo>
                  <a:pt x="8502615" y="1329271"/>
                </a:lnTo>
                <a:cubicBezTo>
                  <a:pt x="8361704" y="1470183"/>
                  <a:pt x="8167036" y="1557338"/>
                  <a:pt x="7952013" y="1557338"/>
                </a:cubicBezTo>
                <a:cubicBezTo>
                  <a:pt x="7736989" y="1557338"/>
                  <a:pt x="7542322" y="1470183"/>
                  <a:pt x="7401411" y="1329271"/>
                </a:cubicBezTo>
                <a:lnTo>
                  <a:pt x="7355479" y="1273602"/>
                </a:lnTo>
                <a:lnTo>
                  <a:pt x="7326649" y="1243265"/>
                </a:lnTo>
                <a:cubicBezTo>
                  <a:pt x="7191119" y="1114041"/>
                  <a:pt x="6986011" y="1031673"/>
                  <a:pt x="6756455" y="1031673"/>
                </a:cubicBezTo>
                <a:cubicBezTo>
                  <a:pt x="6526899" y="1031673"/>
                  <a:pt x="6321792" y="1114041"/>
                  <a:pt x="6186260" y="1243265"/>
                </a:cubicBezTo>
                <a:lnTo>
                  <a:pt x="6157438" y="1273594"/>
                </a:lnTo>
                <a:lnTo>
                  <a:pt x="6111500" y="1329271"/>
                </a:lnTo>
                <a:cubicBezTo>
                  <a:pt x="5970589" y="1470183"/>
                  <a:pt x="5775921" y="1557338"/>
                  <a:pt x="5560898" y="1557338"/>
                </a:cubicBezTo>
                <a:cubicBezTo>
                  <a:pt x="5345874" y="1557338"/>
                  <a:pt x="5151207" y="1470183"/>
                  <a:pt x="5010296" y="1329271"/>
                </a:cubicBezTo>
                <a:lnTo>
                  <a:pt x="4964365" y="1273603"/>
                </a:lnTo>
                <a:lnTo>
                  <a:pt x="4935534" y="1243265"/>
                </a:lnTo>
                <a:cubicBezTo>
                  <a:pt x="4800004" y="1114041"/>
                  <a:pt x="4594896" y="1031673"/>
                  <a:pt x="4365340" y="1031673"/>
                </a:cubicBezTo>
                <a:cubicBezTo>
                  <a:pt x="4135784" y="1031673"/>
                  <a:pt x="3930677" y="1114041"/>
                  <a:pt x="3795145" y="1243265"/>
                </a:cubicBezTo>
                <a:lnTo>
                  <a:pt x="3766324" y="1273593"/>
                </a:lnTo>
                <a:lnTo>
                  <a:pt x="3720385" y="1329271"/>
                </a:lnTo>
                <a:cubicBezTo>
                  <a:pt x="3579475" y="1470183"/>
                  <a:pt x="3384807" y="1557338"/>
                  <a:pt x="3169784" y="1557338"/>
                </a:cubicBezTo>
                <a:cubicBezTo>
                  <a:pt x="2954760" y="1557338"/>
                  <a:pt x="2760093" y="1470183"/>
                  <a:pt x="2619182" y="1329271"/>
                </a:cubicBezTo>
                <a:lnTo>
                  <a:pt x="2573248" y="1273599"/>
                </a:lnTo>
                <a:lnTo>
                  <a:pt x="2544421" y="1243265"/>
                </a:lnTo>
                <a:cubicBezTo>
                  <a:pt x="2408890" y="1114041"/>
                  <a:pt x="2203783" y="1031673"/>
                  <a:pt x="1974226" y="1031673"/>
                </a:cubicBezTo>
                <a:cubicBezTo>
                  <a:pt x="1744669" y="1031673"/>
                  <a:pt x="1539563" y="1114041"/>
                  <a:pt x="1404032" y="1243265"/>
                </a:cubicBezTo>
                <a:lnTo>
                  <a:pt x="1375208" y="1273596"/>
                </a:lnTo>
                <a:lnTo>
                  <a:pt x="1329271" y="1329271"/>
                </a:lnTo>
                <a:cubicBezTo>
                  <a:pt x="1188360" y="1470183"/>
                  <a:pt x="993693" y="1557338"/>
                  <a:pt x="778669" y="1557338"/>
                </a:cubicBezTo>
                <a:cubicBezTo>
                  <a:pt x="348622" y="1557338"/>
                  <a:pt x="0" y="1208716"/>
                  <a:pt x="0" y="778669"/>
                </a:cubicBezTo>
                <a:cubicBezTo>
                  <a:pt x="0" y="348622"/>
                  <a:pt x="348622" y="0"/>
                  <a:pt x="778669" y="0"/>
                </a:cubicBezTo>
                <a:close/>
              </a:path>
            </a:pathLst>
          </a:cu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AEB5CF-9416-4B2A-B837-747428C1CCD3}"/>
              </a:ext>
            </a:extLst>
          </p:cNvPr>
          <p:cNvSpPr/>
          <p:nvPr/>
        </p:nvSpPr>
        <p:spPr>
          <a:xfrm>
            <a:off x="3267249" y="1812809"/>
            <a:ext cx="1117831" cy="111783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7AC498-FCB3-4573-AC5C-4FF48B001381}"/>
              </a:ext>
            </a:extLst>
          </p:cNvPr>
          <p:cNvSpPr/>
          <p:nvPr/>
        </p:nvSpPr>
        <p:spPr>
          <a:xfrm>
            <a:off x="5556350" y="1812809"/>
            <a:ext cx="1117831" cy="111783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B85F5D-167D-4D56-A794-CD8BE80547F3}"/>
              </a:ext>
            </a:extLst>
          </p:cNvPr>
          <p:cNvSpPr/>
          <p:nvPr/>
        </p:nvSpPr>
        <p:spPr>
          <a:xfrm>
            <a:off x="7845451" y="1812809"/>
            <a:ext cx="1117831" cy="111783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9061E7-1F95-4E84-B883-C5A075F68D38}"/>
              </a:ext>
            </a:extLst>
          </p:cNvPr>
          <p:cNvSpPr/>
          <p:nvPr/>
        </p:nvSpPr>
        <p:spPr>
          <a:xfrm>
            <a:off x="10134552" y="1812809"/>
            <a:ext cx="1117831" cy="111783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F0F5D-C51E-4508-93E0-8AEAD031A931}"/>
              </a:ext>
            </a:extLst>
          </p:cNvPr>
          <p:cNvSpPr/>
          <p:nvPr/>
        </p:nvSpPr>
        <p:spPr>
          <a:xfrm>
            <a:off x="978149" y="1812809"/>
            <a:ext cx="1117831" cy="111783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0">
            <a:extLst>
              <a:ext uri="{FF2B5EF4-FFF2-40B4-BE49-F238E27FC236}">
                <a16:creationId xmlns:a16="http://schemas.microsoft.com/office/drawing/2014/main" id="{87745219-6C09-48D2-8624-B59A733DB0F7}"/>
              </a:ext>
            </a:extLst>
          </p:cNvPr>
          <p:cNvSpPr/>
          <p:nvPr/>
        </p:nvSpPr>
        <p:spPr>
          <a:xfrm>
            <a:off x="3647298" y="2195930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2">
            <a:extLst>
              <a:ext uri="{FF2B5EF4-FFF2-40B4-BE49-F238E27FC236}">
                <a16:creationId xmlns:a16="http://schemas.microsoft.com/office/drawing/2014/main" id="{E4E7735B-5AD1-470B-9064-0F8F1E05AA99}"/>
              </a:ext>
            </a:extLst>
          </p:cNvPr>
          <p:cNvSpPr>
            <a:spLocks noChangeAspect="1"/>
          </p:cNvSpPr>
          <p:nvPr/>
        </p:nvSpPr>
        <p:spPr>
          <a:xfrm>
            <a:off x="1393054" y="219364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E5758A9C-EDFD-4919-B52A-2FAF4DC00A8D}"/>
              </a:ext>
            </a:extLst>
          </p:cNvPr>
          <p:cNvSpPr/>
          <p:nvPr/>
        </p:nvSpPr>
        <p:spPr>
          <a:xfrm>
            <a:off x="5974480" y="2143950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B1847833-08D4-4806-BDA3-A69F44B3DA11}"/>
              </a:ext>
            </a:extLst>
          </p:cNvPr>
          <p:cNvSpPr>
            <a:spLocks/>
          </p:cNvSpPr>
          <p:nvPr/>
        </p:nvSpPr>
        <p:spPr>
          <a:xfrm>
            <a:off x="8211748" y="2155372"/>
            <a:ext cx="408377" cy="408377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2A0C2967-A2E7-43B4-A9D7-9A33831B1512}"/>
              </a:ext>
            </a:extLst>
          </p:cNvPr>
          <p:cNvSpPr/>
          <p:nvPr/>
        </p:nvSpPr>
        <p:spPr>
          <a:xfrm>
            <a:off x="10462994" y="2193648"/>
            <a:ext cx="500281" cy="40722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FD8814-AC78-42D4-A0FB-2A276C5622CE}"/>
              </a:ext>
            </a:extLst>
          </p:cNvPr>
          <p:cNvGrpSpPr/>
          <p:nvPr/>
        </p:nvGrpSpPr>
        <p:grpSpPr>
          <a:xfrm>
            <a:off x="761624" y="3311479"/>
            <a:ext cx="1538611" cy="2722412"/>
            <a:chOff x="1010876" y="2100869"/>
            <a:chExt cx="1538611" cy="2552035"/>
          </a:xfrm>
        </p:grpSpPr>
        <p:sp>
          <p:nvSpPr>
            <p:cNvPr id="35" name="Text Placeholder 2">
              <a:extLst>
                <a:ext uri="{FF2B5EF4-FFF2-40B4-BE49-F238E27FC236}">
                  <a16:creationId xmlns:a16="http://schemas.microsoft.com/office/drawing/2014/main" id="{6242A8F8-3F6B-4616-A6EF-60F3629232A1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682BA-448A-485B-80EA-34DC9CE67056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0D72EF-479B-42AD-A229-5A0449F69CE4}"/>
              </a:ext>
            </a:extLst>
          </p:cNvPr>
          <p:cNvGrpSpPr/>
          <p:nvPr/>
        </p:nvGrpSpPr>
        <p:grpSpPr>
          <a:xfrm>
            <a:off x="3050031" y="3311479"/>
            <a:ext cx="1538611" cy="2722412"/>
            <a:chOff x="2853815" y="2100869"/>
            <a:chExt cx="1538611" cy="2552035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782AA03E-CA38-4F78-8081-C803B8A29982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5C792E-E448-453A-B803-875C089037CF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F8CE9C-5DE6-4B1F-85AD-F508EF145C43}"/>
              </a:ext>
            </a:extLst>
          </p:cNvPr>
          <p:cNvGrpSpPr/>
          <p:nvPr/>
        </p:nvGrpSpPr>
        <p:grpSpPr>
          <a:xfrm>
            <a:off x="5338438" y="3311479"/>
            <a:ext cx="1538611" cy="2720223"/>
            <a:chOff x="4696755" y="2102767"/>
            <a:chExt cx="1538611" cy="2516451"/>
          </a:xfrm>
        </p:grpSpPr>
        <p:sp>
          <p:nvSpPr>
            <p:cNvPr id="41" name="Text Placeholder 2">
              <a:extLst>
                <a:ext uri="{FF2B5EF4-FFF2-40B4-BE49-F238E27FC236}">
                  <a16:creationId xmlns:a16="http://schemas.microsoft.com/office/drawing/2014/main" id="{2B7E8AA8-48EE-4AD2-B0E0-6E2E36BC8C0A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A19F8B-D8DB-4111-8278-F9AAAC7932E9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A60766-B9C6-4108-A51D-7096BA8D004E}"/>
              </a:ext>
            </a:extLst>
          </p:cNvPr>
          <p:cNvGrpSpPr/>
          <p:nvPr/>
        </p:nvGrpSpPr>
        <p:grpSpPr>
          <a:xfrm>
            <a:off x="7626845" y="3311479"/>
            <a:ext cx="1538611" cy="2722412"/>
            <a:chOff x="6539695" y="2100869"/>
            <a:chExt cx="1538611" cy="2552035"/>
          </a:xfrm>
        </p:grpSpPr>
        <p:sp>
          <p:nvSpPr>
            <p:cNvPr id="44" name="Text Placeholder 2">
              <a:extLst>
                <a:ext uri="{FF2B5EF4-FFF2-40B4-BE49-F238E27FC236}">
                  <a16:creationId xmlns:a16="http://schemas.microsoft.com/office/drawing/2014/main" id="{2C691E01-E644-479E-A4B1-B0D71E831D95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52203B-E67E-482D-8B00-EE6E5B165EEB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">
            <a:extLst>
              <a:ext uri="{FF2B5EF4-FFF2-40B4-BE49-F238E27FC236}">
                <a16:creationId xmlns:a16="http://schemas.microsoft.com/office/drawing/2014/main" id="{6DD2DE8A-7315-45C9-96F1-559D5E278F72}"/>
              </a:ext>
            </a:extLst>
          </p:cNvPr>
          <p:cNvGrpSpPr/>
          <p:nvPr/>
        </p:nvGrpSpPr>
        <p:grpSpPr>
          <a:xfrm>
            <a:off x="9915253" y="3311479"/>
            <a:ext cx="1538611" cy="2722412"/>
            <a:chOff x="6539695" y="2100869"/>
            <a:chExt cx="1538611" cy="2552035"/>
          </a:xfrm>
        </p:grpSpPr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E00E47E5-E79A-4D72-B7C4-ED4FB378B7D0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8D459E-5A02-43AD-BF08-8BA730EB57B3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60C9975D-AC7B-4943-A37F-E7FFF5500CB1}"/>
              </a:ext>
            </a:extLst>
          </p:cNvPr>
          <p:cNvSpPr/>
          <p:nvPr/>
        </p:nvSpPr>
        <p:spPr>
          <a:xfrm>
            <a:off x="974943" y="2992077"/>
            <a:ext cx="600744" cy="600744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920E0A-36FF-4EFD-A5F7-58EB928A83E0}"/>
              </a:ext>
            </a:extLst>
          </p:cNvPr>
          <p:cNvSpPr/>
          <p:nvPr/>
        </p:nvSpPr>
        <p:spPr>
          <a:xfrm>
            <a:off x="4033614" y="2992077"/>
            <a:ext cx="600744" cy="600744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D8EBF7-5A1D-42D1-9B9E-7E2308E4A48F}"/>
              </a:ext>
            </a:extLst>
          </p:cNvPr>
          <p:cNvSpPr/>
          <p:nvPr/>
        </p:nvSpPr>
        <p:spPr>
          <a:xfrm>
            <a:off x="4033614" y="4181898"/>
            <a:ext cx="600744" cy="600744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E9B59F-20B0-4FD9-8AC4-44EB4FEFB876}"/>
              </a:ext>
            </a:extLst>
          </p:cNvPr>
          <p:cNvSpPr/>
          <p:nvPr/>
        </p:nvSpPr>
        <p:spPr>
          <a:xfrm>
            <a:off x="974943" y="4181898"/>
            <a:ext cx="600744" cy="600744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F8D8D0-56D0-4E84-B63C-930EC75BC6D2}"/>
              </a:ext>
            </a:extLst>
          </p:cNvPr>
          <p:cNvSpPr/>
          <p:nvPr/>
        </p:nvSpPr>
        <p:spPr>
          <a:xfrm>
            <a:off x="4033614" y="5371717"/>
            <a:ext cx="600744" cy="600744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FD53BD-9B39-4B6A-8938-179A63C4355D}"/>
              </a:ext>
            </a:extLst>
          </p:cNvPr>
          <p:cNvSpPr/>
          <p:nvPr/>
        </p:nvSpPr>
        <p:spPr>
          <a:xfrm>
            <a:off x="974943" y="5371717"/>
            <a:ext cx="600744" cy="600744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2" name="Isosceles Triangle 22">
            <a:extLst>
              <a:ext uri="{FF2B5EF4-FFF2-40B4-BE49-F238E27FC236}">
                <a16:creationId xmlns:a16="http://schemas.microsoft.com/office/drawing/2014/main" id="{5F02512A-E7C5-4CD1-B2C5-EB8F24AABB3A}"/>
              </a:ext>
            </a:extLst>
          </p:cNvPr>
          <p:cNvSpPr/>
          <p:nvPr/>
        </p:nvSpPr>
        <p:spPr>
          <a:xfrm rot="19800000">
            <a:off x="7603184" y="3604020"/>
            <a:ext cx="3327758" cy="2697807"/>
          </a:xfrm>
          <a:custGeom>
            <a:avLst/>
            <a:gdLst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476544 w 4995280"/>
              <a:gd name="connsiteY6" fmla="*/ 891386 h 4221188"/>
              <a:gd name="connsiteX7" fmla="*/ 2389121 w 4995280"/>
              <a:gd name="connsiteY7" fmla="*/ 874986 h 4221188"/>
              <a:gd name="connsiteX8" fmla="*/ 2317734 w 4995280"/>
              <a:gd name="connsiteY8" fmla="*/ 1082029 h 4221188"/>
              <a:gd name="connsiteX9" fmla="*/ 3205629 w 4995280"/>
              <a:gd name="connsiteY9" fmla="*/ 1594653 h 4221188"/>
              <a:gd name="connsiteX10" fmla="*/ 3357227 w 4995280"/>
              <a:gd name="connsiteY10" fmla="*/ 1446173 h 4221188"/>
              <a:gd name="connsiteX11" fmla="*/ 2863670 w 4995280"/>
              <a:gd name="connsiteY11" fmla="*/ 1075337 h 4221188"/>
              <a:gd name="connsiteX12" fmla="*/ 4568006 w 4995280"/>
              <a:gd name="connsiteY12" fmla="*/ 2045651 h 4221188"/>
              <a:gd name="connsiteX13" fmla="*/ 4524932 w 4995280"/>
              <a:gd name="connsiteY13" fmla="*/ 2024256 h 4221188"/>
              <a:gd name="connsiteX14" fmla="*/ 4376584 w 4995280"/>
              <a:gd name="connsiteY14" fmla="*/ 2109904 h 4221188"/>
              <a:gd name="connsiteX15" fmla="*/ 4462232 w 4995280"/>
              <a:gd name="connsiteY15" fmla="*/ 2258247 h 4221188"/>
              <a:gd name="connsiteX16" fmla="*/ 4610577 w 4995280"/>
              <a:gd name="connsiteY16" fmla="*/ 2172601 h 4221188"/>
              <a:gd name="connsiteX17" fmla="*/ 4568006 w 4995280"/>
              <a:gd name="connsiteY17" fmla="*/ 2045651 h 4221188"/>
              <a:gd name="connsiteX18" fmla="*/ 4995280 w 4995280"/>
              <a:gd name="connsiteY18" fmla="*/ 1981007 h 4221188"/>
              <a:gd name="connsiteX19" fmla="*/ 4937112 w 4995280"/>
              <a:gd name="connsiteY19" fmla="*/ 2070280 h 4221188"/>
              <a:gd name="connsiteX20" fmla="*/ 4678445 w 4995280"/>
              <a:gd name="connsiteY20" fmla="*/ 1985146 h 4221188"/>
              <a:gd name="connsiteX21" fmla="*/ 4727574 w 4995280"/>
              <a:gd name="connsiteY21" fmla="*/ 2203950 h 4221188"/>
              <a:gd name="connsiteX22" fmla="*/ 4430883 w 4995280"/>
              <a:gd name="connsiteY22" fmla="*/ 2375246 h 4221188"/>
              <a:gd name="connsiteX23" fmla="*/ 4259587 w 4995280"/>
              <a:gd name="connsiteY23" fmla="*/ 2078553 h 4221188"/>
              <a:gd name="connsiteX24" fmla="*/ 4378457 w 4995280"/>
              <a:gd name="connsiteY24" fmla="*/ 1928722 h 4221188"/>
              <a:gd name="connsiteX25" fmla="*/ 4281143 w 4995280"/>
              <a:gd name="connsiteY25" fmla="*/ 1925477 h 4221188"/>
              <a:gd name="connsiteX26" fmla="*/ 4111363 w 4995280"/>
              <a:gd name="connsiteY26" fmla="*/ 2010327 h 4221188"/>
              <a:gd name="connsiteX27" fmla="*/ 3937078 w 4995280"/>
              <a:gd name="connsiteY27" fmla="*/ 3001142 h 4221188"/>
              <a:gd name="connsiteX28" fmla="*/ 2864666 w 4995280"/>
              <a:gd name="connsiteY28" fmla="*/ 3621717 h 4221188"/>
              <a:gd name="connsiteX29" fmla="*/ 2346113 w 4995280"/>
              <a:gd name="connsiteY29" fmla="*/ 4221188 h 4221188"/>
              <a:gd name="connsiteX30" fmla="*/ 2043869 w 4995280"/>
              <a:gd name="connsiteY30" fmla="*/ 4046689 h 4221188"/>
              <a:gd name="connsiteX31" fmla="*/ 2232704 w 4995280"/>
              <a:gd name="connsiteY31" fmla="*/ 3502581 h 4221188"/>
              <a:gd name="connsiteX32" fmla="*/ 1545844 w 4995280"/>
              <a:gd name="connsiteY32" fmla="*/ 3182914 h 4221188"/>
              <a:gd name="connsiteX33" fmla="*/ 1187080 w 4995280"/>
              <a:gd name="connsiteY33" fmla="*/ 2940350 h 4221188"/>
              <a:gd name="connsiteX34" fmla="*/ 644563 w 4995280"/>
              <a:gd name="connsiteY34" fmla="*/ 3221269 h 4221188"/>
              <a:gd name="connsiteX35" fmla="*/ 313243 w 4995280"/>
              <a:gd name="connsiteY35" fmla="*/ 3021214 h 4221188"/>
              <a:gd name="connsiteX36" fmla="*/ 758618 w 4995280"/>
              <a:gd name="connsiteY36" fmla="*/ 2520701 h 4221188"/>
              <a:gd name="connsiteX37" fmla="*/ 220359 w 4995280"/>
              <a:gd name="connsiteY37" fmla="*/ 1559552 h 4221188"/>
              <a:gd name="connsiteX38" fmla="*/ 0 w 4995280"/>
              <a:gd name="connsiteY38" fmla="*/ 974235 h 4221188"/>
              <a:gd name="connsiteX39" fmla="*/ 136031 w 4995280"/>
              <a:gd name="connsiteY39" fmla="*/ 632342 h 4221188"/>
              <a:gd name="connsiteX40" fmla="*/ 441680 w 4995280"/>
              <a:gd name="connsiteY40" fmla="*/ 683821 h 4221188"/>
              <a:gd name="connsiteX41" fmla="*/ 615174 w 4995280"/>
              <a:gd name="connsiteY41" fmla="*/ 766457 h 4221188"/>
              <a:gd name="connsiteX42" fmla="*/ 1149669 w 4995280"/>
              <a:gd name="connsiteY42" fmla="*/ 564016 h 4221188"/>
              <a:gd name="connsiteX43" fmla="*/ 1235408 w 4995280"/>
              <a:gd name="connsiteY43" fmla="*/ 0 h 4221188"/>
              <a:gd name="connsiteX44" fmla="*/ 1757574 w 4995280"/>
              <a:gd name="connsiteY44" fmla="*/ 501984 h 4221188"/>
              <a:gd name="connsiteX45" fmla="*/ 2586293 w 4995280"/>
              <a:gd name="connsiteY45" fmla="*/ 651253 h 4221188"/>
              <a:gd name="connsiteX46" fmla="*/ 2586551 w 4995280"/>
              <a:gd name="connsiteY46" fmla="*/ 653057 h 4221188"/>
              <a:gd name="connsiteX47" fmla="*/ 2998334 w 4995280"/>
              <a:gd name="connsiteY47" fmla="*/ 842092 h 4221188"/>
              <a:gd name="connsiteX48" fmla="*/ 3507935 w 4995280"/>
              <a:gd name="connsiteY48" fmla="*/ 1190180 h 4221188"/>
              <a:gd name="connsiteX49" fmla="*/ 4078560 w 4995280"/>
              <a:gd name="connsiteY49" fmla="*/ 1897671 h 4221188"/>
              <a:gd name="connsiteX50" fmla="*/ 4265191 w 4995280"/>
              <a:gd name="connsiteY50" fmla="*/ 1816859 h 4221188"/>
              <a:gd name="connsiteX51" fmla="*/ 4559259 w 4995280"/>
              <a:gd name="connsiteY51" fmla="*/ 1882733 h 4221188"/>
              <a:gd name="connsiteX52" fmla="*/ 4843997 w 4995280"/>
              <a:gd name="connsiteY52" fmla="*/ 1908391 h 4221188"/>
              <a:gd name="connsiteX53" fmla="*/ 4995280 w 4995280"/>
              <a:gd name="connsiteY53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2863670 w 4995280"/>
              <a:gd name="connsiteY10" fmla="*/ 1075337 h 4221188"/>
              <a:gd name="connsiteX11" fmla="*/ 4568006 w 4995280"/>
              <a:gd name="connsiteY11" fmla="*/ 2045651 h 4221188"/>
              <a:gd name="connsiteX12" fmla="*/ 4524932 w 4995280"/>
              <a:gd name="connsiteY12" fmla="*/ 2024256 h 4221188"/>
              <a:gd name="connsiteX13" fmla="*/ 4376584 w 4995280"/>
              <a:gd name="connsiteY13" fmla="*/ 2109904 h 4221188"/>
              <a:gd name="connsiteX14" fmla="*/ 4462232 w 4995280"/>
              <a:gd name="connsiteY14" fmla="*/ 2258247 h 4221188"/>
              <a:gd name="connsiteX15" fmla="*/ 4610577 w 4995280"/>
              <a:gd name="connsiteY15" fmla="*/ 2172601 h 4221188"/>
              <a:gd name="connsiteX16" fmla="*/ 4568006 w 4995280"/>
              <a:gd name="connsiteY16" fmla="*/ 2045651 h 4221188"/>
              <a:gd name="connsiteX17" fmla="*/ 4995280 w 4995280"/>
              <a:gd name="connsiteY17" fmla="*/ 1981007 h 4221188"/>
              <a:gd name="connsiteX18" fmla="*/ 4937112 w 4995280"/>
              <a:gd name="connsiteY18" fmla="*/ 2070280 h 4221188"/>
              <a:gd name="connsiteX19" fmla="*/ 4678445 w 4995280"/>
              <a:gd name="connsiteY19" fmla="*/ 1985146 h 4221188"/>
              <a:gd name="connsiteX20" fmla="*/ 4727574 w 4995280"/>
              <a:gd name="connsiteY20" fmla="*/ 2203950 h 4221188"/>
              <a:gd name="connsiteX21" fmla="*/ 4430883 w 4995280"/>
              <a:gd name="connsiteY21" fmla="*/ 2375246 h 4221188"/>
              <a:gd name="connsiteX22" fmla="*/ 4259587 w 4995280"/>
              <a:gd name="connsiteY22" fmla="*/ 2078553 h 4221188"/>
              <a:gd name="connsiteX23" fmla="*/ 4378457 w 4995280"/>
              <a:gd name="connsiteY23" fmla="*/ 1928722 h 4221188"/>
              <a:gd name="connsiteX24" fmla="*/ 4281143 w 4995280"/>
              <a:gd name="connsiteY24" fmla="*/ 1925477 h 4221188"/>
              <a:gd name="connsiteX25" fmla="*/ 4111363 w 4995280"/>
              <a:gd name="connsiteY25" fmla="*/ 2010327 h 4221188"/>
              <a:gd name="connsiteX26" fmla="*/ 3937078 w 4995280"/>
              <a:gd name="connsiteY26" fmla="*/ 3001142 h 4221188"/>
              <a:gd name="connsiteX27" fmla="*/ 2864666 w 4995280"/>
              <a:gd name="connsiteY27" fmla="*/ 3621717 h 4221188"/>
              <a:gd name="connsiteX28" fmla="*/ 2346113 w 4995280"/>
              <a:gd name="connsiteY28" fmla="*/ 4221188 h 4221188"/>
              <a:gd name="connsiteX29" fmla="*/ 2043869 w 4995280"/>
              <a:gd name="connsiteY29" fmla="*/ 4046689 h 4221188"/>
              <a:gd name="connsiteX30" fmla="*/ 2232704 w 4995280"/>
              <a:gd name="connsiteY30" fmla="*/ 3502581 h 4221188"/>
              <a:gd name="connsiteX31" fmla="*/ 1545844 w 4995280"/>
              <a:gd name="connsiteY31" fmla="*/ 3182914 h 4221188"/>
              <a:gd name="connsiteX32" fmla="*/ 1187080 w 4995280"/>
              <a:gd name="connsiteY32" fmla="*/ 2940350 h 4221188"/>
              <a:gd name="connsiteX33" fmla="*/ 644563 w 4995280"/>
              <a:gd name="connsiteY33" fmla="*/ 3221269 h 4221188"/>
              <a:gd name="connsiteX34" fmla="*/ 313243 w 4995280"/>
              <a:gd name="connsiteY34" fmla="*/ 3021214 h 4221188"/>
              <a:gd name="connsiteX35" fmla="*/ 758618 w 4995280"/>
              <a:gd name="connsiteY35" fmla="*/ 2520701 h 4221188"/>
              <a:gd name="connsiteX36" fmla="*/ 220359 w 4995280"/>
              <a:gd name="connsiteY36" fmla="*/ 1559552 h 4221188"/>
              <a:gd name="connsiteX37" fmla="*/ 0 w 4995280"/>
              <a:gd name="connsiteY37" fmla="*/ 974235 h 4221188"/>
              <a:gd name="connsiteX38" fmla="*/ 136031 w 4995280"/>
              <a:gd name="connsiteY38" fmla="*/ 632342 h 4221188"/>
              <a:gd name="connsiteX39" fmla="*/ 441680 w 4995280"/>
              <a:gd name="connsiteY39" fmla="*/ 683821 h 4221188"/>
              <a:gd name="connsiteX40" fmla="*/ 615174 w 4995280"/>
              <a:gd name="connsiteY40" fmla="*/ 766457 h 4221188"/>
              <a:gd name="connsiteX41" fmla="*/ 1149669 w 4995280"/>
              <a:gd name="connsiteY41" fmla="*/ 564016 h 4221188"/>
              <a:gd name="connsiteX42" fmla="*/ 1235408 w 4995280"/>
              <a:gd name="connsiteY42" fmla="*/ 0 h 4221188"/>
              <a:gd name="connsiteX43" fmla="*/ 1757574 w 4995280"/>
              <a:gd name="connsiteY43" fmla="*/ 501984 h 4221188"/>
              <a:gd name="connsiteX44" fmla="*/ 2586293 w 4995280"/>
              <a:gd name="connsiteY44" fmla="*/ 651253 h 4221188"/>
              <a:gd name="connsiteX45" fmla="*/ 2586551 w 4995280"/>
              <a:gd name="connsiteY45" fmla="*/ 653057 h 4221188"/>
              <a:gd name="connsiteX46" fmla="*/ 2998334 w 4995280"/>
              <a:gd name="connsiteY46" fmla="*/ 842092 h 4221188"/>
              <a:gd name="connsiteX47" fmla="*/ 3507935 w 4995280"/>
              <a:gd name="connsiteY47" fmla="*/ 1190180 h 4221188"/>
              <a:gd name="connsiteX48" fmla="*/ 4078560 w 4995280"/>
              <a:gd name="connsiteY48" fmla="*/ 1897671 h 4221188"/>
              <a:gd name="connsiteX49" fmla="*/ 4265191 w 4995280"/>
              <a:gd name="connsiteY49" fmla="*/ 1816859 h 4221188"/>
              <a:gd name="connsiteX50" fmla="*/ 4559259 w 4995280"/>
              <a:gd name="connsiteY50" fmla="*/ 1882733 h 4221188"/>
              <a:gd name="connsiteX51" fmla="*/ 4843997 w 4995280"/>
              <a:gd name="connsiteY51" fmla="*/ 1908391 h 4221188"/>
              <a:gd name="connsiteX52" fmla="*/ 4995280 w 4995280"/>
              <a:gd name="connsiteY52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6857" h="4221188">
                <a:moveTo>
                  <a:pt x="1295747" y="905623"/>
                </a:moveTo>
                <a:cubicBezTo>
                  <a:pt x="1206908" y="854331"/>
                  <a:pt x="1093311" y="884770"/>
                  <a:pt x="1042019" y="973609"/>
                </a:cubicBezTo>
                <a:cubicBezTo>
                  <a:pt x="990727" y="1062448"/>
                  <a:pt x="1021167" y="1176045"/>
                  <a:pt x="1110004" y="1227337"/>
                </a:cubicBezTo>
                <a:cubicBezTo>
                  <a:pt x="1198843" y="1278629"/>
                  <a:pt x="1312442" y="1248188"/>
                  <a:pt x="1363734" y="1159349"/>
                </a:cubicBezTo>
                <a:cubicBezTo>
                  <a:pt x="1415024" y="1070510"/>
                  <a:pt x="1384586" y="956913"/>
                  <a:pt x="1295747" y="905623"/>
                </a:cubicBezTo>
                <a:close/>
                <a:moveTo>
                  <a:pt x="3357227" y="1446173"/>
                </a:moveTo>
                <a:cubicBezTo>
                  <a:pt x="3129812" y="1141517"/>
                  <a:pt x="2752436" y="968422"/>
                  <a:pt x="2389121" y="874986"/>
                </a:cubicBezTo>
                <a:lnTo>
                  <a:pt x="2317734" y="1082029"/>
                </a:lnTo>
                <a:cubicBezTo>
                  <a:pt x="2747544" y="1181755"/>
                  <a:pt x="2953061" y="1300410"/>
                  <a:pt x="3205629" y="1594653"/>
                </a:cubicBezTo>
                <a:lnTo>
                  <a:pt x="3357227" y="1446173"/>
                </a:lnTo>
                <a:close/>
                <a:moveTo>
                  <a:pt x="4568006" y="2045651"/>
                </a:moveTo>
                <a:cubicBezTo>
                  <a:pt x="4555595" y="2035980"/>
                  <a:pt x="4541085" y="2028583"/>
                  <a:pt x="4524932" y="2024256"/>
                </a:cubicBezTo>
                <a:cubicBezTo>
                  <a:pt x="4460315" y="2006940"/>
                  <a:pt x="4393897" y="2045287"/>
                  <a:pt x="4376584" y="2109904"/>
                </a:cubicBezTo>
                <a:cubicBezTo>
                  <a:pt x="4359270" y="2174518"/>
                  <a:pt x="4397618" y="2240934"/>
                  <a:pt x="4462232" y="2258247"/>
                </a:cubicBezTo>
                <a:cubicBezTo>
                  <a:pt x="4526848" y="2275560"/>
                  <a:pt x="4593264" y="2237215"/>
                  <a:pt x="4610577" y="2172601"/>
                </a:cubicBezTo>
                <a:cubicBezTo>
                  <a:pt x="4623563" y="2124139"/>
                  <a:pt x="4605240" y="2074663"/>
                  <a:pt x="4568006" y="2045651"/>
                </a:cubicBezTo>
                <a:close/>
                <a:moveTo>
                  <a:pt x="5206857" y="2224145"/>
                </a:moveTo>
                <a:cubicBezTo>
                  <a:pt x="4921274" y="2048294"/>
                  <a:pt x="4920915" y="2026120"/>
                  <a:pt x="4678445" y="1985146"/>
                </a:cubicBezTo>
                <a:cubicBezTo>
                  <a:pt x="4728023" y="2043477"/>
                  <a:pt x="4748889" y="2124397"/>
                  <a:pt x="4727574" y="2203950"/>
                </a:cubicBezTo>
                <a:cubicBezTo>
                  <a:pt x="4692947" y="2333181"/>
                  <a:pt x="4560113" y="2409872"/>
                  <a:pt x="4430883" y="2375246"/>
                </a:cubicBezTo>
                <a:cubicBezTo>
                  <a:pt x="4301653" y="2340617"/>
                  <a:pt x="4224961" y="2207783"/>
                  <a:pt x="4259587" y="2078553"/>
                </a:cubicBezTo>
                <a:cubicBezTo>
                  <a:pt x="4277514" y="2011651"/>
                  <a:pt x="4321758" y="1958831"/>
                  <a:pt x="4378457" y="1928722"/>
                </a:cubicBezTo>
                <a:cubicBezTo>
                  <a:pt x="4347097" y="1921171"/>
                  <a:pt x="4314157" y="1920631"/>
                  <a:pt x="4281143" y="1925477"/>
                </a:cubicBezTo>
                <a:cubicBezTo>
                  <a:pt x="4215467" y="1935122"/>
                  <a:pt x="4156203" y="1965111"/>
                  <a:pt x="4111363" y="2010327"/>
                </a:cubicBezTo>
                <a:cubicBezTo>
                  <a:pt x="4174707" y="2276774"/>
                  <a:pt x="4128182" y="2595919"/>
                  <a:pt x="3937078" y="3001142"/>
                </a:cubicBezTo>
                <a:cubicBezTo>
                  <a:pt x="3669544" y="3448889"/>
                  <a:pt x="3294666" y="3628704"/>
                  <a:pt x="2864666" y="3621717"/>
                </a:cubicBezTo>
                <a:lnTo>
                  <a:pt x="2346113" y="4221188"/>
                </a:lnTo>
                <a:lnTo>
                  <a:pt x="2043869" y="4046689"/>
                </a:lnTo>
                <a:lnTo>
                  <a:pt x="2232704" y="3502581"/>
                </a:lnTo>
                <a:cubicBezTo>
                  <a:pt x="2008768" y="3426591"/>
                  <a:pt x="1777979" y="3316937"/>
                  <a:pt x="1545844" y="3182914"/>
                </a:cubicBezTo>
                <a:cubicBezTo>
                  <a:pt x="1417311" y="3108706"/>
                  <a:pt x="1297174" y="3027587"/>
                  <a:pt x="1187080" y="2940350"/>
                </a:cubicBezTo>
                <a:lnTo>
                  <a:pt x="644563" y="3221269"/>
                </a:lnTo>
                <a:lnTo>
                  <a:pt x="313243" y="3021214"/>
                </a:lnTo>
                <a:lnTo>
                  <a:pt x="758618" y="2520701"/>
                </a:lnTo>
                <a:cubicBezTo>
                  <a:pt x="486809" y="2185364"/>
                  <a:pt x="366525" y="2001354"/>
                  <a:pt x="220359" y="1559552"/>
                </a:cubicBezTo>
                <a:lnTo>
                  <a:pt x="0" y="974235"/>
                </a:lnTo>
                <a:lnTo>
                  <a:pt x="136031" y="632342"/>
                </a:lnTo>
                <a:cubicBezTo>
                  <a:pt x="201560" y="518845"/>
                  <a:pt x="328181" y="618294"/>
                  <a:pt x="441680" y="683821"/>
                </a:cubicBezTo>
                <a:lnTo>
                  <a:pt x="615174" y="766457"/>
                </a:lnTo>
                <a:cubicBezTo>
                  <a:pt x="794799" y="679762"/>
                  <a:pt x="972030" y="610864"/>
                  <a:pt x="1149669" y="564016"/>
                </a:cubicBezTo>
                <a:cubicBezTo>
                  <a:pt x="1279669" y="425290"/>
                  <a:pt x="1292972" y="311951"/>
                  <a:pt x="1235408" y="0"/>
                </a:cubicBezTo>
                <a:cubicBezTo>
                  <a:pt x="1689387" y="260915"/>
                  <a:pt x="1677719" y="364303"/>
                  <a:pt x="1757574" y="501984"/>
                </a:cubicBezTo>
                <a:cubicBezTo>
                  <a:pt x="2034992" y="495023"/>
                  <a:pt x="2305491" y="544470"/>
                  <a:pt x="2586293" y="651253"/>
                </a:cubicBezTo>
                <a:lnTo>
                  <a:pt x="2586551" y="653057"/>
                </a:lnTo>
                <a:cubicBezTo>
                  <a:pt x="2720255" y="698863"/>
                  <a:pt x="2844770" y="752572"/>
                  <a:pt x="2998334" y="842092"/>
                </a:cubicBezTo>
                <a:cubicBezTo>
                  <a:pt x="3151898" y="931613"/>
                  <a:pt x="3327897" y="1014250"/>
                  <a:pt x="3507935" y="1190180"/>
                </a:cubicBezTo>
                <a:cubicBezTo>
                  <a:pt x="3763758" y="1398383"/>
                  <a:pt x="3991386" y="1651352"/>
                  <a:pt x="4078560" y="1897671"/>
                </a:cubicBezTo>
                <a:cubicBezTo>
                  <a:pt x="4130847" y="1854396"/>
                  <a:pt x="4195337" y="1827116"/>
                  <a:pt x="4265191" y="1816859"/>
                </a:cubicBezTo>
                <a:cubicBezTo>
                  <a:pt x="4370082" y="1801458"/>
                  <a:pt x="4474414" y="1826290"/>
                  <a:pt x="4559259" y="1882733"/>
                </a:cubicBezTo>
                <a:cubicBezTo>
                  <a:pt x="4654687" y="1869064"/>
                  <a:pt x="4752104" y="1878209"/>
                  <a:pt x="4843997" y="1908391"/>
                </a:cubicBezTo>
                <a:cubicBezTo>
                  <a:pt x="5016955" y="1984127"/>
                  <a:pt x="5035782" y="2044845"/>
                  <a:pt x="5206857" y="22241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07952C8C-B81B-47F1-8259-0EFB8EF3EA83}"/>
              </a:ext>
            </a:extLst>
          </p:cNvPr>
          <p:cNvSpPr/>
          <p:nvPr/>
        </p:nvSpPr>
        <p:spPr>
          <a:xfrm rot="3335692" flipH="1">
            <a:off x="9435536" y="-177188"/>
            <a:ext cx="2194600" cy="3643563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87856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87856 w 1201383"/>
              <a:gd name="connsiteY17" fmla="*/ 0 h 1438562"/>
              <a:gd name="connsiteX0" fmla="*/ 512370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12370 w 1201383"/>
              <a:gd name="connsiteY17" fmla="*/ 0 h 1438562"/>
              <a:gd name="connsiteX0" fmla="*/ 386189 w 1075202"/>
              <a:gd name="connsiteY0" fmla="*/ 0 h 1438562"/>
              <a:gd name="connsiteX1" fmla="*/ 462578 w 1075202"/>
              <a:gd name="connsiteY1" fmla="*/ 304800 h 1438562"/>
              <a:gd name="connsiteX2" fmla="*/ 674277 w 1075202"/>
              <a:gd name="connsiteY2" fmla="*/ 459344 h 1438562"/>
              <a:gd name="connsiteX3" fmla="*/ 983737 w 1075202"/>
              <a:gd name="connsiteY3" fmla="*/ 830882 h 1438562"/>
              <a:gd name="connsiteX4" fmla="*/ 1070413 w 1075202"/>
              <a:gd name="connsiteY4" fmla="*/ 1299015 h 1438562"/>
              <a:gd name="connsiteX5" fmla="*/ 1000699 w 1075202"/>
              <a:gd name="connsiteY5" fmla="*/ 1261345 h 1438562"/>
              <a:gd name="connsiteX6" fmla="*/ 987936 w 1075202"/>
              <a:gd name="connsiteY6" fmla="*/ 1409318 h 1438562"/>
              <a:gd name="connsiteX7" fmla="*/ 910500 w 1075202"/>
              <a:gd name="connsiteY7" fmla="*/ 1334364 h 1438562"/>
              <a:gd name="connsiteX8" fmla="*/ 879387 w 1075202"/>
              <a:gd name="connsiteY8" fmla="*/ 1437195 h 1438562"/>
              <a:gd name="connsiteX9" fmla="*/ 768280 w 1075202"/>
              <a:gd name="connsiteY9" fmla="*/ 986314 h 1438562"/>
              <a:gd name="connsiteX10" fmla="*/ 435411 w 1075202"/>
              <a:gd name="connsiteY10" fmla="*/ 803357 h 1438562"/>
              <a:gd name="connsiteX11" fmla="*/ 399126 w 1075202"/>
              <a:gd name="connsiteY11" fmla="*/ 953956 h 1438562"/>
              <a:gd name="connsiteX12" fmla="*/ 435410 w 1075202"/>
              <a:gd name="connsiteY12" fmla="*/ 1175672 h 1438562"/>
              <a:gd name="connsiteX13" fmla="*/ 427038 w 1075202"/>
              <a:gd name="connsiteY13" fmla="*/ 1402288 h 1438562"/>
              <a:gd name="connsiteX14" fmla="*/ 137560 w 1075202"/>
              <a:gd name="connsiteY14" fmla="*/ 889736 h 1438562"/>
              <a:gd name="connsiteX15" fmla="*/ 69055 w 1075202"/>
              <a:gd name="connsiteY15" fmla="*/ 445938 h 1438562"/>
              <a:gd name="connsiteX16" fmla="*/ 0 w 1075202"/>
              <a:gd name="connsiteY16" fmla="*/ 240550 h 1438562"/>
              <a:gd name="connsiteX17" fmla="*/ 386189 w 1075202"/>
              <a:gd name="connsiteY17" fmla="*/ 0 h 1438562"/>
              <a:gd name="connsiteX0" fmla="*/ 225187 w 1075202"/>
              <a:gd name="connsiteY0" fmla="*/ 0 h 2195821"/>
              <a:gd name="connsiteX1" fmla="*/ 462578 w 1075202"/>
              <a:gd name="connsiteY1" fmla="*/ 1062059 h 2195821"/>
              <a:gd name="connsiteX2" fmla="*/ 674277 w 1075202"/>
              <a:gd name="connsiteY2" fmla="*/ 1216603 h 2195821"/>
              <a:gd name="connsiteX3" fmla="*/ 983737 w 1075202"/>
              <a:gd name="connsiteY3" fmla="*/ 1588141 h 2195821"/>
              <a:gd name="connsiteX4" fmla="*/ 1070413 w 1075202"/>
              <a:gd name="connsiteY4" fmla="*/ 2056274 h 2195821"/>
              <a:gd name="connsiteX5" fmla="*/ 1000699 w 1075202"/>
              <a:gd name="connsiteY5" fmla="*/ 2018604 h 2195821"/>
              <a:gd name="connsiteX6" fmla="*/ 987936 w 1075202"/>
              <a:gd name="connsiteY6" fmla="*/ 2166577 h 2195821"/>
              <a:gd name="connsiteX7" fmla="*/ 910500 w 1075202"/>
              <a:gd name="connsiteY7" fmla="*/ 2091623 h 2195821"/>
              <a:gd name="connsiteX8" fmla="*/ 879387 w 1075202"/>
              <a:gd name="connsiteY8" fmla="*/ 2194454 h 2195821"/>
              <a:gd name="connsiteX9" fmla="*/ 768280 w 1075202"/>
              <a:gd name="connsiteY9" fmla="*/ 1743573 h 2195821"/>
              <a:gd name="connsiteX10" fmla="*/ 435411 w 1075202"/>
              <a:gd name="connsiteY10" fmla="*/ 1560616 h 2195821"/>
              <a:gd name="connsiteX11" fmla="*/ 399126 w 1075202"/>
              <a:gd name="connsiteY11" fmla="*/ 1711215 h 2195821"/>
              <a:gd name="connsiteX12" fmla="*/ 435410 w 1075202"/>
              <a:gd name="connsiteY12" fmla="*/ 1932931 h 2195821"/>
              <a:gd name="connsiteX13" fmla="*/ 427038 w 1075202"/>
              <a:gd name="connsiteY13" fmla="*/ 2159547 h 2195821"/>
              <a:gd name="connsiteX14" fmla="*/ 137560 w 1075202"/>
              <a:gd name="connsiteY14" fmla="*/ 1646995 h 2195821"/>
              <a:gd name="connsiteX15" fmla="*/ 69055 w 1075202"/>
              <a:gd name="connsiteY15" fmla="*/ 1203197 h 2195821"/>
              <a:gd name="connsiteX16" fmla="*/ 0 w 1075202"/>
              <a:gd name="connsiteY16" fmla="*/ 997809 h 2195821"/>
              <a:gd name="connsiteX17" fmla="*/ 225187 w 1075202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8945 w 1324451"/>
              <a:gd name="connsiteY0" fmla="*/ 0 h 2198909"/>
              <a:gd name="connsiteX1" fmla="*/ 711827 w 1324451"/>
              <a:gd name="connsiteY1" fmla="*/ 1065147 h 2198909"/>
              <a:gd name="connsiteX2" fmla="*/ 923526 w 1324451"/>
              <a:gd name="connsiteY2" fmla="*/ 1219691 h 2198909"/>
              <a:gd name="connsiteX3" fmla="*/ 1232986 w 1324451"/>
              <a:gd name="connsiteY3" fmla="*/ 1591229 h 2198909"/>
              <a:gd name="connsiteX4" fmla="*/ 1319662 w 1324451"/>
              <a:gd name="connsiteY4" fmla="*/ 2059362 h 2198909"/>
              <a:gd name="connsiteX5" fmla="*/ 1249948 w 1324451"/>
              <a:gd name="connsiteY5" fmla="*/ 2021692 h 2198909"/>
              <a:gd name="connsiteX6" fmla="*/ 1237185 w 1324451"/>
              <a:gd name="connsiteY6" fmla="*/ 2169665 h 2198909"/>
              <a:gd name="connsiteX7" fmla="*/ 1159749 w 1324451"/>
              <a:gd name="connsiteY7" fmla="*/ 2094711 h 2198909"/>
              <a:gd name="connsiteX8" fmla="*/ 1128636 w 1324451"/>
              <a:gd name="connsiteY8" fmla="*/ 2197542 h 2198909"/>
              <a:gd name="connsiteX9" fmla="*/ 1017529 w 1324451"/>
              <a:gd name="connsiteY9" fmla="*/ 1746661 h 2198909"/>
              <a:gd name="connsiteX10" fmla="*/ 684660 w 1324451"/>
              <a:gd name="connsiteY10" fmla="*/ 1563704 h 2198909"/>
              <a:gd name="connsiteX11" fmla="*/ 648375 w 1324451"/>
              <a:gd name="connsiteY11" fmla="*/ 1714303 h 2198909"/>
              <a:gd name="connsiteX12" fmla="*/ 684659 w 1324451"/>
              <a:gd name="connsiteY12" fmla="*/ 1936019 h 2198909"/>
              <a:gd name="connsiteX13" fmla="*/ 676287 w 1324451"/>
              <a:gd name="connsiteY13" fmla="*/ 2162635 h 2198909"/>
              <a:gd name="connsiteX14" fmla="*/ 386809 w 1324451"/>
              <a:gd name="connsiteY14" fmla="*/ 1650083 h 2198909"/>
              <a:gd name="connsiteX15" fmla="*/ 318304 w 1324451"/>
              <a:gd name="connsiteY15" fmla="*/ 1206285 h 2198909"/>
              <a:gd name="connsiteX16" fmla="*/ 0 w 1324451"/>
              <a:gd name="connsiteY16" fmla="*/ 337185 h 2198909"/>
              <a:gd name="connsiteX17" fmla="*/ 478945 w 1324451"/>
              <a:gd name="connsiteY17" fmla="*/ 0 h 219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4451" h="2198909">
                <a:moveTo>
                  <a:pt x="478945" y="0"/>
                </a:moveTo>
                <a:cubicBezTo>
                  <a:pt x="504408" y="101600"/>
                  <a:pt x="610165" y="929642"/>
                  <a:pt x="711827" y="1065147"/>
                </a:cubicBezTo>
                <a:cubicBezTo>
                  <a:pt x="784379" y="1111697"/>
                  <a:pt x="809274" y="1131442"/>
                  <a:pt x="923526" y="1219691"/>
                </a:cubicBezTo>
                <a:cubicBezTo>
                  <a:pt x="1010386" y="1307371"/>
                  <a:pt x="1166963" y="1451284"/>
                  <a:pt x="1232986" y="1591229"/>
                </a:cubicBezTo>
                <a:cubicBezTo>
                  <a:pt x="1266275" y="1759409"/>
                  <a:pt x="1344499" y="2025354"/>
                  <a:pt x="1319662" y="2059362"/>
                </a:cubicBezTo>
                <a:cubicBezTo>
                  <a:pt x="1308006" y="2071424"/>
                  <a:pt x="1281384" y="2055131"/>
                  <a:pt x="1249948" y="2021692"/>
                </a:cubicBezTo>
                <a:cubicBezTo>
                  <a:pt x="1252388" y="2098272"/>
                  <a:pt x="1250403" y="2157099"/>
                  <a:pt x="1237185" y="2169665"/>
                </a:cubicBezTo>
                <a:cubicBezTo>
                  <a:pt x="1220788" y="2181435"/>
                  <a:pt x="1190417" y="2148933"/>
                  <a:pt x="1159749" y="2094711"/>
                </a:cubicBezTo>
                <a:cubicBezTo>
                  <a:pt x="1150966" y="2149824"/>
                  <a:pt x="1140903" y="2189287"/>
                  <a:pt x="1128636" y="2197542"/>
                </a:cubicBezTo>
                <a:cubicBezTo>
                  <a:pt x="1080680" y="2220994"/>
                  <a:pt x="1014851" y="1937661"/>
                  <a:pt x="1017529" y="1746661"/>
                </a:cubicBezTo>
                <a:cubicBezTo>
                  <a:pt x="943533" y="1601804"/>
                  <a:pt x="747088" y="1564411"/>
                  <a:pt x="684660" y="1563704"/>
                </a:cubicBezTo>
                <a:cubicBezTo>
                  <a:pt x="623631" y="1575189"/>
                  <a:pt x="641425" y="1641330"/>
                  <a:pt x="648375" y="1714303"/>
                </a:cubicBezTo>
                <a:cubicBezTo>
                  <a:pt x="664752" y="1797723"/>
                  <a:pt x="668094" y="1871721"/>
                  <a:pt x="684659" y="1936019"/>
                </a:cubicBezTo>
                <a:cubicBezTo>
                  <a:pt x="751859" y="2074779"/>
                  <a:pt x="728411" y="2210291"/>
                  <a:pt x="676287" y="2162635"/>
                </a:cubicBezTo>
                <a:cubicBezTo>
                  <a:pt x="642620" y="2161861"/>
                  <a:pt x="524231" y="1891785"/>
                  <a:pt x="386809" y="1650083"/>
                </a:cubicBezTo>
                <a:cubicBezTo>
                  <a:pt x="319203" y="1502109"/>
                  <a:pt x="343938" y="1348166"/>
                  <a:pt x="318304" y="1206285"/>
                </a:cubicBezTo>
                <a:cubicBezTo>
                  <a:pt x="327395" y="1047084"/>
                  <a:pt x="109427" y="532299"/>
                  <a:pt x="0" y="337185"/>
                </a:cubicBezTo>
                <a:lnTo>
                  <a:pt x="478945" y="0"/>
                </a:ln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F34CB-D211-4363-BEA4-BB5B83D68512}"/>
              </a:ext>
            </a:extLst>
          </p:cNvPr>
          <p:cNvSpPr txBox="1"/>
          <p:nvPr/>
        </p:nvSpPr>
        <p:spPr>
          <a:xfrm>
            <a:off x="941680" y="183083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BB7E8-5342-45AB-8C8B-F0EB5BF205E9}"/>
              </a:ext>
            </a:extLst>
          </p:cNvPr>
          <p:cNvSpPr txBox="1"/>
          <p:nvPr/>
        </p:nvSpPr>
        <p:spPr>
          <a:xfrm>
            <a:off x="2110996" y="1769283"/>
            <a:ext cx="514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89D99688-68F5-498C-8C16-257EE16ABA17}"/>
              </a:ext>
            </a:extLst>
          </p:cNvPr>
          <p:cNvSpPr>
            <a:spLocks noChangeAspect="1"/>
          </p:cNvSpPr>
          <p:nvPr/>
        </p:nvSpPr>
        <p:spPr>
          <a:xfrm>
            <a:off x="1127942" y="3143845"/>
            <a:ext cx="294748" cy="2972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0D088D6-57EA-4369-A913-2BB82477EAA0}"/>
              </a:ext>
            </a:extLst>
          </p:cNvPr>
          <p:cNvSpPr/>
          <p:nvPr/>
        </p:nvSpPr>
        <p:spPr>
          <a:xfrm>
            <a:off x="1127966" y="5558906"/>
            <a:ext cx="294700" cy="22636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303400-265F-4FA1-AD3C-99BE01FDD579}"/>
              </a:ext>
            </a:extLst>
          </p:cNvPr>
          <p:cNvSpPr/>
          <p:nvPr/>
        </p:nvSpPr>
        <p:spPr>
          <a:xfrm>
            <a:off x="1144648" y="4348268"/>
            <a:ext cx="278018" cy="23992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6E12037-AFF5-4CFB-B640-9E13834E05B6}"/>
              </a:ext>
            </a:extLst>
          </p:cNvPr>
          <p:cNvSpPr/>
          <p:nvPr/>
        </p:nvSpPr>
        <p:spPr>
          <a:xfrm>
            <a:off x="4201566" y="5548133"/>
            <a:ext cx="264840" cy="2479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C8EFF122-DE38-4402-A0A3-78F632FE00D8}"/>
              </a:ext>
            </a:extLst>
          </p:cNvPr>
          <p:cNvSpPr/>
          <p:nvPr/>
        </p:nvSpPr>
        <p:spPr>
          <a:xfrm>
            <a:off x="4235179" y="3134304"/>
            <a:ext cx="203969" cy="35298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DB6129E7-E1C4-4069-84CD-FD408B8D175D}"/>
              </a:ext>
            </a:extLst>
          </p:cNvPr>
          <p:cNvSpPr/>
          <p:nvPr/>
        </p:nvSpPr>
        <p:spPr>
          <a:xfrm>
            <a:off x="4176880" y="4389857"/>
            <a:ext cx="314214" cy="18482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343288-59F4-4F1E-ACD3-D2C161A93416}"/>
              </a:ext>
            </a:extLst>
          </p:cNvPr>
          <p:cNvGrpSpPr/>
          <p:nvPr/>
        </p:nvGrpSpPr>
        <p:grpSpPr>
          <a:xfrm>
            <a:off x="1613807" y="2863359"/>
            <a:ext cx="2297708" cy="858180"/>
            <a:chOff x="2113656" y="4283314"/>
            <a:chExt cx="3647461" cy="858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690FD6-27E3-45AA-B1BA-540207D3D2E6}"/>
                </a:ext>
              </a:extLst>
            </p:cNvPr>
            <p:cNvSpPr txBox="1"/>
            <p:nvPr/>
          </p:nvSpPr>
          <p:spPr>
            <a:xfrm>
              <a:off x="2113656" y="4495163"/>
              <a:ext cx="3647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89D56A-7071-4F8E-B036-9DE749970A9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BACB6F-9E29-4A9E-99EE-2ED180320358}"/>
              </a:ext>
            </a:extLst>
          </p:cNvPr>
          <p:cNvGrpSpPr/>
          <p:nvPr/>
        </p:nvGrpSpPr>
        <p:grpSpPr>
          <a:xfrm>
            <a:off x="4665234" y="2863359"/>
            <a:ext cx="2297707" cy="858180"/>
            <a:chOff x="2113657" y="4283314"/>
            <a:chExt cx="3647460" cy="8581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319CFD-9E3A-4520-BB29-8F869AADB7D0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B42BB6-765D-4C20-94DB-71A532AA2E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A455BB38-A0A4-4C96-9314-047F5D7CC51E}"/>
              </a:ext>
            </a:extLst>
          </p:cNvPr>
          <p:cNvSpPr>
            <a:spLocks noChangeAspect="1"/>
          </p:cNvSpPr>
          <p:nvPr/>
        </p:nvSpPr>
        <p:spPr>
          <a:xfrm>
            <a:off x="8980510" y="3138293"/>
            <a:ext cx="267037" cy="367567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8ECA84F3-CC41-410F-A174-1A3E7B949C55}"/>
              </a:ext>
            </a:extLst>
          </p:cNvPr>
          <p:cNvSpPr>
            <a:spLocks/>
          </p:cNvSpPr>
          <p:nvPr/>
        </p:nvSpPr>
        <p:spPr>
          <a:xfrm>
            <a:off x="9600365" y="3504870"/>
            <a:ext cx="305934" cy="305934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40176A3F-5F25-4FCA-8468-1F94AC83992A}"/>
              </a:ext>
            </a:extLst>
          </p:cNvPr>
          <p:cNvSpPr>
            <a:spLocks noChangeAspect="1"/>
          </p:cNvSpPr>
          <p:nvPr/>
        </p:nvSpPr>
        <p:spPr>
          <a:xfrm>
            <a:off x="9031514" y="3661877"/>
            <a:ext cx="305645" cy="305933"/>
          </a:xfrm>
          <a:custGeom>
            <a:avLst/>
            <a:gdLst/>
            <a:ahLst/>
            <a:cxnLst/>
            <a:rect l="l" t="t" r="r" b="b"/>
            <a:pathLst>
              <a:path w="3935086" h="3938802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Pie 2">
            <a:extLst>
              <a:ext uri="{FF2B5EF4-FFF2-40B4-BE49-F238E27FC236}">
                <a16:creationId xmlns:a16="http://schemas.microsoft.com/office/drawing/2014/main" id="{20E84328-8879-4BAD-9D80-7FC4C73410B7}"/>
              </a:ext>
            </a:extLst>
          </p:cNvPr>
          <p:cNvSpPr>
            <a:spLocks noChangeAspect="1"/>
          </p:cNvSpPr>
          <p:nvPr/>
        </p:nvSpPr>
        <p:spPr>
          <a:xfrm>
            <a:off x="8453774" y="3211838"/>
            <a:ext cx="348471" cy="342637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BABBE7A6-1182-4418-BEA2-33846B5998FA}"/>
              </a:ext>
            </a:extLst>
          </p:cNvPr>
          <p:cNvSpPr>
            <a:spLocks noChangeAspect="1"/>
          </p:cNvSpPr>
          <p:nvPr/>
        </p:nvSpPr>
        <p:spPr>
          <a:xfrm rot="1589284">
            <a:off x="8522533" y="3887211"/>
            <a:ext cx="389530" cy="276211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Round Same Side Corner Rectangle 3">
            <a:extLst>
              <a:ext uri="{FF2B5EF4-FFF2-40B4-BE49-F238E27FC236}">
                <a16:creationId xmlns:a16="http://schemas.microsoft.com/office/drawing/2014/main" id="{E9C93861-3C4A-47AA-9AF4-F871F2409B13}"/>
              </a:ext>
            </a:extLst>
          </p:cNvPr>
          <p:cNvSpPr>
            <a:spLocks noChangeAspect="1"/>
          </p:cNvSpPr>
          <p:nvPr/>
        </p:nvSpPr>
        <p:spPr>
          <a:xfrm rot="10800000">
            <a:off x="9393342" y="3922587"/>
            <a:ext cx="272246" cy="273762"/>
          </a:xfrm>
          <a:custGeom>
            <a:avLst/>
            <a:gdLst/>
            <a:ahLst/>
            <a:cxnLst/>
            <a:rect l="l" t="t" r="r" b="b"/>
            <a:pathLst>
              <a:path w="3935149" h="3957041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Isosceles Triangle 33">
            <a:extLst>
              <a:ext uri="{FF2B5EF4-FFF2-40B4-BE49-F238E27FC236}">
                <a16:creationId xmlns:a16="http://schemas.microsoft.com/office/drawing/2014/main" id="{671EB1C6-9BE8-4CA5-B98D-CB2F002BE4A1}"/>
              </a:ext>
            </a:extLst>
          </p:cNvPr>
          <p:cNvSpPr>
            <a:spLocks/>
          </p:cNvSpPr>
          <p:nvPr/>
        </p:nvSpPr>
        <p:spPr>
          <a:xfrm rot="10800000">
            <a:off x="9127377" y="2780100"/>
            <a:ext cx="314869" cy="314869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D1923080-3C53-4472-81CB-51BBD23FC754}"/>
              </a:ext>
            </a:extLst>
          </p:cNvPr>
          <p:cNvSpPr>
            <a:spLocks noChangeAspect="1"/>
          </p:cNvSpPr>
          <p:nvPr/>
        </p:nvSpPr>
        <p:spPr>
          <a:xfrm>
            <a:off x="9417323" y="2978006"/>
            <a:ext cx="371699" cy="37098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Trapezoid 6">
            <a:extLst>
              <a:ext uri="{FF2B5EF4-FFF2-40B4-BE49-F238E27FC236}">
                <a16:creationId xmlns:a16="http://schemas.microsoft.com/office/drawing/2014/main" id="{C6E2CB60-08C3-4681-969F-F3BFC893BEF1}"/>
              </a:ext>
            </a:extLst>
          </p:cNvPr>
          <p:cNvSpPr>
            <a:spLocks/>
          </p:cNvSpPr>
          <p:nvPr/>
        </p:nvSpPr>
        <p:spPr>
          <a:xfrm>
            <a:off x="8644130" y="2767305"/>
            <a:ext cx="370986" cy="370986"/>
          </a:xfrm>
          <a:custGeom>
            <a:avLst/>
            <a:gdLst/>
            <a:ahLst/>
            <a:cxnLst/>
            <a:rect l="l" t="t" r="r" b="b"/>
            <a:pathLst>
              <a:path w="2801488" h="2964099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0C2101F0-43EC-49CA-A2A9-37037A89D666}"/>
              </a:ext>
            </a:extLst>
          </p:cNvPr>
          <p:cNvSpPr>
            <a:spLocks noChangeAspect="1"/>
          </p:cNvSpPr>
          <p:nvPr/>
        </p:nvSpPr>
        <p:spPr>
          <a:xfrm>
            <a:off x="9305943" y="3377436"/>
            <a:ext cx="219837" cy="370987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9A40F8D2-B099-4CF6-8276-09A8C20FA204}"/>
              </a:ext>
            </a:extLst>
          </p:cNvPr>
          <p:cNvSpPr>
            <a:spLocks noChangeAspect="1"/>
          </p:cNvSpPr>
          <p:nvPr/>
        </p:nvSpPr>
        <p:spPr>
          <a:xfrm rot="1429276">
            <a:off x="8660964" y="3626546"/>
            <a:ext cx="314869" cy="180346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835DF785-FC46-4C95-8242-36B661AB4FEE}"/>
              </a:ext>
            </a:extLst>
          </p:cNvPr>
          <p:cNvSpPr/>
          <p:nvPr/>
        </p:nvSpPr>
        <p:spPr>
          <a:xfrm rot="3600000">
            <a:off x="8638520" y="1839734"/>
            <a:ext cx="543994" cy="913907"/>
          </a:xfrm>
          <a:custGeom>
            <a:avLst/>
            <a:gdLst/>
            <a:ahLst/>
            <a:cxnLst/>
            <a:rect l="l" t="t" r="r" b="b"/>
            <a:pathLst>
              <a:path w="1368152" h="2298537">
                <a:moveTo>
                  <a:pt x="684076" y="0"/>
                </a:moveTo>
                <a:cubicBezTo>
                  <a:pt x="803370" y="0"/>
                  <a:pt x="900076" y="96706"/>
                  <a:pt x="900076" y="216000"/>
                </a:cubicBezTo>
                <a:cubicBezTo>
                  <a:pt x="900076" y="287268"/>
                  <a:pt x="865561" y="350475"/>
                  <a:pt x="810076" y="386760"/>
                </a:cubicBezTo>
                <a:lnTo>
                  <a:pt x="810076" y="450517"/>
                </a:lnTo>
                <a:lnTo>
                  <a:pt x="1368152" y="450517"/>
                </a:lnTo>
                <a:lnTo>
                  <a:pt x="1368152" y="895744"/>
                </a:lnTo>
                <a:cubicBezTo>
                  <a:pt x="1331417" y="875468"/>
                  <a:pt x="1289090" y="864516"/>
                  <a:pt x="1244206" y="864516"/>
                </a:cubicBezTo>
                <a:cubicBezTo>
                  <a:pt x="1095089" y="864516"/>
                  <a:pt x="974206" y="985399"/>
                  <a:pt x="974206" y="1134516"/>
                </a:cubicBezTo>
                <a:cubicBezTo>
                  <a:pt x="974206" y="1283633"/>
                  <a:pt x="1095089" y="1404516"/>
                  <a:pt x="1244206" y="1404516"/>
                </a:cubicBezTo>
                <a:cubicBezTo>
                  <a:pt x="1289090" y="1404516"/>
                  <a:pt x="1331417" y="1393563"/>
                  <a:pt x="1368152" y="1373288"/>
                </a:cubicBezTo>
                <a:lnTo>
                  <a:pt x="1368152" y="1818517"/>
                </a:lnTo>
                <a:lnTo>
                  <a:pt x="810076" y="1818517"/>
                </a:lnTo>
                <a:lnTo>
                  <a:pt x="810076" y="1911777"/>
                </a:lnTo>
                <a:cubicBezTo>
                  <a:pt x="865561" y="1948062"/>
                  <a:pt x="900076" y="2011269"/>
                  <a:pt x="900076" y="2082537"/>
                </a:cubicBezTo>
                <a:cubicBezTo>
                  <a:pt x="900076" y="2201831"/>
                  <a:pt x="803370" y="2298537"/>
                  <a:pt x="684076" y="2298537"/>
                </a:cubicBezTo>
                <a:cubicBezTo>
                  <a:pt x="564782" y="2298537"/>
                  <a:pt x="468076" y="2201831"/>
                  <a:pt x="468076" y="2082537"/>
                </a:cubicBezTo>
                <a:cubicBezTo>
                  <a:pt x="468076" y="2011269"/>
                  <a:pt x="502591" y="1948062"/>
                  <a:pt x="558076" y="1911777"/>
                </a:cubicBezTo>
                <a:lnTo>
                  <a:pt x="558076" y="1818517"/>
                </a:lnTo>
                <a:lnTo>
                  <a:pt x="0" y="1818517"/>
                </a:lnTo>
                <a:lnTo>
                  <a:pt x="0" y="1368933"/>
                </a:lnTo>
                <a:cubicBezTo>
                  <a:pt x="39235" y="1391659"/>
                  <a:pt x="84862" y="1404516"/>
                  <a:pt x="133491" y="1404516"/>
                </a:cubicBezTo>
                <a:cubicBezTo>
                  <a:pt x="282608" y="1404516"/>
                  <a:pt x="403491" y="1283633"/>
                  <a:pt x="403491" y="1134516"/>
                </a:cubicBezTo>
                <a:cubicBezTo>
                  <a:pt x="403491" y="985399"/>
                  <a:pt x="282608" y="864516"/>
                  <a:pt x="133491" y="864516"/>
                </a:cubicBezTo>
                <a:cubicBezTo>
                  <a:pt x="84862" y="864516"/>
                  <a:pt x="39235" y="877372"/>
                  <a:pt x="0" y="900098"/>
                </a:cubicBezTo>
                <a:lnTo>
                  <a:pt x="0" y="450517"/>
                </a:lnTo>
                <a:lnTo>
                  <a:pt x="558076" y="450517"/>
                </a:lnTo>
                <a:lnTo>
                  <a:pt x="558076" y="386760"/>
                </a:lnTo>
                <a:cubicBezTo>
                  <a:pt x="502591" y="350475"/>
                  <a:pt x="468076" y="287268"/>
                  <a:pt x="468076" y="216000"/>
                </a:cubicBezTo>
                <a:cubicBezTo>
                  <a:pt x="468076" y="96706"/>
                  <a:pt x="564782" y="0"/>
                  <a:pt x="684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29838-D10D-4C2E-9573-9085699479CD}"/>
              </a:ext>
            </a:extLst>
          </p:cNvPr>
          <p:cNvGrpSpPr/>
          <p:nvPr/>
        </p:nvGrpSpPr>
        <p:grpSpPr>
          <a:xfrm>
            <a:off x="1613807" y="4053180"/>
            <a:ext cx="2297707" cy="858180"/>
            <a:chOff x="2113657" y="4283314"/>
            <a:chExt cx="3647460" cy="8581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E80B70-ADFA-4529-921F-639A68E02F0E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E95BB1-BD67-46EA-BF9B-948FF31F21B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342409-DE8D-4A4E-A95E-F4DEB85594B9}"/>
              </a:ext>
            </a:extLst>
          </p:cNvPr>
          <p:cNvGrpSpPr/>
          <p:nvPr/>
        </p:nvGrpSpPr>
        <p:grpSpPr>
          <a:xfrm>
            <a:off x="4665234" y="4053180"/>
            <a:ext cx="2297707" cy="858180"/>
            <a:chOff x="2113657" y="4283314"/>
            <a:chExt cx="3647460" cy="85818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B64654-626E-4AE4-9AA3-1054FE3EDB7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A52930-19E7-4105-A40D-97015A78CF2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4F9807-EA8B-4329-9F85-72EEAB81079B}"/>
              </a:ext>
            </a:extLst>
          </p:cNvPr>
          <p:cNvGrpSpPr/>
          <p:nvPr/>
        </p:nvGrpSpPr>
        <p:grpSpPr>
          <a:xfrm>
            <a:off x="1613807" y="5242999"/>
            <a:ext cx="2297707" cy="858180"/>
            <a:chOff x="2113657" y="4283314"/>
            <a:chExt cx="3647460" cy="85818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AF12BE-A3B6-4D03-BD99-918B0607A4C3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65FF0A-7EE8-46E4-8E6A-1E3269DB8D8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04DCB6-1946-4BFA-97FA-B0A7A71F439C}"/>
              </a:ext>
            </a:extLst>
          </p:cNvPr>
          <p:cNvGrpSpPr/>
          <p:nvPr/>
        </p:nvGrpSpPr>
        <p:grpSpPr>
          <a:xfrm>
            <a:off x="4665234" y="5242999"/>
            <a:ext cx="2297707" cy="858180"/>
            <a:chOff x="2113657" y="4283314"/>
            <a:chExt cx="3647460" cy="8581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1F010D-5564-4424-B758-CD631552308D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BFBA4F-204E-4DCA-BED5-396B45FBA77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0F6A4F7-A2F2-4C5F-82BC-30BE9C04B713}"/>
              </a:ext>
            </a:extLst>
          </p:cNvPr>
          <p:cNvSpPr txBox="1"/>
          <p:nvPr/>
        </p:nvSpPr>
        <p:spPr>
          <a:xfrm>
            <a:off x="550019" y="4034619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9EC12-3F42-488C-ACF1-F380AAE66734}"/>
              </a:ext>
            </a:extLst>
          </p:cNvPr>
          <p:cNvSpPr txBox="1"/>
          <p:nvPr/>
        </p:nvSpPr>
        <p:spPr>
          <a:xfrm>
            <a:off x="3555825" y="4045275"/>
            <a:ext cx="8086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48EE3-16FD-487A-B328-193989B20404}"/>
              </a:ext>
            </a:extLst>
          </p:cNvPr>
          <p:cNvSpPr txBox="1"/>
          <p:nvPr/>
        </p:nvSpPr>
        <p:spPr>
          <a:xfrm>
            <a:off x="2333625" y="5122493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E2D4C-400B-431E-BDA6-65ABE1160B1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8DE9472-219C-4E30-9B0B-55754E8536C8}"/>
              </a:ext>
            </a:extLst>
          </p:cNvPr>
          <p:cNvSpPr/>
          <p:nvPr/>
        </p:nvSpPr>
        <p:spPr>
          <a:xfrm>
            <a:off x="5558037" y="1593244"/>
            <a:ext cx="5662414" cy="4184324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8D6EF8EE-8D7B-44BB-9548-B3E79F80CD04}"/>
              </a:ext>
            </a:extLst>
          </p:cNvPr>
          <p:cNvSpPr/>
          <p:nvPr/>
        </p:nvSpPr>
        <p:spPr>
          <a:xfrm>
            <a:off x="5829301" y="1822880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1179" y="769158"/>
                </a:lnTo>
                <a:lnTo>
                  <a:pt x="401179" y="890316"/>
                </a:lnTo>
                <a:lnTo>
                  <a:pt x="643495" y="648000"/>
                </a:lnTo>
                <a:lnTo>
                  <a:pt x="401179" y="405684"/>
                </a:lnTo>
                <a:lnTo>
                  <a:pt x="401179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91891185-5A3B-461C-8B25-C5E6E50901CC}"/>
              </a:ext>
            </a:extLst>
          </p:cNvPr>
          <p:cNvSpPr/>
          <p:nvPr/>
        </p:nvSpPr>
        <p:spPr>
          <a:xfrm>
            <a:off x="5829301" y="3156755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0AF2FE1C-E188-4DCA-9FAE-7FEEE4ACDC5F}"/>
              </a:ext>
            </a:extLst>
          </p:cNvPr>
          <p:cNvSpPr/>
          <p:nvPr/>
        </p:nvSpPr>
        <p:spPr>
          <a:xfrm>
            <a:off x="5829301" y="4490631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6D63A-C5F7-4B4B-B798-F9038D7C4C8D}"/>
              </a:ext>
            </a:extLst>
          </p:cNvPr>
          <p:cNvGrpSpPr/>
          <p:nvPr/>
        </p:nvGrpSpPr>
        <p:grpSpPr>
          <a:xfrm>
            <a:off x="6792801" y="1913646"/>
            <a:ext cx="3865675" cy="923330"/>
            <a:chOff x="2551706" y="4283314"/>
            <a:chExt cx="1480091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AA6C73-4335-4402-9CFF-580B53E7B9E7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B2100-43CD-491D-AA4B-DDCE38F8688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3B59E-FB06-40F3-A9AD-4B43A93FADBF}"/>
              </a:ext>
            </a:extLst>
          </p:cNvPr>
          <p:cNvGrpSpPr/>
          <p:nvPr/>
        </p:nvGrpSpPr>
        <p:grpSpPr>
          <a:xfrm>
            <a:off x="6792801" y="3254485"/>
            <a:ext cx="3865674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DC470D-39BA-4B1A-8204-B2C1650075C5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0962EC-5F2A-4D1A-83A2-D29E03797BDC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62ADD-570C-41E0-9410-48CE170CCDA7}"/>
              </a:ext>
            </a:extLst>
          </p:cNvPr>
          <p:cNvGrpSpPr/>
          <p:nvPr/>
        </p:nvGrpSpPr>
        <p:grpSpPr>
          <a:xfrm>
            <a:off x="6792801" y="4595323"/>
            <a:ext cx="3865675" cy="923330"/>
            <a:chOff x="2551706" y="4283314"/>
            <a:chExt cx="1480091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E8F679-2FA1-47C8-9C76-7E2EFE2E84F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CD6F90-D2FF-4B59-875C-E2015A44213C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ight Arrow 3">
            <a:extLst>
              <a:ext uri="{FF2B5EF4-FFF2-40B4-BE49-F238E27FC236}">
                <a16:creationId xmlns:a16="http://schemas.microsoft.com/office/drawing/2014/main" id="{286A485A-6DFB-44B7-89AC-71BDD324111E}"/>
              </a:ext>
            </a:extLst>
          </p:cNvPr>
          <p:cNvSpPr/>
          <p:nvPr/>
        </p:nvSpPr>
        <p:spPr>
          <a:xfrm>
            <a:off x="1000392" y="2137234"/>
            <a:ext cx="4244266" cy="3096344"/>
          </a:xfrm>
          <a:prstGeom prst="rightArrow">
            <a:avLst>
              <a:gd name="adj1" fmla="val 73994"/>
              <a:gd name="adj2" fmla="val 38003"/>
            </a:avLst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A343D7-5C62-4FDA-8243-7074D601B505}"/>
              </a:ext>
            </a:extLst>
          </p:cNvPr>
          <p:cNvGrpSpPr/>
          <p:nvPr/>
        </p:nvGrpSpPr>
        <p:grpSpPr>
          <a:xfrm>
            <a:off x="1154995" y="2714330"/>
            <a:ext cx="1967530" cy="1988276"/>
            <a:chOff x="4418825" y="1666106"/>
            <a:chExt cx="3343265" cy="3378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자유형: 도형 19">
              <a:extLst>
                <a:ext uri="{FF2B5EF4-FFF2-40B4-BE49-F238E27FC236}">
                  <a16:creationId xmlns:a16="http://schemas.microsoft.com/office/drawing/2014/main" id="{FDB086F5-DEB5-4E5C-8FAA-81640254205B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60">
              <a:extLst>
                <a:ext uri="{FF2B5EF4-FFF2-40B4-BE49-F238E27FC236}">
                  <a16:creationId xmlns:a16="http://schemas.microsoft.com/office/drawing/2014/main" id="{48FE8518-6B48-4202-BD12-41A51199F4A2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29" name="그룹 49">
                <a:extLst>
                  <a:ext uri="{FF2B5EF4-FFF2-40B4-BE49-F238E27FC236}">
                    <a16:creationId xmlns:a16="http://schemas.microsoft.com/office/drawing/2014/main" id="{50114E57-C092-48C4-9F64-CB73A9D52C5F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0" name="타원 50">
                  <a:extLst>
                    <a:ext uri="{FF2B5EF4-FFF2-40B4-BE49-F238E27FC236}">
                      <a16:creationId xmlns:a16="http://schemas.microsoft.com/office/drawing/2014/main" id="{E73C53FD-FE82-45BF-8C91-66A401103B1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51">
                  <a:extLst>
                    <a:ext uri="{FF2B5EF4-FFF2-40B4-BE49-F238E27FC236}">
                      <a16:creationId xmlns:a16="http://schemas.microsoft.com/office/drawing/2014/main" id="{FA4D3488-AE6D-4E74-A069-67D61DD7118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Block Arc 11">
                  <a:extLst>
                    <a:ext uri="{FF2B5EF4-FFF2-40B4-BE49-F238E27FC236}">
                      <a16:creationId xmlns:a16="http://schemas.microsoft.com/office/drawing/2014/main" id="{490433D6-9AC7-4E4A-B639-2F04E0BDDB7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그룹 21">
                <a:extLst>
                  <a:ext uri="{FF2B5EF4-FFF2-40B4-BE49-F238E27FC236}">
                    <a16:creationId xmlns:a16="http://schemas.microsoft.com/office/drawing/2014/main" id="{D26D10F3-E397-43FD-B4E8-93D5A7CC5AA6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7" name="타원 22">
                  <a:extLst>
                    <a:ext uri="{FF2B5EF4-FFF2-40B4-BE49-F238E27FC236}">
                      <a16:creationId xmlns:a16="http://schemas.microsoft.com/office/drawing/2014/main" id="{7E13ADE9-1062-41ED-9C81-CF6E0E0379C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23">
                  <a:extLst>
                    <a:ext uri="{FF2B5EF4-FFF2-40B4-BE49-F238E27FC236}">
                      <a16:creationId xmlns:a16="http://schemas.microsoft.com/office/drawing/2014/main" id="{98615C29-2521-4699-9026-998FE336BCB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Block Arc 11">
                  <a:extLst>
                    <a:ext uri="{FF2B5EF4-FFF2-40B4-BE49-F238E27FC236}">
                      <a16:creationId xmlns:a16="http://schemas.microsoft.com/office/drawing/2014/main" id="{A931BC8A-00C5-48BF-AB6E-14652EB5D22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그룹 25">
                <a:extLst>
                  <a:ext uri="{FF2B5EF4-FFF2-40B4-BE49-F238E27FC236}">
                    <a16:creationId xmlns:a16="http://schemas.microsoft.com/office/drawing/2014/main" id="{08724E8D-D045-4C6A-90F9-19924F4F249E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4" name="타원 26">
                  <a:extLst>
                    <a:ext uri="{FF2B5EF4-FFF2-40B4-BE49-F238E27FC236}">
                      <a16:creationId xmlns:a16="http://schemas.microsoft.com/office/drawing/2014/main" id="{462120DD-F885-4095-BDA9-C8A4BD4D955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27">
                  <a:extLst>
                    <a:ext uri="{FF2B5EF4-FFF2-40B4-BE49-F238E27FC236}">
                      <a16:creationId xmlns:a16="http://schemas.microsoft.com/office/drawing/2014/main" id="{B4E59646-9F25-44FA-A53F-98C94DA2104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Block Arc 11">
                  <a:extLst>
                    <a:ext uri="{FF2B5EF4-FFF2-40B4-BE49-F238E27FC236}">
                      <a16:creationId xmlns:a16="http://schemas.microsoft.com/office/drawing/2014/main" id="{88284CB0-AF43-408F-B1DF-48CAD1B385E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29">
                <a:extLst>
                  <a:ext uri="{FF2B5EF4-FFF2-40B4-BE49-F238E27FC236}">
                    <a16:creationId xmlns:a16="http://schemas.microsoft.com/office/drawing/2014/main" id="{2C56D402-CBE9-4875-B2BF-C4B3C7279CC2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1" name="타원 30">
                  <a:extLst>
                    <a:ext uri="{FF2B5EF4-FFF2-40B4-BE49-F238E27FC236}">
                      <a16:creationId xmlns:a16="http://schemas.microsoft.com/office/drawing/2014/main" id="{A8F7AF79-9206-456E-BD2F-AD5CE171422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31">
                  <a:extLst>
                    <a:ext uri="{FF2B5EF4-FFF2-40B4-BE49-F238E27FC236}">
                      <a16:creationId xmlns:a16="http://schemas.microsoft.com/office/drawing/2014/main" id="{985A3B9D-C56B-43D2-B788-B126BDD680F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Block Arc 11">
                  <a:extLst>
                    <a:ext uri="{FF2B5EF4-FFF2-40B4-BE49-F238E27FC236}">
                      <a16:creationId xmlns:a16="http://schemas.microsoft.com/office/drawing/2014/main" id="{00F80185-CF40-4E33-89A8-B5211B7086B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3">
                <a:extLst>
                  <a:ext uri="{FF2B5EF4-FFF2-40B4-BE49-F238E27FC236}">
                    <a16:creationId xmlns:a16="http://schemas.microsoft.com/office/drawing/2014/main" id="{6A1772E2-2A17-4739-9FEB-FBF80E89E12B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8" name="타원 34">
                  <a:extLst>
                    <a:ext uri="{FF2B5EF4-FFF2-40B4-BE49-F238E27FC236}">
                      <a16:creationId xmlns:a16="http://schemas.microsoft.com/office/drawing/2014/main" id="{3FD097AA-12A6-4F32-885D-BCC50B128BA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35">
                  <a:extLst>
                    <a:ext uri="{FF2B5EF4-FFF2-40B4-BE49-F238E27FC236}">
                      <a16:creationId xmlns:a16="http://schemas.microsoft.com/office/drawing/2014/main" id="{09F09891-7990-4EAB-9C1C-D0E5AC6F293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Block Arc 11">
                  <a:extLst>
                    <a:ext uri="{FF2B5EF4-FFF2-40B4-BE49-F238E27FC236}">
                      <a16:creationId xmlns:a16="http://schemas.microsoft.com/office/drawing/2014/main" id="{146B3EB8-E526-4D51-8824-75311D8B787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37">
                <a:extLst>
                  <a:ext uri="{FF2B5EF4-FFF2-40B4-BE49-F238E27FC236}">
                    <a16:creationId xmlns:a16="http://schemas.microsoft.com/office/drawing/2014/main" id="{1F8C5557-E691-4AC5-A495-C7083D5AA422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5" name="타원 38">
                  <a:extLst>
                    <a:ext uri="{FF2B5EF4-FFF2-40B4-BE49-F238E27FC236}">
                      <a16:creationId xmlns:a16="http://schemas.microsoft.com/office/drawing/2014/main" id="{C05E7F20-A6B8-4043-8CFD-963CDF27077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39">
                  <a:extLst>
                    <a:ext uri="{FF2B5EF4-FFF2-40B4-BE49-F238E27FC236}">
                      <a16:creationId xmlns:a16="http://schemas.microsoft.com/office/drawing/2014/main" id="{5B61662B-A93B-4289-9133-6209E17C12E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Block Arc 11">
                  <a:extLst>
                    <a:ext uri="{FF2B5EF4-FFF2-40B4-BE49-F238E27FC236}">
                      <a16:creationId xmlns:a16="http://schemas.microsoft.com/office/drawing/2014/main" id="{8737259D-6AD2-449D-9D52-4B3D872C957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41">
                <a:extLst>
                  <a:ext uri="{FF2B5EF4-FFF2-40B4-BE49-F238E27FC236}">
                    <a16:creationId xmlns:a16="http://schemas.microsoft.com/office/drawing/2014/main" id="{16A083C5-F4E0-47BF-B66F-7F8195473C77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42">
                  <a:extLst>
                    <a:ext uri="{FF2B5EF4-FFF2-40B4-BE49-F238E27FC236}">
                      <a16:creationId xmlns:a16="http://schemas.microsoft.com/office/drawing/2014/main" id="{9C23A775-517D-48F7-A03B-74DD82ECA45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3">
                  <a:extLst>
                    <a:ext uri="{FF2B5EF4-FFF2-40B4-BE49-F238E27FC236}">
                      <a16:creationId xmlns:a16="http://schemas.microsoft.com/office/drawing/2014/main" id="{95748555-517F-48DB-883F-4EB40AA75EB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4F332DFE-C65D-400D-B671-871EEEC6538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45">
                <a:extLst>
                  <a:ext uri="{FF2B5EF4-FFF2-40B4-BE49-F238E27FC236}">
                    <a16:creationId xmlns:a16="http://schemas.microsoft.com/office/drawing/2014/main" id="{61F56E3C-FABD-4BBF-B775-41CDD80CAFF9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46">
                  <a:extLst>
                    <a:ext uri="{FF2B5EF4-FFF2-40B4-BE49-F238E27FC236}">
                      <a16:creationId xmlns:a16="http://schemas.microsoft.com/office/drawing/2014/main" id="{7844B117-FD92-4043-86BD-7BE6267EE90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47">
                  <a:extLst>
                    <a:ext uri="{FF2B5EF4-FFF2-40B4-BE49-F238E27FC236}">
                      <a16:creationId xmlns:a16="http://schemas.microsoft.com/office/drawing/2014/main" id="{CE40D77C-EEF9-4601-8754-B309C7653F1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A7733154-E62C-405F-8FE7-79F3AE83259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이등변 삼각형 58">
                <a:extLst>
                  <a:ext uri="{FF2B5EF4-FFF2-40B4-BE49-F238E27FC236}">
                    <a16:creationId xmlns:a16="http://schemas.microsoft.com/office/drawing/2014/main" id="{231D2D9D-C88B-4C6F-B227-A4F7CC418776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59">
                <a:extLst>
                  <a:ext uri="{FF2B5EF4-FFF2-40B4-BE49-F238E27FC236}">
                    <a16:creationId xmlns:a16="http://schemas.microsoft.com/office/drawing/2014/main" id="{F7E65C03-968E-4B04-A21B-C257F27329CE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FEECB6C-72A0-4107-8181-FB6D3020CC1C}"/>
              </a:ext>
            </a:extLst>
          </p:cNvPr>
          <p:cNvSpPr txBox="1"/>
          <p:nvPr/>
        </p:nvSpPr>
        <p:spPr>
          <a:xfrm>
            <a:off x="3091958" y="3015971"/>
            <a:ext cx="1539593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PPT Presentation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C57D2DFC-8D22-43FA-9A2E-952BFE91E249}"/>
              </a:ext>
            </a:extLst>
          </p:cNvPr>
          <p:cNvGrpSpPr/>
          <p:nvPr/>
        </p:nvGrpSpPr>
        <p:grpSpPr>
          <a:xfrm>
            <a:off x="-2094" y="1657352"/>
            <a:ext cx="4936490" cy="4285856"/>
            <a:chOff x="-1055696" y="2044537"/>
            <a:chExt cx="4432366" cy="3552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584247-EE71-4EFE-82ED-406BA6FFBDD7}"/>
                </a:ext>
              </a:extLst>
            </p:cNvPr>
            <p:cNvGrpSpPr/>
            <p:nvPr/>
          </p:nvGrpSpPr>
          <p:grpSpPr>
            <a:xfrm>
              <a:off x="-1055696" y="2044537"/>
              <a:ext cx="3499766" cy="3452744"/>
              <a:chOff x="-1871725" y="2199669"/>
              <a:chExt cx="11368790" cy="345274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71A62A-FCC4-4FBF-81B2-0B8EB4993870}"/>
                  </a:ext>
                </a:extLst>
              </p:cNvPr>
              <p:cNvSpPr/>
              <p:nvPr/>
            </p:nvSpPr>
            <p:spPr>
              <a:xfrm>
                <a:off x="-1871725" y="5044627"/>
                <a:ext cx="10903188" cy="6077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775C9B-88FB-4E8D-80EF-3D88821D7956}"/>
                  </a:ext>
                </a:extLst>
              </p:cNvPr>
              <p:cNvSpPr/>
              <p:nvPr/>
            </p:nvSpPr>
            <p:spPr>
              <a:xfrm>
                <a:off x="-1871725" y="3686511"/>
                <a:ext cx="10961553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383128-548F-4A6C-8101-484EB98A07FE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0903187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C6002A-FA65-4E67-9984-3F13CFECA4DE}"/>
                  </a:ext>
                </a:extLst>
              </p:cNvPr>
              <p:cNvSpPr/>
              <p:nvPr/>
            </p:nvSpPr>
            <p:spPr>
              <a:xfrm>
                <a:off x="-1865617" y="2199669"/>
                <a:ext cx="11362682" cy="145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B26A09-E3BF-4913-9013-87B8C77111D2}"/>
                </a:ext>
              </a:extLst>
            </p:cNvPr>
            <p:cNvGrpSpPr/>
            <p:nvPr/>
          </p:nvGrpSpPr>
          <p:grpSpPr>
            <a:xfrm>
              <a:off x="1067896" y="2086676"/>
              <a:ext cx="2308774" cy="3510031"/>
              <a:chOff x="803295" y="2132856"/>
              <a:chExt cx="2308774" cy="35100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B7DB1F-534F-48A9-BC71-979719F2C566}"/>
                  </a:ext>
                </a:extLst>
              </p:cNvPr>
              <p:cNvSpPr/>
              <p:nvPr/>
            </p:nvSpPr>
            <p:spPr>
              <a:xfrm>
                <a:off x="1389195" y="5021114"/>
                <a:ext cx="1154259" cy="6217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B5CF60-0C2A-43B7-A0FC-7DC44AC3FFFF}"/>
                  </a:ext>
                </a:extLst>
              </p:cNvPr>
              <p:cNvSpPr/>
              <p:nvPr/>
            </p:nvSpPr>
            <p:spPr>
              <a:xfrm>
                <a:off x="1392015" y="4337453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B640EB-6B40-4E97-8143-5B33C2E8E3A8}"/>
                  </a:ext>
                </a:extLst>
              </p:cNvPr>
              <p:cNvSpPr/>
              <p:nvPr/>
            </p:nvSpPr>
            <p:spPr>
              <a:xfrm>
                <a:off x="1391075" y="3661946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Up Arrow 6">
                <a:extLst>
                  <a:ext uri="{FF2B5EF4-FFF2-40B4-BE49-F238E27FC236}">
                    <a16:creationId xmlns:a16="http://schemas.microsoft.com/office/drawing/2014/main" id="{EEB86301-2570-4959-96CA-12A4B1202665}"/>
                  </a:ext>
                </a:extLst>
              </p:cNvPr>
              <p:cNvSpPr/>
              <p:nvPr/>
            </p:nvSpPr>
            <p:spPr>
              <a:xfrm>
                <a:off x="803295" y="2132856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5B2486-A693-4E55-9EE2-F5E4A827C7B0}"/>
              </a:ext>
            </a:extLst>
          </p:cNvPr>
          <p:cNvSpPr txBox="1"/>
          <p:nvPr/>
        </p:nvSpPr>
        <p:spPr>
          <a:xfrm>
            <a:off x="1330247" y="2362886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227EB-DB79-4DC7-A030-A3A1D296570C}"/>
              </a:ext>
            </a:extLst>
          </p:cNvPr>
          <p:cNvSpPr txBox="1"/>
          <p:nvPr/>
        </p:nvSpPr>
        <p:spPr>
          <a:xfrm>
            <a:off x="1330247" y="36672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9EBC2-6989-48B2-A99D-AFA17881935D}"/>
              </a:ext>
            </a:extLst>
          </p:cNvPr>
          <p:cNvSpPr txBox="1"/>
          <p:nvPr/>
        </p:nvSpPr>
        <p:spPr>
          <a:xfrm>
            <a:off x="1330247" y="446729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76E4F-B987-47AD-A691-A9577571D478}"/>
              </a:ext>
            </a:extLst>
          </p:cNvPr>
          <p:cNvSpPr txBox="1"/>
          <p:nvPr/>
        </p:nvSpPr>
        <p:spPr>
          <a:xfrm>
            <a:off x="1330247" y="52779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BFDEC-EC14-4FBE-97D3-2386BD320C2E}"/>
              </a:ext>
            </a:extLst>
          </p:cNvPr>
          <p:cNvSpPr txBox="1"/>
          <p:nvPr/>
        </p:nvSpPr>
        <p:spPr>
          <a:xfrm>
            <a:off x="5068086" y="2269723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67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F8C89-EAB5-444F-A155-C6F9598FCDD7}"/>
              </a:ext>
            </a:extLst>
          </p:cNvPr>
          <p:cNvSpPr txBox="1"/>
          <p:nvPr/>
        </p:nvSpPr>
        <p:spPr>
          <a:xfrm>
            <a:off x="6096000" y="2331279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4D731-A351-4C69-8B06-6973EFF8E040}"/>
              </a:ext>
            </a:extLst>
          </p:cNvPr>
          <p:cNvSpPr txBox="1"/>
          <p:nvPr/>
        </p:nvSpPr>
        <p:spPr>
          <a:xfrm>
            <a:off x="5068086" y="3271631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47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9110B3-785E-406C-A95F-1F2D4FBB1D43}"/>
              </a:ext>
            </a:extLst>
          </p:cNvPr>
          <p:cNvSpPr txBox="1"/>
          <p:nvPr/>
        </p:nvSpPr>
        <p:spPr>
          <a:xfrm>
            <a:off x="6096000" y="3333186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823D2-D334-4322-8680-582EB86E1CB9}"/>
              </a:ext>
            </a:extLst>
          </p:cNvPr>
          <p:cNvSpPr txBox="1"/>
          <p:nvPr/>
        </p:nvSpPr>
        <p:spPr>
          <a:xfrm>
            <a:off x="5068086" y="4273539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32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D4578-9832-4641-84BA-8E831E45D9CC}"/>
              </a:ext>
            </a:extLst>
          </p:cNvPr>
          <p:cNvSpPr txBox="1"/>
          <p:nvPr/>
        </p:nvSpPr>
        <p:spPr>
          <a:xfrm>
            <a:off x="6096000" y="4335093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04FCA-28FA-414A-A311-89981DC85207}"/>
              </a:ext>
            </a:extLst>
          </p:cNvPr>
          <p:cNvSpPr txBox="1"/>
          <p:nvPr/>
        </p:nvSpPr>
        <p:spPr>
          <a:xfrm>
            <a:off x="5068086" y="5332595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18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FC6DE-EE58-4F12-8824-89E5066B4A21}"/>
              </a:ext>
            </a:extLst>
          </p:cNvPr>
          <p:cNvSpPr txBox="1"/>
          <p:nvPr/>
        </p:nvSpPr>
        <p:spPr>
          <a:xfrm>
            <a:off x="6096000" y="5394151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5DEA29-2F9E-4D84-9212-1ED30B24954D}"/>
              </a:ext>
            </a:extLst>
          </p:cNvPr>
          <p:cNvSpPr/>
          <p:nvPr/>
        </p:nvSpPr>
        <p:spPr>
          <a:xfrm>
            <a:off x="301869" y="250581"/>
            <a:ext cx="11588262" cy="6356838"/>
          </a:xfrm>
          <a:custGeom>
            <a:avLst/>
            <a:gdLst>
              <a:gd name="connsiteX0" fmla="*/ 434738 w 11588262"/>
              <a:gd name="connsiteY0" fmla="*/ 334108 h 6356838"/>
              <a:gd name="connsiteX1" fmla="*/ 328247 w 11588262"/>
              <a:gd name="connsiteY1" fmla="*/ 440599 h 6356838"/>
              <a:gd name="connsiteX2" fmla="*/ 328247 w 11588262"/>
              <a:gd name="connsiteY2" fmla="*/ 5916240 h 6356838"/>
              <a:gd name="connsiteX3" fmla="*/ 434738 w 11588262"/>
              <a:gd name="connsiteY3" fmla="*/ 6022731 h 6356838"/>
              <a:gd name="connsiteX4" fmla="*/ 11153524 w 11588262"/>
              <a:gd name="connsiteY4" fmla="*/ 6022731 h 6356838"/>
              <a:gd name="connsiteX5" fmla="*/ 11260015 w 11588262"/>
              <a:gd name="connsiteY5" fmla="*/ 5916240 h 6356838"/>
              <a:gd name="connsiteX6" fmla="*/ 11260015 w 11588262"/>
              <a:gd name="connsiteY6" fmla="*/ 440599 h 6356838"/>
              <a:gd name="connsiteX7" fmla="*/ 11153524 w 11588262"/>
              <a:gd name="connsiteY7" fmla="*/ 334108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434738" y="334108"/>
                </a:moveTo>
                <a:cubicBezTo>
                  <a:pt x="375925" y="334108"/>
                  <a:pt x="328247" y="381786"/>
                  <a:pt x="328247" y="440599"/>
                </a:cubicBezTo>
                <a:lnTo>
                  <a:pt x="328247" y="5916240"/>
                </a:lnTo>
                <a:cubicBezTo>
                  <a:pt x="328247" y="5975053"/>
                  <a:pt x="375925" y="6022731"/>
                  <a:pt x="434738" y="6022731"/>
                </a:cubicBezTo>
                <a:lnTo>
                  <a:pt x="11153524" y="6022731"/>
                </a:lnTo>
                <a:cubicBezTo>
                  <a:pt x="11212337" y="6022731"/>
                  <a:pt x="11260015" y="5975053"/>
                  <a:pt x="11260015" y="5916240"/>
                </a:cubicBezTo>
                <a:lnTo>
                  <a:pt x="11260015" y="440599"/>
                </a:lnTo>
                <a:cubicBezTo>
                  <a:pt x="11260015" y="381786"/>
                  <a:pt x="11212337" y="334108"/>
                  <a:pt x="11153524" y="334108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EF3F4-1CA3-40CB-88D6-F2B486E29834}"/>
              </a:ext>
            </a:extLst>
          </p:cNvPr>
          <p:cNvSpPr txBox="1"/>
          <p:nvPr/>
        </p:nvSpPr>
        <p:spPr>
          <a:xfrm>
            <a:off x="1180548" y="835988"/>
            <a:ext cx="371637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9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730A-B937-494C-9519-9C8296F87EA8}"/>
              </a:ext>
            </a:extLst>
          </p:cNvPr>
          <p:cNvSpPr txBox="1"/>
          <p:nvPr/>
        </p:nvSpPr>
        <p:spPr>
          <a:xfrm>
            <a:off x="1180548" y="1986867"/>
            <a:ext cx="3716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2E2D4-40DF-4073-9DAE-3F8E0E9828D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9380E1-B8F4-4CB8-BC2B-9E261FD770A7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64289-9201-4AD3-AC15-E1641F50D44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457C0-5C7A-43D8-A562-0F4FDE35586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6463747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5F520E-C68B-4E72-8AE0-9C6FF1FF8870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C7BF5C-0DF1-4E49-BFF2-180681140D7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4116179-B37B-4653-AA63-CA24A2B0AB31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4FA900-829F-453C-ADE2-04CC09C64EAC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531C57-FC62-422C-B643-5111A44B9ECB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CE898-0379-4655-9BE6-472B7BB1B4D4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292B34-874C-402A-A64A-E370E97E9B4B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9406E-69BC-4FE5-9FCF-3B7665503827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66E9-4AFB-45D5-A6F1-336BC257C5FB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F9D58-E16F-48DC-A17B-E97E0BA35B76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77017-888C-481A-A1EE-89CCC02D016F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3B5B45-5AC1-48C1-AAC5-35089F0FFE2A}"/>
              </a:ext>
            </a:extLst>
          </p:cNvPr>
          <p:cNvGrpSpPr/>
          <p:nvPr/>
        </p:nvGrpSpPr>
        <p:grpSpPr>
          <a:xfrm>
            <a:off x="2276072" y="3285391"/>
            <a:ext cx="1731699" cy="622213"/>
            <a:chOff x="993672" y="3632214"/>
            <a:chExt cx="1989414" cy="622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825388-3E17-47B2-9C26-818CD6B5EAC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C1B6A-EE51-4980-B70A-E49256464BE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69ECF3-FB41-4775-BABD-3CF74572C40E}"/>
              </a:ext>
            </a:extLst>
          </p:cNvPr>
          <p:cNvGrpSpPr/>
          <p:nvPr/>
        </p:nvGrpSpPr>
        <p:grpSpPr>
          <a:xfrm>
            <a:off x="6945513" y="4732591"/>
            <a:ext cx="1731699" cy="622213"/>
            <a:chOff x="993672" y="3632214"/>
            <a:chExt cx="1989414" cy="622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13AB1B-2AB7-48F1-BB66-A5A2222C844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4A40F-952F-4DE2-9718-ED5DE5C2192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88738-1781-452D-9F42-BD8F44F1EA5D}"/>
              </a:ext>
            </a:extLst>
          </p:cNvPr>
          <p:cNvGrpSpPr/>
          <p:nvPr/>
        </p:nvGrpSpPr>
        <p:grpSpPr>
          <a:xfrm>
            <a:off x="8597304" y="1880858"/>
            <a:ext cx="1731699" cy="622213"/>
            <a:chOff x="993672" y="3632214"/>
            <a:chExt cx="1989414" cy="6222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EBE9E-6A66-47BC-AFD4-F7DDE81EA27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79EA8-0668-4AE0-BD7E-002AF9E0610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60A189-5E25-4E38-A1A8-B044047D072B}"/>
              </a:ext>
            </a:extLst>
          </p:cNvPr>
          <p:cNvGrpSpPr/>
          <p:nvPr/>
        </p:nvGrpSpPr>
        <p:grpSpPr>
          <a:xfrm>
            <a:off x="9338945" y="4509517"/>
            <a:ext cx="1731699" cy="622213"/>
            <a:chOff x="993672" y="3632214"/>
            <a:chExt cx="1989414" cy="6222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722963-358E-471D-A36B-D86224F9ACEE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3D83CD-BDAA-4AAA-A7E5-6DEE18F9D65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398AB23-50ED-40E4-9F06-16F4E67279BA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C8EB5F61-EDA8-4F33-85E1-41A684A18E9F}"/>
              </a:ext>
            </a:extLst>
          </p:cNvPr>
          <p:cNvGrpSpPr/>
          <p:nvPr/>
        </p:nvGrpSpPr>
        <p:grpSpPr>
          <a:xfrm>
            <a:off x="880555" y="5149337"/>
            <a:ext cx="1731699" cy="622213"/>
            <a:chOff x="993672" y="3632214"/>
            <a:chExt cx="1989414" cy="62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004A9-0DA8-4387-AF65-F7048A34AD82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91CC41-1F38-4233-A2F7-476096AD9F2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18C438-0D2B-4B63-BC3E-1CBBA8CC8E5B}"/>
              </a:ext>
            </a:extLst>
          </p:cNvPr>
          <p:cNvGrpSpPr/>
          <p:nvPr/>
        </p:nvGrpSpPr>
        <p:grpSpPr>
          <a:xfrm>
            <a:off x="4886558" y="1889806"/>
            <a:ext cx="2685499" cy="2602164"/>
            <a:chOff x="4140075" y="-227045"/>
            <a:chExt cx="3204683" cy="310523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2578D8C-BD3B-4BD0-9C0B-AEB059F2E74D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97C721-0E9F-46C1-A111-7CD18114A811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C16620-A9C4-4C6C-AC2C-9482A216F95D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7FF63B-5DBE-43E0-9EC6-5703F4C3D4FC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08A8D2-40FC-4CA7-B713-228664ABBC68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A79414-A67F-424F-8525-3CBAF61F53BC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74D86C-FBBC-43BA-B716-298B6B796FBE}"/>
              </a:ext>
            </a:extLst>
          </p:cNvPr>
          <p:cNvCxnSpPr/>
          <p:nvPr/>
        </p:nvCxnSpPr>
        <p:spPr>
          <a:xfrm flipV="1">
            <a:off x="1225217" y="1853019"/>
            <a:ext cx="0" cy="39739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A8794-0C63-4FFC-A8DA-64C6CC2E315D}"/>
              </a:ext>
            </a:extLst>
          </p:cNvPr>
          <p:cNvCxnSpPr>
            <a:cxnSpLocks/>
          </p:cNvCxnSpPr>
          <p:nvPr/>
        </p:nvCxnSpPr>
        <p:spPr>
          <a:xfrm flipV="1">
            <a:off x="1225217" y="5789622"/>
            <a:ext cx="10055232" cy="445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4">
            <a:extLst>
              <a:ext uri="{FF2B5EF4-FFF2-40B4-BE49-F238E27FC236}">
                <a16:creationId xmlns:a16="http://schemas.microsoft.com/office/drawing/2014/main" id="{0C75DAB1-4C17-4722-B435-26C518D26A74}"/>
              </a:ext>
            </a:extLst>
          </p:cNvPr>
          <p:cNvSpPr/>
          <p:nvPr/>
        </p:nvSpPr>
        <p:spPr>
          <a:xfrm>
            <a:off x="1225217" y="3710145"/>
            <a:ext cx="9900000" cy="2124075"/>
          </a:xfrm>
          <a:custGeom>
            <a:avLst/>
            <a:gdLst>
              <a:gd name="connsiteX0" fmla="*/ 0 w 7296150"/>
              <a:gd name="connsiteY0" fmla="*/ 1714500 h 1714500"/>
              <a:gd name="connsiteX1" fmla="*/ 885825 w 7296150"/>
              <a:gd name="connsiteY1" fmla="*/ 9525 h 1714500"/>
              <a:gd name="connsiteX2" fmla="*/ 7296150 w 7296150"/>
              <a:gd name="connsiteY2" fmla="*/ 0 h 1714500"/>
              <a:gd name="connsiteX0" fmla="*/ 0 w 7258050"/>
              <a:gd name="connsiteY0" fmla="*/ 1562100 h 1562100"/>
              <a:gd name="connsiteX1" fmla="*/ 847725 w 7258050"/>
              <a:gd name="connsiteY1" fmla="*/ 9525 h 1562100"/>
              <a:gd name="connsiteX2" fmla="*/ 7258050 w 7258050"/>
              <a:gd name="connsiteY2" fmla="*/ 0 h 1562100"/>
              <a:gd name="connsiteX0" fmla="*/ 0 w 7313407"/>
              <a:gd name="connsiteY0" fmla="*/ 2181225 h 2181225"/>
              <a:gd name="connsiteX1" fmla="*/ 903082 w 7313407"/>
              <a:gd name="connsiteY1" fmla="*/ 9525 h 2181225"/>
              <a:gd name="connsiteX2" fmla="*/ 7313407 w 7313407"/>
              <a:gd name="connsiteY2" fmla="*/ 0 h 2181225"/>
              <a:gd name="connsiteX0" fmla="*/ 0 w 7258050"/>
              <a:gd name="connsiteY0" fmla="*/ 2124075 h 2124075"/>
              <a:gd name="connsiteX1" fmla="*/ 847725 w 7258050"/>
              <a:gd name="connsiteY1" fmla="*/ 9525 h 2124075"/>
              <a:gd name="connsiteX2" fmla="*/ 7258050 w 7258050"/>
              <a:gd name="connsiteY2" fmla="*/ 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8050" h="2124075">
                <a:moveTo>
                  <a:pt x="0" y="2124075"/>
                </a:moveTo>
                <a:lnTo>
                  <a:pt x="847725" y="9525"/>
                </a:lnTo>
                <a:lnTo>
                  <a:pt x="7258050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Freeform 85">
            <a:extLst>
              <a:ext uri="{FF2B5EF4-FFF2-40B4-BE49-F238E27FC236}">
                <a16:creationId xmlns:a16="http://schemas.microsoft.com/office/drawing/2014/main" id="{20F223E2-4966-440E-818B-1DFDF3B13466}"/>
              </a:ext>
            </a:extLst>
          </p:cNvPr>
          <p:cNvSpPr/>
          <p:nvPr/>
        </p:nvSpPr>
        <p:spPr>
          <a:xfrm>
            <a:off x="1225217" y="4605495"/>
            <a:ext cx="9900000" cy="1228725"/>
          </a:xfrm>
          <a:custGeom>
            <a:avLst/>
            <a:gdLst>
              <a:gd name="connsiteX0" fmla="*/ 0 w 7305675"/>
              <a:gd name="connsiteY0" fmla="*/ 1257300 h 1257300"/>
              <a:gd name="connsiteX1" fmla="*/ 952500 w 7305675"/>
              <a:gd name="connsiteY1" fmla="*/ 0 h 1257300"/>
              <a:gd name="connsiteX2" fmla="*/ 7305675 w 7305675"/>
              <a:gd name="connsiteY2" fmla="*/ 0 h 1257300"/>
              <a:gd name="connsiteX0" fmla="*/ 0 w 7277100"/>
              <a:gd name="connsiteY0" fmla="*/ 1219200 h 1219200"/>
              <a:gd name="connsiteX1" fmla="*/ 923925 w 7277100"/>
              <a:gd name="connsiteY1" fmla="*/ 0 h 1219200"/>
              <a:gd name="connsiteX2" fmla="*/ 7277100 w 7277100"/>
              <a:gd name="connsiteY2" fmla="*/ 0 h 1219200"/>
              <a:gd name="connsiteX0" fmla="*/ 0 w 7277100"/>
              <a:gd name="connsiteY0" fmla="*/ 1219200 h 1219200"/>
              <a:gd name="connsiteX1" fmla="*/ 866775 w 7277100"/>
              <a:gd name="connsiteY1" fmla="*/ 28575 h 1219200"/>
              <a:gd name="connsiteX2" fmla="*/ 7277100 w 7277100"/>
              <a:gd name="connsiteY2" fmla="*/ 0 h 1219200"/>
              <a:gd name="connsiteX0" fmla="*/ 0 w 7277100"/>
              <a:gd name="connsiteY0" fmla="*/ 1228725 h 1228725"/>
              <a:gd name="connsiteX1" fmla="*/ 838200 w 7277100"/>
              <a:gd name="connsiteY1" fmla="*/ 0 h 1228725"/>
              <a:gd name="connsiteX2" fmla="*/ 7277100 w 7277100"/>
              <a:gd name="connsiteY2" fmla="*/ 95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7100" h="1228725">
                <a:moveTo>
                  <a:pt x="0" y="1228725"/>
                </a:moveTo>
                <a:lnTo>
                  <a:pt x="838200" y="0"/>
                </a:lnTo>
                <a:lnTo>
                  <a:pt x="7277100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F12480A9-D6C9-408B-ACFD-A5ED65FE5933}"/>
              </a:ext>
            </a:extLst>
          </p:cNvPr>
          <p:cNvSpPr/>
          <p:nvPr/>
        </p:nvSpPr>
        <p:spPr>
          <a:xfrm>
            <a:off x="1225217" y="4014945"/>
            <a:ext cx="9900000" cy="1819275"/>
          </a:xfrm>
          <a:custGeom>
            <a:avLst/>
            <a:gdLst>
              <a:gd name="connsiteX0" fmla="*/ 0 w 7296150"/>
              <a:gd name="connsiteY0" fmla="*/ 790575 h 790575"/>
              <a:gd name="connsiteX1" fmla="*/ 1019175 w 7296150"/>
              <a:gd name="connsiteY1" fmla="*/ 0 h 790575"/>
              <a:gd name="connsiteX2" fmla="*/ 7296150 w 7296150"/>
              <a:gd name="connsiteY2" fmla="*/ 0 h 790575"/>
              <a:gd name="connsiteX0" fmla="*/ 0 w 7258050"/>
              <a:gd name="connsiteY0" fmla="*/ 838200 h 838200"/>
              <a:gd name="connsiteX1" fmla="*/ 981075 w 7258050"/>
              <a:gd name="connsiteY1" fmla="*/ 0 h 838200"/>
              <a:gd name="connsiteX2" fmla="*/ 7258050 w 7258050"/>
              <a:gd name="connsiteY2" fmla="*/ 0 h 838200"/>
              <a:gd name="connsiteX0" fmla="*/ 0 w 7258050"/>
              <a:gd name="connsiteY0" fmla="*/ 838200 h 838200"/>
              <a:gd name="connsiteX1" fmla="*/ 866775 w 7258050"/>
              <a:gd name="connsiteY1" fmla="*/ 19050 h 838200"/>
              <a:gd name="connsiteX2" fmla="*/ 7258050 w 7258050"/>
              <a:gd name="connsiteY2" fmla="*/ 0 h 838200"/>
              <a:gd name="connsiteX0" fmla="*/ 0 w 7286625"/>
              <a:gd name="connsiteY0" fmla="*/ 847725 h 847725"/>
              <a:gd name="connsiteX1" fmla="*/ 895350 w 7286625"/>
              <a:gd name="connsiteY1" fmla="*/ 19050 h 847725"/>
              <a:gd name="connsiteX2" fmla="*/ 7286625 w 7286625"/>
              <a:gd name="connsiteY2" fmla="*/ 0 h 847725"/>
              <a:gd name="connsiteX0" fmla="*/ 0 w 7248525"/>
              <a:gd name="connsiteY0" fmla="*/ 847725 h 847725"/>
              <a:gd name="connsiteX1" fmla="*/ 857250 w 7248525"/>
              <a:gd name="connsiteY1" fmla="*/ 19050 h 847725"/>
              <a:gd name="connsiteX2" fmla="*/ 7248525 w 7248525"/>
              <a:gd name="connsiteY2" fmla="*/ 0 h 847725"/>
              <a:gd name="connsiteX0" fmla="*/ 0 w 7257739"/>
              <a:gd name="connsiteY0" fmla="*/ 1819275 h 1819275"/>
              <a:gd name="connsiteX1" fmla="*/ 866464 w 7257739"/>
              <a:gd name="connsiteY1" fmla="*/ 19050 h 1819275"/>
              <a:gd name="connsiteX2" fmla="*/ 7257739 w 7257739"/>
              <a:gd name="connsiteY2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739" h="1819275">
                <a:moveTo>
                  <a:pt x="0" y="1819275"/>
                </a:moveTo>
                <a:lnTo>
                  <a:pt x="866464" y="19050"/>
                </a:lnTo>
                <a:lnTo>
                  <a:pt x="7257739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87">
            <a:extLst>
              <a:ext uri="{FF2B5EF4-FFF2-40B4-BE49-F238E27FC236}">
                <a16:creationId xmlns:a16="http://schemas.microsoft.com/office/drawing/2014/main" id="{A16148E8-51CA-4E88-9D45-780D9B7A4084}"/>
              </a:ext>
            </a:extLst>
          </p:cNvPr>
          <p:cNvSpPr/>
          <p:nvPr/>
        </p:nvSpPr>
        <p:spPr>
          <a:xfrm>
            <a:off x="1250856" y="5199962"/>
            <a:ext cx="9874362" cy="634258"/>
          </a:xfrm>
          <a:custGeom>
            <a:avLst/>
            <a:gdLst>
              <a:gd name="connsiteX0" fmla="*/ 0 w 7315200"/>
              <a:gd name="connsiteY0" fmla="*/ 400050 h 400050"/>
              <a:gd name="connsiteX1" fmla="*/ 1038225 w 7315200"/>
              <a:gd name="connsiteY1" fmla="*/ 0 h 400050"/>
              <a:gd name="connsiteX2" fmla="*/ 7315200 w 7315200"/>
              <a:gd name="connsiteY2" fmla="*/ 9525 h 400050"/>
              <a:gd name="connsiteX0" fmla="*/ 0 w 7258050"/>
              <a:gd name="connsiteY0" fmla="*/ 457200 h 457200"/>
              <a:gd name="connsiteX1" fmla="*/ 981075 w 7258050"/>
              <a:gd name="connsiteY1" fmla="*/ 0 h 457200"/>
              <a:gd name="connsiteX2" fmla="*/ 7258050 w 7258050"/>
              <a:gd name="connsiteY2" fmla="*/ 9525 h 457200"/>
              <a:gd name="connsiteX0" fmla="*/ 0 w 7258050"/>
              <a:gd name="connsiteY0" fmla="*/ 457200 h 457200"/>
              <a:gd name="connsiteX1" fmla="*/ 828675 w 7258050"/>
              <a:gd name="connsiteY1" fmla="*/ 0 h 457200"/>
              <a:gd name="connsiteX2" fmla="*/ 7258050 w 7258050"/>
              <a:gd name="connsiteY2" fmla="*/ 9525 h 457200"/>
              <a:gd name="connsiteX0" fmla="*/ 0 w 7267575"/>
              <a:gd name="connsiteY0" fmla="*/ 485775 h 485775"/>
              <a:gd name="connsiteX1" fmla="*/ 838200 w 7267575"/>
              <a:gd name="connsiteY1" fmla="*/ 0 h 485775"/>
              <a:gd name="connsiteX2" fmla="*/ 7267575 w 7267575"/>
              <a:gd name="connsiteY2" fmla="*/ 9525 h 485775"/>
              <a:gd name="connsiteX0" fmla="*/ 0 w 7239895"/>
              <a:gd name="connsiteY0" fmla="*/ 600075 h 600075"/>
              <a:gd name="connsiteX1" fmla="*/ 810520 w 7239895"/>
              <a:gd name="connsiteY1" fmla="*/ 0 h 600075"/>
              <a:gd name="connsiteX2" fmla="*/ 7239895 w 7239895"/>
              <a:gd name="connsiteY2" fmla="*/ 9525 h 600075"/>
              <a:gd name="connsiteX0" fmla="*/ 0 w 7221146"/>
              <a:gd name="connsiteY0" fmla="*/ 634258 h 634258"/>
              <a:gd name="connsiteX1" fmla="*/ 791771 w 7221146"/>
              <a:gd name="connsiteY1" fmla="*/ 0 h 634258"/>
              <a:gd name="connsiteX2" fmla="*/ 7221146 w 7221146"/>
              <a:gd name="connsiteY2" fmla="*/ 9525 h 6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1146" h="634258">
                <a:moveTo>
                  <a:pt x="0" y="634258"/>
                </a:moveTo>
                <a:lnTo>
                  <a:pt x="791771" y="0"/>
                </a:lnTo>
                <a:lnTo>
                  <a:pt x="7221146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5BA8B9-4816-4AB8-9635-ED5639E3B01B}"/>
              </a:ext>
            </a:extLst>
          </p:cNvPr>
          <p:cNvGrpSpPr/>
          <p:nvPr/>
        </p:nvGrpSpPr>
        <p:grpSpPr>
          <a:xfrm>
            <a:off x="2805630" y="1762800"/>
            <a:ext cx="2055900" cy="823652"/>
            <a:chOff x="2079598" y="4324401"/>
            <a:chExt cx="3303211" cy="823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667F34-C3D8-40DD-A1DB-5576FD5FFA49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354A75-1D80-498B-AD1D-6766C8AE3D9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B0CBB-0077-4292-AF98-4AB362B66687}"/>
              </a:ext>
            </a:extLst>
          </p:cNvPr>
          <p:cNvGrpSpPr/>
          <p:nvPr/>
        </p:nvGrpSpPr>
        <p:grpSpPr>
          <a:xfrm>
            <a:off x="4772123" y="1762800"/>
            <a:ext cx="2055900" cy="823652"/>
            <a:chOff x="2079598" y="4324401"/>
            <a:chExt cx="3303211" cy="823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86056D-978A-4332-9D53-3871385D66E7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7DBEE-79C8-47FE-A68C-AFF4C118B78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28913E-18DF-43C3-A4FA-F968AD524544}"/>
              </a:ext>
            </a:extLst>
          </p:cNvPr>
          <p:cNvGrpSpPr/>
          <p:nvPr/>
        </p:nvGrpSpPr>
        <p:grpSpPr>
          <a:xfrm>
            <a:off x="6738616" y="1762800"/>
            <a:ext cx="2055900" cy="823652"/>
            <a:chOff x="2079598" y="4324401"/>
            <a:chExt cx="3303211" cy="8236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79C4C-7BB0-46AD-B405-C1A0ADC8398C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FC3476-69FF-49E0-A894-BBEBCCAD394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9E5DB-98D5-417B-8C5E-D4863A331410}"/>
              </a:ext>
            </a:extLst>
          </p:cNvPr>
          <p:cNvGrpSpPr/>
          <p:nvPr/>
        </p:nvGrpSpPr>
        <p:grpSpPr>
          <a:xfrm>
            <a:off x="8705109" y="1762800"/>
            <a:ext cx="2055900" cy="823652"/>
            <a:chOff x="2079598" y="4324401"/>
            <a:chExt cx="3303211" cy="8236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713A96-8B80-42BA-9F1D-5389C198649E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310D14-2263-4261-8548-ECE8E6AF232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CE388F-2E6F-4F66-A5E9-DA312D21A888}"/>
              </a:ext>
            </a:extLst>
          </p:cNvPr>
          <p:cNvSpPr txBox="1"/>
          <p:nvPr/>
        </p:nvSpPr>
        <p:spPr>
          <a:xfrm rot="16200000">
            <a:off x="214009" y="3822754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B2A2E3-3864-47F4-AD5A-7CFEC26E5E4A}"/>
              </a:ext>
            </a:extLst>
          </p:cNvPr>
          <p:cNvSpPr txBox="1"/>
          <p:nvPr/>
        </p:nvSpPr>
        <p:spPr>
          <a:xfrm>
            <a:off x="5245603" y="5858458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DF84AE7-F209-4888-A88F-BFC114BA6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660300"/>
              </p:ext>
            </p:extLst>
          </p:nvPr>
        </p:nvGraphicFramePr>
        <p:xfrm>
          <a:off x="2711624" y="2667954"/>
          <a:ext cx="8150073" cy="328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02E248-2033-4DCE-B7B4-9002BEEC9A12}"/>
              </a:ext>
            </a:extLst>
          </p:cNvPr>
          <p:cNvSpPr txBox="1"/>
          <p:nvPr/>
        </p:nvSpPr>
        <p:spPr>
          <a:xfrm>
            <a:off x="2971800" y="3717212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CD048-77B1-476D-B98C-0C8ED3CA40AC}"/>
              </a:ext>
            </a:extLst>
          </p:cNvPr>
          <p:cNvSpPr txBox="1"/>
          <p:nvPr/>
        </p:nvSpPr>
        <p:spPr>
          <a:xfrm>
            <a:off x="4952300" y="4042075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88A78-E9C8-4D30-AD20-DC38612FAB28}"/>
              </a:ext>
            </a:extLst>
          </p:cNvPr>
          <p:cNvSpPr txBox="1"/>
          <p:nvPr/>
        </p:nvSpPr>
        <p:spPr>
          <a:xfrm>
            <a:off x="6932800" y="4622050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BB010-F97C-43F1-8F70-29891779D06D}"/>
              </a:ext>
            </a:extLst>
          </p:cNvPr>
          <p:cNvSpPr txBox="1"/>
          <p:nvPr/>
        </p:nvSpPr>
        <p:spPr>
          <a:xfrm>
            <a:off x="8919211" y="5226462"/>
            <a:ext cx="16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4FE97-54DB-4F92-8852-948B012E0BAA}"/>
              </a:ext>
            </a:extLst>
          </p:cNvPr>
          <p:cNvSpPr txBox="1"/>
          <p:nvPr/>
        </p:nvSpPr>
        <p:spPr>
          <a:xfrm>
            <a:off x="2746151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A28597-A421-49ED-A567-0D94F4BA301F}"/>
              </a:ext>
            </a:extLst>
          </p:cNvPr>
          <p:cNvSpPr txBox="1"/>
          <p:nvPr/>
        </p:nvSpPr>
        <p:spPr>
          <a:xfrm>
            <a:off x="4715558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9A28A-8F38-4E65-97AF-DF5CEC16CE76}"/>
              </a:ext>
            </a:extLst>
          </p:cNvPr>
          <p:cNvSpPr txBox="1"/>
          <p:nvPr/>
        </p:nvSpPr>
        <p:spPr>
          <a:xfrm>
            <a:off x="6684961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1DAAC-94F4-4443-8A57-188003FB41EE}"/>
              </a:ext>
            </a:extLst>
          </p:cNvPr>
          <p:cNvSpPr txBox="1"/>
          <p:nvPr/>
        </p:nvSpPr>
        <p:spPr>
          <a:xfrm>
            <a:off x="8654194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D47A8F73-D262-4541-AA67-EE6B578B13FB}"/>
              </a:ext>
            </a:extLst>
          </p:cNvPr>
          <p:cNvSpPr/>
          <p:nvPr/>
        </p:nvSpPr>
        <p:spPr>
          <a:xfrm>
            <a:off x="3664470" y="294838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65A62029-6033-4B53-968F-A900E5E33983}"/>
              </a:ext>
            </a:extLst>
          </p:cNvPr>
          <p:cNvSpPr/>
          <p:nvPr/>
        </p:nvSpPr>
        <p:spPr>
          <a:xfrm>
            <a:off x="9552662" y="291013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D5DC622-1341-4AE9-8C98-77F9C0A4BD69}"/>
              </a:ext>
            </a:extLst>
          </p:cNvPr>
          <p:cNvSpPr/>
          <p:nvPr/>
        </p:nvSpPr>
        <p:spPr>
          <a:xfrm>
            <a:off x="7569204" y="29244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25D719AE-5A57-4B15-848F-E57E0CC3D7C5}"/>
              </a:ext>
            </a:extLst>
          </p:cNvPr>
          <p:cNvSpPr/>
          <p:nvPr/>
        </p:nvSpPr>
        <p:spPr>
          <a:xfrm>
            <a:off x="5604936" y="29528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4E986F-B145-40DD-A782-28018D8532B1}"/>
              </a:ext>
            </a:extLst>
          </p:cNvPr>
          <p:cNvSpPr/>
          <p:nvPr/>
        </p:nvSpPr>
        <p:spPr>
          <a:xfrm>
            <a:off x="5792414" y="736107"/>
            <a:ext cx="2463329" cy="1454385"/>
          </a:xfrm>
          <a:custGeom>
            <a:avLst/>
            <a:gdLst/>
            <a:ahLst/>
            <a:cxnLst/>
            <a:rect l="l" t="t" r="r" b="b"/>
            <a:pathLst>
              <a:path w="2463329" h="1454385">
                <a:moveTo>
                  <a:pt x="1428787" y="1018393"/>
                </a:moveTo>
                <a:cubicBezTo>
                  <a:pt x="1408249" y="1018393"/>
                  <a:pt x="1391283" y="1025872"/>
                  <a:pt x="1377888" y="1040829"/>
                </a:cubicBezTo>
                <a:cubicBezTo>
                  <a:pt x="1364494" y="1055786"/>
                  <a:pt x="1357908" y="1076101"/>
                  <a:pt x="1358131" y="1101774"/>
                </a:cubicBezTo>
                <a:lnTo>
                  <a:pt x="1498774" y="1101774"/>
                </a:lnTo>
                <a:cubicBezTo>
                  <a:pt x="1498104" y="1074538"/>
                  <a:pt x="1491072" y="1053833"/>
                  <a:pt x="1477677" y="1039657"/>
                </a:cubicBezTo>
                <a:cubicBezTo>
                  <a:pt x="1464283" y="1025481"/>
                  <a:pt x="1447986" y="1018393"/>
                  <a:pt x="1428787" y="1018393"/>
                </a:cubicBezTo>
                <a:close/>
                <a:moveTo>
                  <a:pt x="690488" y="954434"/>
                </a:moveTo>
                <a:lnTo>
                  <a:pt x="790612" y="954434"/>
                </a:lnTo>
                <a:lnTo>
                  <a:pt x="875668" y="1206921"/>
                </a:lnTo>
                <a:lnTo>
                  <a:pt x="958714" y="954434"/>
                </a:lnTo>
                <a:lnTo>
                  <a:pt x="1056159" y="954434"/>
                </a:lnTo>
                <a:lnTo>
                  <a:pt x="930585" y="1296664"/>
                </a:lnTo>
                <a:lnTo>
                  <a:pt x="908149" y="1358614"/>
                </a:lnTo>
                <a:cubicBezTo>
                  <a:pt x="899889" y="1379376"/>
                  <a:pt x="892020" y="1395226"/>
                  <a:pt x="884542" y="1406165"/>
                </a:cubicBezTo>
                <a:cubicBezTo>
                  <a:pt x="877063" y="1417104"/>
                  <a:pt x="868468" y="1425978"/>
                  <a:pt x="858757" y="1432786"/>
                </a:cubicBezTo>
                <a:cubicBezTo>
                  <a:pt x="849046" y="1439595"/>
                  <a:pt x="837103" y="1444897"/>
                  <a:pt x="822927" y="1448692"/>
                </a:cubicBezTo>
                <a:cubicBezTo>
                  <a:pt x="808751" y="1452488"/>
                  <a:pt x="792733" y="1454385"/>
                  <a:pt x="774874" y="1454385"/>
                </a:cubicBezTo>
                <a:cubicBezTo>
                  <a:pt x="756791" y="1454385"/>
                  <a:pt x="739043" y="1452488"/>
                  <a:pt x="721631" y="1448692"/>
                </a:cubicBezTo>
                <a:lnTo>
                  <a:pt x="713259" y="1375022"/>
                </a:lnTo>
                <a:cubicBezTo>
                  <a:pt x="727993" y="1377925"/>
                  <a:pt x="741276" y="1379376"/>
                  <a:pt x="753108" y="1379376"/>
                </a:cubicBezTo>
                <a:cubicBezTo>
                  <a:pt x="774985" y="1379376"/>
                  <a:pt x="791171" y="1372957"/>
                  <a:pt x="801663" y="1360121"/>
                </a:cubicBezTo>
                <a:cubicBezTo>
                  <a:pt x="812155" y="1347285"/>
                  <a:pt x="820192" y="1330932"/>
                  <a:pt x="825773" y="1311064"/>
                </a:cubicBezTo>
                <a:close/>
                <a:moveTo>
                  <a:pt x="1423095" y="946398"/>
                </a:moveTo>
                <a:cubicBezTo>
                  <a:pt x="1476003" y="946398"/>
                  <a:pt x="1517749" y="963866"/>
                  <a:pt x="1548334" y="998804"/>
                </a:cubicBezTo>
                <a:cubicBezTo>
                  <a:pt x="1578918" y="1033741"/>
                  <a:pt x="1593540" y="1087263"/>
                  <a:pt x="1592201" y="1159371"/>
                </a:cubicBezTo>
                <a:lnTo>
                  <a:pt x="1356457" y="1159371"/>
                </a:lnTo>
                <a:cubicBezTo>
                  <a:pt x="1357127" y="1187276"/>
                  <a:pt x="1364717" y="1208986"/>
                  <a:pt x="1379228" y="1224501"/>
                </a:cubicBezTo>
                <a:cubicBezTo>
                  <a:pt x="1393738" y="1240017"/>
                  <a:pt x="1411821" y="1247774"/>
                  <a:pt x="1433476" y="1247774"/>
                </a:cubicBezTo>
                <a:cubicBezTo>
                  <a:pt x="1448210" y="1247774"/>
                  <a:pt x="1460599" y="1243756"/>
                  <a:pt x="1470645" y="1235719"/>
                </a:cubicBezTo>
                <a:cubicBezTo>
                  <a:pt x="1480691" y="1227683"/>
                  <a:pt x="1488281" y="1214735"/>
                  <a:pt x="1493416" y="1196875"/>
                </a:cubicBezTo>
                <a:lnTo>
                  <a:pt x="1587178" y="1212614"/>
                </a:lnTo>
                <a:cubicBezTo>
                  <a:pt x="1575123" y="1246993"/>
                  <a:pt x="1556091" y="1273168"/>
                  <a:pt x="1530084" y="1291139"/>
                </a:cubicBezTo>
                <a:cubicBezTo>
                  <a:pt x="1504076" y="1309110"/>
                  <a:pt x="1471538" y="1318096"/>
                  <a:pt x="1432471" y="1318096"/>
                </a:cubicBezTo>
                <a:cubicBezTo>
                  <a:pt x="1370633" y="1318096"/>
                  <a:pt x="1324868" y="1297892"/>
                  <a:pt x="1295177" y="1257485"/>
                </a:cubicBezTo>
                <a:cubicBezTo>
                  <a:pt x="1271737" y="1225115"/>
                  <a:pt x="1260016" y="1184262"/>
                  <a:pt x="1260016" y="1134926"/>
                </a:cubicBezTo>
                <a:cubicBezTo>
                  <a:pt x="1260016" y="1075990"/>
                  <a:pt x="1275420" y="1029834"/>
                  <a:pt x="1306227" y="996460"/>
                </a:cubicBezTo>
                <a:cubicBezTo>
                  <a:pt x="1337035" y="963085"/>
                  <a:pt x="1375991" y="946398"/>
                  <a:pt x="1423095" y="946398"/>
                </a:cubicBezTo>
                <a:close/>
                <a:moveTo>
                  <a:pt x="605210" y="828861"/>
                </a:moveTo>
                <a:lnTo>
                  <a:pt x="605210" y="954434"/>
                </a:lnTo>
                <a:lnTo>
                  <a:pt x="669504" y="954434"/>
                </a:lnTo>
                <a:lnTo>
                  <a:pt x="669504" y="1029444"/>
                </a:lnTo>
                <a:lnTo>
                  <a:pt x="605210" y="1029444"/>
                </a:lnTo>
                <a:lnTo>
                  <a:pt x="605210" y="1172765"/>
                </a:lnTo>
                <a:cubicBezTo>
                  <a:pt x="605210" y="1201787"/>
                  <a:pt x="605824" y="1218697"/>
                  <a:pt x="607052" y="1223497"/>
                </a:cubicBezTo>
                <a:cubicBezTo>
                  <a:pt x="608279" y="1228297"/>
                  <a:pt x="611070" y="1232259"/>
                  <a:pt x="615423" y="1235384"/>
                </a:cubicBezTo>
                <a:cubicBezTo>
                  <a:pt x="619776" y="1238510"/>
                  <a:pt x="625078" y="1240073"/>
                  <a:pt x="631329" y="1240073"/>
                </a:cubicBezTo>
                <a:cubicBezTo>
                  <a:pt x="640036" y="1240073"/>
                  <a:pt x="652649" y="1237059"/>
                  <a:pt x="669169" y="1231031"/>
                </a:cubicBezTo>
                <a:lnTo>
                  <a:pt x="677205" y="1304031"/>
                </a:lnTo>
                <a:cubicBezTo>
                  <a:pt x="655328" y="1313408"/>
                  <a:pt x="630548" y="1318096"/>
                  <a:pt x="602866" y="1318096"/>
                </a:cubicBezTo>
                <a:cubicBezTo>
                  <a:pt x="585899" y="1318096"/>
                  <a:pt x="570607" y="1315249"/>
                  <a:pt x="556990" y="1309557"/>
                </a:cubicBezTo>
                <a:cubicBezTo>
                  <a:pt x="543372" y="1303864"/>
                  <a:pt x="533382" y="1296497"/>
                  <a:pt x="527019" y="1287456"/>
                </a:cubicBezTo>
                <a:cubicBezTo>
                  <a:pt x="520657" y="1278414"/>
                  <a:pt x="516248" y="1266192"/>
                  <a:pt x="513792" y="1250788"/>
                </a:cubicBezTo>
                <a:cubicBezTo>
                  <a:pt x="511783" y="1239849"/>
                  <a:pt x="510778" y="1217748"/>
                  <a:pt x="510778" y="1184485"/>
                </a:cubicBezTo>
                <a:lnTo>
                  <a:pt x="510778" y="1029444"/>
                </a:lnTo>
                <a:lnTo>
                  <a:pt x="467581" y="1029444"/>
                </a:lnTo>
                <a:lnTo>
                  <a:pt x="467581" y="954434"/>
                </a:lnTo>
                <a:lnTo>
                  <a:pt x="510778" y="954434"/>
                </a:lnTo>
                <a:lnTo>
                  <a:pt x="510778" y="883778"/>
                </a:lnTo>
                <a:close/>
                <a:moveTo>
                  <a:pt x="1096975" y="819150"/>
                </a:moveTo>
                <a:lnTo>
                  <a:pt x="1191072" y="819150"/>
                </a:lnTo>
                <a:lnTo>
                  <a:pt x="1191072" y="1310059"/>
                </a:lnTo>
                <a:lnTo>
                  <a:pt x="1096975" y="1310059"/>
                </a:lnTo>
                <a:close/>
                <a:moveTo>
                  <a:pt x="221680" y="810778"/>
                </a:moveTo>
                <a:cubicBezTo>
                  <a:pt x="283295" y="810778"/>
                  <a:pt x="329673" y="824284"/>
                  <a:pt x="360815" y="851296"/>
                </a:cubicBezTo>
                <a:cubicBezTo>
                  <a:pt x="391958" y="878309"/>
                  <a:pt x="408310" y="914362"/>
                  <a:pt x="409873" y="959457"/>
                </a:cubicBezTo>
                <a:lnTo>
                  <a:pt x="310753" y="963810"/>
                </a:lnTo>
                <a:cubicBezTo>
                  <a:pt x="306512" y="938584"/>
                  <a:pt x="297415" y="920446"/>
                  <a:pt x="283462" y="909395"/>
                </a:cubicBezTo>
                <a:cubicBezTo>
                  <a:pt x="269509" y="898345"/>
                  <a:pt x="248580" y="892819"/>
                  <a:pt x="220675" y="892819"/>
                </a:cubicBezTo>
                <a:cubicBezTo>
                  <a:pt x="191877" y="892819"/>
                  <a:pt x="169329" y="898735"/>
                  <a:pt x="153033" y="910567"/>
                </a:cubicBezTo>
                <a:cubicBezTo>
                  <a:pt x="142540" y="918157"/>
                  <a:pt x="137294" y="928315"/>
                  <a:pt x="137294" y="941040"/>
                </a:cubicBezTo>
                <a:cubicBezTo>
                  <a:pt x="137294" y="952648"/>
                  <a:pt x="142206" y="962583"/>
                  <a:pt x="152028" y="970843"/>
                </a:cubicBezTo>
                <a:cubicBezTo>
                  <a:pt x="164530" y="981335"/>
                  <a:pt x="194891" y="992274"/>
                  <a:pt x="243111" y="1003659"/>
                </a:cubicBezTo>
                <a:cubicBezTo>
                  <a:pt x="291331" y="1015045"/>
                  <a:pt x="326994" y="1026821"/>
                  <a:pt x="350100" y="1038987"/>
                </a:cubicBezTo>
                <a:cubicBezTo>
                  <a:pt x="373205" y="1051154"/>
                  <a:pt x="391288" y="1067786"/>
                  <a:pt x="404348" y="1088882"/>
                </a:cubicBezTo>
                <a:cubicBezTo>
                  <a:pt x="417407" y="1109978"/>
                  <a:pt x="423937" y="1136042"/>
                  <a:pt x="423937" y="1167072"/>
                </a:cubicBezTo>
                <a:cubicBezTo>
                  <a:pt x="423937" y="1195201"/>
                  <a:pt x="416124" y="1221543"/>
                  <a:pt x="400497" y="1246100"/>
                </a:cubicBezTo>
                <a:cubicBezTo>
                  <a:pt x="384870" y="1270657"/>
                  <a:pt x="362769" y="1288907"/>
                  <a:pt x="334194" y="1300850"/>
                </a:cubicBezTo>
                <a:cubicBezTo>
                  <a:pt x="305619" y="1312794"/>
                  <a:pt x="270012" y="1318765"/>
                  <a:pt x="227372" y="1318765"/>
                </a:cubicBezTo>
                <a:cubicBezTo>
                  <a:pt x="165311" y="1318765"/>
                  <a:pt x="117649" y="1304422"/>
                  <a:pt x="84386" y="1275736"/>
                </a:cubicBezTo>
                <a:cubicBezTo>
                  <a:pt x="51123" y="1247049"/>
                  <a:pt x="31254" y="1205247"/>
                  <a:pt x="24780" y="1150329"/>
                </a:cubicBezTo>
                <a:lnTo>
                  <a:pt x="121221" y="1140953"/>
                </a:lnTo>
                <a:cubicBezTo>
                  <a:pt x="127025" y="1173323"/>
                  <a:pt x="138801" y="1197098"/>
                  <a:pt x="156549" y="1212279"/>
                </a:cubicBezTo>
                <a:cubicBezTo>
                  <a:pt x="174297" y="1227459"/>
                  <a:pt x="198239" y="1235050"/>
                  <a:pt x="228377" y="1235050"/>
                </a:cubicBezTo>
                <a:cubicBezTo>
                  <a:pt x="260301" y="1235050"/>
                  <a:pt x="284355" y="1228297"/>
                  <a:pt x="300540" y="1214790"/>
                </a:cubicBezTo>
                <a:cubicBezTo>
                  <a:pt x="316725" y="1201284"/>
                  <a:pt x="324818" y="1185490"/>
                  <a:pt x="324818" y="1167407"/>
                </a:cubicBezTo>
                <a:cubicBezTo>
                  <a:pt x="324818" y="1155799"/>
                  <a:pt x="321413" y="1145920"/>
                  <a:pt x="314604" y="1137772"/>
                </a:cubicBezTo>
                <a:cubicBezTo>
                  <a:pt x="307795" y="1129624"/>
                  <a:pt x="295908" y="1122536"/>
                  <a:pt x="278941" y="1116508"/>
                </a:cubicBezTo>
                <a:cubicBezTo>
                  <a:pt x="267333" y="1112490"/>
                  <a:pt x="240879" y="1105346"/>
                  <a:pt x="199579" y="1095077"/>
                </a:cubicBezTo>
                <a:cubicBezTo>
                  <a:pt x="146447" y="1081906"/>
                  <a:pt x="109166" y="1065720"/>
                  <a:pt x="87734" y="1046522"/>
                </a:cubicBezTo>
                <a:cubicBezTo>
                  <a:pt x="57597" y="1019509"/>
                  <a:pt x="42528" y="986581"/>
                  <a:pt x="42528" y="947737"/>
                </a:cubicBezTo>
                <a:cubicBezTo>
                  <a:pt x="42528" y="922734"/>
                  <a:pt x="49616" y="899349"/>
                  <a:pt x="63792" y="877583"/>
                </a:cubicBezTo>
                <a:cubicBezTo>
                  <a:pt x="77968" y="855817"/>
                  <a:pt x="98394" y="839241"/>
                  <a:pt x="125072" y="827856"/>
                </a:cubicBezTo>
                <a:cubicBezTo>
                  <a:pt x="151749" y="816471"/>
                  <a:pt x="183952" y="810778"/>
                  <a:pt x="221680" y="810778"/>
                </a:cubicBezTo>
                <a:close/>
                <a:moveTo>
                  <a:pt x="2350480" y="320129"/>
                </a:moveTo>
                <a:cubicBezTo>
                  <a:pt x="2338425" y="324147"/>
                  <a:pt x="2319338" y="328947"/>
                  <a:pt x="2293218" y="334528"/>
                </a:cubicBezTo>
                <a:cubicBezTo>
                  <a:pt x="2267099" y="340109"/>
                  <a:pt x="2250021" y="345578"/>
                  <a:pt x="2241984" y="350936"/>
                </a:cubicBezTo>
                <a:cubicBezTo>
                  <a:pt x="2229706" y="359643"/>
                  <a:pt x="2223567" y="370693"/>
                  <a:pt x="2223567" y="384088"/>
                </a:cubicBezTo>
                <a:cubicBezTo>
                  <a:pt x="2223567" y="397259"/>
                  <a:pt x="2228478" y="408644"/>
                  <a:pt x="2238301" y="418244"/>
                </a:cubicBezTo>
                <a:cubicBezTo>
                  <a:pt x="2248123" y="427843"/>
                  <a:pt x="2260625" y="432643"/>
                  <a:pt x="2275805" y="432643"/>
                </a:cubicBezTo>
                <a:cubicBezTo>
                  <a:pt x="2292772" y="432643"/>
                  <a:pt x="2308957" y="427062"/>
                  <a:pt x="2324361" y="415900"/>
                </a:cubicBezTo>
                <a:cubicBezTo>
                  <a:pt x="2335746" y="407416"/>
                  <a:pt x="2343225" y="397036"/>
                  <a:pt x="2346796" y="384757"/>
                </a:cubicBezTo>
                <a:cubicBezTo>
                  <a:pt x="2349252" y="376721"/>
                  <a:pt x="2350480" y="361429"/>
                  <a:pt x="2350480" y="338881"/>
                </a:cubicBezTo>
                <a:close/>
                <a:moveTo>
                  <a:pt x="1888852" y="199243"/>
                </a:moveTo>
                <a:cubicBezTo>
                  <a:pt x="1866528" y="199243"/>
                  <a:pt x="1847832" y="208117"/>
                  <a:pt x="1832763" y="225865"/>
                </a:cubicBezTo>
                <a:cubicBezTo>
                  <a:pt x="1817694" y="243613"/>
                  <a:pt x="1810160" y="270123"/>
                  <a:pt x="1810160" y="305395"/>
                </a:cubicBezTo>
                <a:cubicBezTo>
                  <a:pt x="1810160" y="343346"/>
                  <a:pt x="1815406" y="370805"/>
                  <a:pt x="1825898" y="387771"/>
                </a:cubicBezTo>
                <a:cubicBezTo>
                  <a:pt x="1841079" y="412328"/>
                  <a:pt x="1862287" y="424606"/>
                  <a:pt x="1889522" y="424606"/>
                </a:cubicBezTo>
                <a:cubicBezTo>
                  <a:pt x="1911177" y="424606"/>
                  <a:pt x="1929594" y="415397"/>
                  <a:pt x="1944775" y="396980"/>
                </a:cubicBezTo>
                <a:cubicBezTo>
                  <a:pt x="1959955" y="378562"/>
                  <a:pt x="1967545" y="351048"/>
                  <a:pt x="1967545" y="314436"/>
                </a:cubicBezTo>
                <a:cubicBezTo>
                  <a:pt x="1967545" y="273583"/>
                  <a:pt x="1960178" y="244171"/>
                  <a:pt x="1945444" y="226200"/>
                </a:cubicBezTo>
                <a:cubicBezTo>
                  <a:pt x="1930710" y="208229"/>
                  <a:pt x="1911846" y="199243"/>
                  <a:pt x="1888852" y="199243"/>
                </a:cubicBezTo>
                <a:close/>
                <a:moveTo>
                  <a:pt x="1076362" y="199243"/>
                </a:moveTo>
                <a:cubicBezTo>
                  <a:pt x="1055824" y="199243"/>
                  <a:pt x="1038858" y="206722"/>
                  <a:pt x="1025463" y="221679"/>
                </a:cubicBezTo>
                <a:cubicBezTo>
                  <a:pt x="1012069" y="236636"/>
                  <a:pt x="1005483" y="256951"/>
                  <a:pt x="1005706" y="282624"/>
                </a:cubicBezTo>
                <a:lnTo>
                  <a:pt x="1146349" y="282624"/>
                </a:lnTo>
                <a:cubicBezTo>
                  <a:pt x="1145679" y="255389"/>
                  <a:pt x="1138647" y="234683"/>
                  <a:pt x="1125252" y="220507"/>
                </a:cubicBezTo>
                <a:cubicBezTo>
                  <a:pt x="1111858" y="206331"/>
                  <a:pt x="1095561" y="199243"/>
                  <a:pt x="1076362" y="199243"/>
                </a:cubicBezTo>
                <a:close/>
                <a:moveTo>
                  <a:pt x="668983" y="199243"/>
                </a:moveTo>
                <a:cubicBezTo>
                  <a:pt x="646435" y="199243"/>
                  <a:pt x="627850" y="208005"/>
                  <a:pt x="613228" y="225530"/>
                </a:cubicBezTo>
                <a:cubicBezTo>
                  <a:pt x="598606" y="243054"/>
                  <a:pt x="591294" y="269788"/>
                  <a:pt x="591294" y="305730"/>
                </a:cubicBezTo>
                <a:cubicBezTo>
                  <a:pt x="591294" y="343458"/>
                  <a:pt x="598606" y="371084"/>
                  <a:pt x="613228" y="388608"/>
                </a:cubicBezTo>
                <a:cubicBezTo>
                  <a:pt x="627850" y="406133"/>
                  <a:pt x="645877" y="414895"/>
                  <a:pt x="667308" y="414895"/>
                </a:cubicBezTo>
                <a:cubicBezTo>
                  <a:pt x="690302" y="414895"/>
                  <a:pt x="709724" y="405910"/>
                  <a:pt x="725575" y="387939"/>
                </a:cubicBezTo>
                <a:cubicBezTo>
                  <a:pt x="741425" y="369968"/>
                  <a:pt x="749350" y="343346"/>
                  <a:pt x="749350" y="308074"/>
                </a:cubicBezTo>
                <a:cubicBezTo>
                  <a:pt x="749350" y="271239"/>
                  <a:pt x="741760" y="243892"/>
                  <a:pt x="726579" y="226032"/>
                </a:cubicBezTo>
                <a:cubicBezTo>
                  <a:pt x="711399" y="208173"/>
                  <a:pt x="692200" y="199243"/>
                  <a:pt x="668983" y="199243"/>
                </a:cubicBezTo>
                <a:close/>
                <a:moveTo>
                  <a:pt x="2293218" y="127248"/>
                </a:moveTo>
                <a:cubicBezTo>
                  <a:pt x="2335188" y="127248"/>
                  <a:pt x="2366442" y="132215"/>
                  <a:pt x="2386980" y="142149"/>
                </a:cubicBezTo>
                <a:cubicBezTo>
                  <a:pt x="2407518" y="152083"/>
                  <a:pt x="2421973" y="164696"/>
                  <a:pt x="2430345" y="179989"/>
                </a:cubicBezTo>
                <a:cubicBezTo>
                  <a:pt x="2438716" y="195281"/>
                  <a:pt x="2442902" y="223353"/>
                  <a:pt x="2442902" y="264207"/>
                </a:cubicBezTo>
                <a:lnTo>
                  <a:pt x="2441897" y="374042"/>
                </a:lnTo>
                <a:cubicBezTo>
                  <a:pt x="2441897" y="405296"/>
                  <a:pt x="2443405" y="428345"/>
                  <a:pt x="2446418" y="443191"/>
                </a:cubicBezTo>
                <a:cubicBezTo>
                  <a:pt x="2449432" y="458037"/>
                  <a:pt x="2455069" y="473943"/>
                  <a:pt x="2463329" y="490909"/>
                </a:cubicBezTo>
                <a:lnTo>
                  <a:pt x="2370237" y="490909"/>
                </a:lnTo>
                <a:cubicBezTo>
                  <a:pt x="2367781" y="484658"/>
                  <a:pt x="2364767" y="475394"/>
                  <a:pt x="2361195" y="463115"/>
                </a:cubicBezTo>
                <a:cubicBezTo>
                  <a:pt x="2359633" y="457534"/>
                  <a:pt x="2358517" y="453851"/>
                  <a:pt x="2357847" y="452065"/>
                </a:cubicBezTo>
                <a:cubicBezTo>
                  <a:pt x="2341773" y="467692"/>
                  <a:pt x="2324584" y="479412"/>
                  <a:pt x="2306278" y="487226"/>
                </a:cubicBezTo>
                <a:cubicBezTo>
                  <a:pt x="2287972" y="495039"/>
                  <a:pt x="2268438" y="498946"/>
                  <a:pt x="2247677" y="498946"/>
                </a:cubicBezTo>
                <a:cubicBezTo>
                  <a:pt x="2211065" y="498946"/>
                  <a:pt x="2182211" y="489011"/>
                  <a:pt x="2161115" y="469143"/>
                </a:cubicBezTo>
                <a:cubicBezTo>
                  <a:pt x="2140018" y="449274"/>
                  <a:pt x="2129470" y="424160"/>
                  <a:pt x="2129470" y="393799"/>
                </a:cubicBezTo>
                <a:cubicBezTo>
                  <a:pt x="2129470" y="373707"/>
                  <a:pt x="2134270" y="355792"/>
                  <a:pt x="2143869" y="340053"/>
                </a:cubicBezTo>
                <a:cubicBezTo>
                  <a:pt x="2153469" y="324315"/>
                  <a:pt x="2166919" y="312260"/>
                  <a:pt x="2184220" y="303888"/>
                </a:cubicBezTo>
                <a:cubicBezTo>
                  <a:pt x="2201522" y="295516"/>
                  <a:pt x="2226469" y="288205"/>
                  <a:pt x="2259062" y="281954"/>
                </a:cubicBezTo>
                <a:cubicBezTo>
                  <a:pt x="2303041" y="273694"/>
                  <a:pt x="2333513" y="265993"/>
                  <a:pt x="2350480" y="258849"/>
                </a:cubicBezTo>
                <a:lnTo>
                  <a:pt x="2350480" y="249473"/>
                </a:lnTo>
                <a:cubicBezTo>
                  <a:pt x="2350480" y="231390"/>
                  <a:pt x="2346015" y="218498"/>
                  <a:pt x="2337085" y="210796"/>
                </a:cubicBezTo>
                <a:cubicBezTo>
                  <a:pt x="2328155" y="203094"/>
                  <a:pt x="2311301" y="199243"/>
                  <a:pt x="2286521" y="199243"/>
                </a:cubicBezTo>
                <a:cubicBezTo>
                  <a:pt x="2269778" y="199243"/>
                  <a:pt x="2256718" y="202536"/>
                  <a:pt x="2247342" y="209122"/>
                </a:cubicBezTo>
                <a:cubicBezTo>
                  <a:pt x="2237966" y="215707"/>
                  <a:pt x="2230376" y="227260"/>
                  <a:pt x="2224571" y="243780"/>
                </a:cubicBezTo>
                <a:lnTo>
                  <a:pt x="2139181" y="228376"/>
                </a:lnTo>
                <a:cubicBezTo>
                  <a:pt x="2148781" y="193997"/>
                  <a:pt x="2165301" y="168547"/>
                  <a:pt x="2188741" y="152027"/>
                </a:cubicBezTo>
                <a:cubicBezTo>
                  <a:pt x="2212181" y="135507"/>
                  <a:pt x="2247007" y="127248"/>
                  <a:pt x="2293218" y="127248"/>
                </a:cubicBezTo>
                <a:close/>
                <a:moveTo>
                  <a:pt x="1519982" y="127248"/>
                </a:moveTo>
                <a:cubicBezTo>
                  <a:pt x="1540743" y="127248"/>
                  <a:pt x="1559719" y="130987"/>
                  <a:pt x="1576909" y="138465"/>
                </a:cubicBezTo>
                <a:cubicBezTo>
                  <a:pt x="1594098" y="145944"/>
                  <a:pt x="1607102" y="155488"/>
                  <a:pt x="1615920" y="167096"/>
                </a:cubicBezTo>
                <a:cubicBezTo>
                  <a:pt x="1624738" y="178705"/>
                  <a:pt x="1630877" y="191876"/>
                  <a:pt x="1634338" y="206610"/>
                </a:cubicBezTo>
                <a:cubicBezTo>
                  <a:pt x="1637798" y="221344"/>
                  <a:pt x="1639528" y="242441"/>
                  <a:pt x="1639528" y="269899"/>
                </a:cubicBezTo>
                <a:lnTo>
                  <a:pt x="1639528" y="490909"/>
                </a:lnTo>
                <a:lnTo>
                  <a:pt x="1545431" y="490909"/>
                </a:lnTo>
                <a:lnTo>
                  <a:pt x="1545431" y="309413"/>
                </a:lnTo>
                <a:cubicBezTo>
                  <a:pt x="1545431" y="271016"/>
                  <a:pt x="1543422" y="246180"/>
                  <a:pt x="1539404" y="234906"/>
                </a:cubicBezTo>
                <a:cubicBezTo>
                  <a:pt x="1535386" y="223632"/>
                  <a:pt x="1528856" y="214870"/>
                  <a:pt x="1519814" y="208619"/>
                </a:cubicBezTo>
                <a:cubicBezTo>
                  <a:pt x="1510773" y="202369"/>
                  <a:pt x="1499890" y="199243"/>
                  <a:pt x="1487165" y="199243"/>
                </a:cubicBezTo>
                <a:cubicBezTo>
                  <a:pt x="1470869" y="199243"/>
                  <a:pt x="1456246" y="203708"/>
                  <a:pt x="1443298" y="212638"/>
                </a:cubicBezTo>
                <a:cubicBezTo>
                  <a:pt x="1430350" y="221567"/>
                  <a:pt x="1421476" y="233399"/>
                  <a:pt x="1416677" y="248133"/>
                </a:cubicBezTo>
                <a:cubicBezTo>
                  <a:pt x="1411877" y="262867"/>
                  <a:pt x="1409477" y="290103"/>
                  <a:pt x="1409477" y="329840"/>
                </a:cubicBezTo>
                <a:lnTo>
                  <a:pt x="1409477" y="490909"/>
                </a:lnTo>
                <a:lnTo>
                  <a:pt x="1315380" y="490909"/>
                </a:lnTo>
                <a:lnTo>
                  <a:pt x="1315380" y="135284"/>
                </a:lnTo>
                <a:lnTo>
                  <a:pt x="1402780" y="135284"/>
                </a:lnTo>
                <a:lnTo>
                  <a:pt x="1402780" y="187523"/>
                </a:lnTo>
                <a:cubicBezTo>
                  <a:pt x="1433810" y="147339"/>
                  <a:pt x="1472878" y="127248"/>
                  <a:pt x="1519982" y="127248"/>
                </a:cubicBezTo>
                <a:close/>
                <a:moveTo>
                  <a:pt x="1070670" y="127248"/>
                </a:moveTo>
                <a:cubicBezTo>
                  <a:pt x="1123578" y="127248"/>
                  <a:pt x="1165324" y="144716"/>
                  <a:pt x="1195909" y="179654"/>
                </a:cubicBezTo>
                <a:cubicBezTo>
                  <a:pt x="1226493" y="214591"/>
                  <a:pt x="1241115" y="268113"/>
                  <a:pt x="1239776" y="340221"/>
                </a:cubicBezTo>
                <a:lnTo>
                  <a:pt x="1004032" y="340221"/>
                </a:lnTo>
                <a:cubicBezTo>
                  <a:pt x="1004702" y="368126"/>
                  <a:pt x="1012292" y="389836"/>
                  <a:pt x="1026803" y="405351"/>
                </a:cubicBezTo>
                <a:cubicBezTo>
                  <a:pt x="1041313" y="420867"/>
                  <a:pt x="1059396" y="428624"/>
                  <a:pt x="1081051" y="428624"/>
                </a:cubicBezTo>
                <a:cubicBezTo>
                  <a:pt x="1095785" y="428624"/>
                  <a:pt x="1108174" y="424606"/>
                  <a:pt x="1118220" y="416569"/>
                </a:cubicBezTo>
                <a:cubicBezTo>
                  <a:pt x="1128266" y="408533"/>
                  <a:pt x="1135856" y="395585"/>
                  <a:pt x="1140991" y="377725"/>
                </a:cubicBezTo>
                <a:lnTo>
                  <a:pt x="1234753" y="393464"/>
                </a:lnTo>
                <a:cubicBezTo>
                  <a:pt x="1222698" y="427843"/>
                  <a:pt x="1203666" y="454018"/>
                  <a:pt x="1177659" y="471989"/>
                </a:cubicBezTo>
                <a:cubicBezTo>
                  <a:pt x="1151651" y="489960"/>
                  <a:pt x="1119113" y="498946"/>
                  <a:pt x="1080046" y="498946"/>
                </a:cubicBezTo>
                <a:cubicBezTo>
                  <a:pt x="1018208" y="498946"/>
                  <a:pt x="972443" y="478742"/>
                  <a:pt x="942752" y="438336"/>
                </a:cubicBezTo>
                <a:cubicBezTo>
                  <a:pt x="919312" y="405965"/>
                  <a:pt x="907591" y="365112"/>
                  <a:pt x="907591" y="315776"/>
                </a:cubicBezTo>
                <a:cubicBezTo>
                  <a:pt x="907591" y="256840"/>
                  <a:pt x="922995" y="210684"/>
                  <a:pt x="953802" y="177310"/>
                </a:cubicBezTo>
                <a:cubicBezTo>
                  <a:pt x="984610" y="143935"/>
                  <a:pt x="1023566" y="127248"/>
                  <a:pt x="1070670" y="127248"/>
                </a:cubicBezTo>
                <a:close/>
                <a:moveTo>
                  <a:pt x="644873" y="127248"/>
                </a:moveTo>
                <a:cubicBezTo>
                  <a:pt x="688851" y="127248"/>
                  <a:pt x="725128" y="146558"/>
                  <a:pt x="753703" y="185179"/>
                </a:cubicBezTo>
                <a:lnTo>
                  <a:pt x="753703" y="135284"/>
                </a:lnTo>
                <a:lnTo>
                  <a:pt x="841772" y="135284"/>
                </a:lnTo>
                <a:lnTo>
                  <a:pt x="841772" y="454409"/>
                </a:lnTo>
                <a:cubicBezTo>
                  <a:pt x="841772" y="496378"/>
                  <a:pt x="838312" y="527744"/>
                  <a:pt x="831391" y="548506"/>
                </a:cubicBezTo>
                <a:cubicBezTo>
                  <a:pt x="824471" y="569267"/>
                  <a:pt x="814760" y="585564"/>
                  <a:pt x="802258" y="597396"/>
                </a:cubicBezTo>
                <a:cubicBezTo>
                  <a:pt x="789757" y="609227"/>
                  <a:pt x="773069" y="618492"/>
                  <a:pt x="752196" y="625189"/>
                </a:cubicBezTo>
                <a:cubicBezTo>
                  <a:pt x="731323" y="631887"/>
                  <a:pt x="704925" y="635235"/>
                  <a:pt x="673001" y="635235"/>
                </a:cubicBezTo>
                <a:cubicBezTo>
                  <a:pt x="612726" y="635235"/>
                  <a:pt x="569975" y="624910"/>
                  <a:pt x="544748" y="604260"/>
                </a:cubicBezTo>
                <a:cubicBezTo>
                  <a:pt x="519522" y="583610"/>
                  <a:pt x="506909" y="557435"/>
                  <a:pt x="506909" y="525735"/>
                </a:cubicBezTo>
                <a:cubicBezTo>
                  <a:pt x="506909" y="522609"/>
                  <a:pt x="507020" y="518814"/>
                  <a:pt x="507244" y="514350"/>
                </a:cubicBezTo>
                <a:lnTo>
                  <a:pt x="614735" y="527409"/>
                </a:lnTo>
                <a:cubicBezTo>
                  <a:pt x="616521" y="539911"/>
                  <a:pt x="620651" y="548506"/>
                  <a:pt x="627125" y="553194"/>
                </a:cubicBezTo>
                <a:cubicBezTo>
                  <a:pt x="636054" y="559891"/>
                  <a:pt x="650119" y="563240"/>
                  <a:pt x="669317" y="563240"/>
                </a:cubicBezTo>
                <a:cubicBezTo>
                  <a:pt x="693874" y="563240"/>
                  <a:pt x="712292" y="559556"/>
                  <a:pt x="724570" y="552189"/>
                </a:cubicBezTo>
                <a:cubicBezTo>
                  <a:pt x="732830" y="547278"/>
                  <a:pt x="739081" y="539353"/>
                  <a:pt x="743322" y="528414"/>
                </a:cubicBezTo>
                <a:cubicBezTo>
                  <a:pt x="746225" y="520600"/>
                  <a:pt x="747675" y="506201"/>
                  <a:pt x="747675" y="485216"/>
                </a:cubicBezTo>
                <a:lnTo>
                  <a:pt x="747675" y="433313"/>
                </a:lnTo>
                <a:cubicBezTo>
                  <a:pt x="719547" y="471710"/>
                  <a:pt x="684052" y="490909"/>
                  <a:pt x="641189" y="490909"/>
                </a:cubicBezTo>
                <a:cubicBezTo>
                  <a:pt x="593415" y="490909"/>
                  <a:pt x="555576" y="470706"/>
                  <a:pt x="527670" y="430299"/>
                </a:cubicBezTo>
                <a:cubicBezTo>
                  <a:pt x="505793" y="398375"/>
                  <a:pt x="494854" y="358638"/>
                  <a:pt x="494854" y="311088"/>
                </a:cubicBezTo>
                <a:cubicBezTo>
                  <a:pt x="494854" y="251482"/>
                  <a:pt x="509197" y="205940"/>
                  <a:pt x="537884" y="174463"/>
                </a:cubicBezTo>
                <a:cubicBezTo>
                  <a:pt x="566570" y="142986"/>
                  <a:pt x="602233" y="127248"/>
                  <a:pt x="644873" y="127248"/>
                </a:cubicBezTo>
                <a:close/>
                <a:moveTo>
                  <a:pt x="242441" y="114523"/>
                </a:moveTo>
                <a:lnTo>
                  <a:pt x="176138" y="296688"/>
                </a:lnTo>
                <a:lnTo>
                  <a:pt x="310084" y="296688"/>
                </a:lnTo>
                <a:close/>
                <a:moveTo>
                  <a:pt x="1967210" y="0"/>
                </a:moveTo>
                <a:lnTo>
                  <a:pt x="2061307" y="0"/>
                </a:lnTo>
                <a:lnTo>
                  <a:pt x="2061307" y="490909"/>
                </a:lnTo>
                <a:lnTo>
                  <a:pt x="1973908" y="490909"/>
                </a:lnTo>
                <a:lnTo>
                  <a:pt x="1973908" y="438670"/>
                </a:lnTo>
                <a:cubicBezTo>
                  <a:pt x="1959397" y="458985"/>
                  <a:pt x="1942263" y="474110"/>
                  <a:pt x="1922506" y="484044"/>
                </a:cubicBezTo>
                <a:cubicBezTo>
                  <a:pt x="1902749" y="493979"/>
                  <a:pt x="1882825" y="498946"/>
                  <a:pt x="1862733" y="498946"/>
                </a:cubicBezTo>
                <a:cubicBezTo>
                  <a:pt x="1821880" y="498946"/>
                  <a:pt x="1786887" y="482482"/>
                  <a:pt x="1757753" y="449553"/>
                </a:cubicBezTo>
                <a:cubicBezTo>
                  <a:pt x="1728620" y="416625"/>
                  <a:pt x="1714054" y="370693"/>
                  <a:pt x="1714054" y="311757"/>
                </a:cubicBezTo>
                <a:cubicBezTo>
                  <a:pt x="1714054" y="251482"/>
                  <a:pt x="1728230" y="205661"/>
                  <a:pt x="1756581" y="174296"/>
                </a:cubicBezTo>
                <a:cubicBezTo>
                  <a:pt x="1784933" y="142930"/>
                  <a:pt x="1820764" y="127248"/>
                  <a:pt x="1864073" y="127248"/>
                </a:cubicBezTo>
                <a:cubicBezTo>
                  <a:pt x="1903810" y="127248"/>
                  <a:pt x="1938189" y="143767"/>
                  <a:pt x="1967210" y="176807"/>
                </a:cubicBezTo>
                <a:close/>
                <a:moveTo>
                  <a:pt x="191207" y="0"/>
                </a:moveTo>
                <a:lnTo>
                  <a:pt x="296019" y="0"/>
                </a:lnTo>
                <a:lnTo>
                  <a:pt x="492584" y="490909"/>
                </a:lnTo>
                <a:lnTo>
                  <a:pt x="384758" y="490909"/>
                </a:lnTo>
                <a:lnTo>
                  <a:pt x="341896" y="379400"/>
                </a:lnTo>
                <a:lnTo>
                  <a:pt x="145666" y="379400"/>
                </a:lnTo>
                <a:lnTo>
                  <a:pt x="105147" y="490909"/>
                </a:lnTo>
                <a:lnTo>
                  <a:pt x="0" y="4909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F654F4D-F108-4CAF-8AB1-3DB28AFC168F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E36F76-D2BE-497D-8914-7AFC95730D1C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B4B8F6-0F00-4191-BFA5-C95FB9116A68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380ED6-DA31-4C6C-B2C6-C7A67553DF44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5C86-7A5C-4E66-B3DF-3F5C6A2A525F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63591-D1D3-4736-86C7-C511BD7B5943}"/>
              </a:ext>
            </a:extLst>
          </p:cNvPr>
          <p:cNvGrpSpPr/>
          <p:nvPr/>
        </p:nvGrpSpPr>
        <p:grpSpPr>
          <a:xfrm>
            <a:off x="1744896" y="863159"/>
            <a:ext cx="3488745" cy="1024443"/>
            <a:chOff x="1797648" y="951079"/>
            <a:chExt cx="3488745" cy="1024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5EBC93-637F-43DE-AA99-215F1F635697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A871C-21A1-460A-87D6-3E145284CEA3}"/>
                </a:ext>
              </a:extLst>
            </p:cNvPr>
            <p:cNvSpPr txBox="1"/>
            <p:nvPr/>
          </p:nvSpPr>
          <p:spPr>
            <a:xfrm>
              <a:off x="2147566" y="137535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D6D96-DBDB-4A4C-A611-C3EB6CD2BC69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923CFBD-C1E3-4E6B-993A-404182D4B789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F4DB7A-64FF-4E64-B1D0-0635090C5E02}"/>
              </a:ext>
            </a:extLst>
          </p:cNvPr>
          <p:cNvGrpSpPr/>
          <p:nvPr/>
        </p:nvGrpSpPr>
        <p:grpSpPr>
          <a:xfrm>
            <a:off x="1744896" y="2281651"/>
            <a:ext cx="3488745" cy="1024443"/>
            <a:chOff x="1797648" y="2369571"/>
            <a:chExt cx="3488745" cy="1024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54A92E-8346-4D0C-A5A2-5BFB397E678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7523E8-3947-4F76-AB7B-6F7679084DAE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EB6086-B998-478F-8A39-643DB3CE4C01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195E2AD-CAFD-4C4A-98B7-839F252369A1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91A358-9046-435D-908D-8876A462A0C4}"/>
              </a:ext>
            </a:extLst>
          </p:cNvPr>
          <p:cNvGrpSpPr/>
          <p:nvPr/>
        </p:nvGrpSpPr>
        <p:grpSpPr>
          <a:xfrm>
            <a:off x="1744896" y="3700143"/>
            <a:ext cx="3488745" cy="1024443"/>
            <a:chOff x="1797648" y="3788063"/>
            <a:chExt cx="3488745" cy="10244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C08B3-87F5-48A0-BECD-74056410F394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ABFC1-E8ED-48CB-91D0-07B400CD552F}"/>
                </a:ext>
              </a:extLst>
            </p:cNvPr>
            <p:cNvSpPr txBox="1"/>
            <p:nvPr/>
          </p:nvSpPr>
          <p:spPr>
            <a:xfrm>
              <a:off x="2147566" y="421234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9860C6-8759-48A8-98FE-AB15861A4359}"/>
                </a:ext>
              </a:extLst>
            </p:cNvPr>
            <p:cNvSpPr txBox="1"/>
            <p:nvPr/>
          </p:nvSpPr>
          <p:spPr>
            <a:xfrm>
              <a:off x="2147566" y="4535507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F721E81-7534-403C-B896-4A52FCEA4F75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BC307-A60E-47D9-8E6C-01BD1DD7C9A5}"/>
              </a:ext>
            </a:extLst>
          </p:cNvPr>
          <p:cNvGrpSpPr/>
          <p:nvPr/>
        </p:nvGrpSpPr>
        <p:grpSpPr>
          <a:xfrm>
            <a:off x="1744896" y="5118635"/>
            <a:ext cx="3488745" cy="1024443"/>
            <a:chOff x="1797648" y="5206555"/>
            <a:chExt cx="3488745" cy="10244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CDD280-99F4-4AC0-A8C5-BC3882D4A807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ACD5FD-3137-43CD-B3B3-931487F615E0}"/>
                </a:ext>
              </a:extLst>
            </p:cNvPr>
            <p:cNvSpPr txBox="1"/>
            <p:nvPr/>
          </p:nvSpPr>
          <p:spPr>
            <a:xfrm>
              <a:off x="2147566" y="563083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0DFBD1-A073-42DE-970B-3C6C5531C562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49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F0F2C-3553-4B89-9BE9-086B957083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9ED21-958F-4419-8BDE-585DE4D4E6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24AD81-AA58-4061-BDA1-DA71EE74E8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CC5C53-60A7-4951-A257-7F117E6485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3BF1E5-8C69-427E-9B84-0BA1531C83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74FF6-B577-4268-BF27-83E29D109E63}"/>
              </a:ext>
            </a:extLst>
          </p:cNvPr>
          <p:cNvGrpSpPr/>
          <p:nvPr/>
        </p:nvGrpSpPr>
        <p:grpSpPr>
          <a:xfrm>
            <a:off x="2147550" y="1591239"/>
            <a:ext cx="7925154" cy="4651026"/>
            <a:chOff x="2687161" y="3731096"/>
            <a:chExt cx="5158677" cy="3027467"/>
          </a:xfrm>
          <a:solidFill>
            <a:schemeClr val="accent5">
              <a:alpha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EAF97CC-6131-4EA4-873F-A328AA44E586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CCE572-3831-4162-BC07-6B65F5A5035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58C1DA-7F8D-46BB-906A-98E2C288575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7F8D314-FB1D-4012-AB48-8EC9AC0F94E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58729A-0DDE-4F1E-9789-7B07549EAE4D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62569D-795E-488F-8AC5-DE2FAA33F52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503F1B-68D0-4C61-B90E-E62593018F0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CFE256-CE2C-41E1-BA7C-85AC802861E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B0CC7C2-D342-4630-B23E-595EF2C366D3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449E1E-D386-4A45-83A7-224823A7E7F0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EF595B-B525-4137-9C60-D8A8ABF18077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DD164E-9C8D-4EE0-85AE-52000652A3BF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6A2C0B-15A8-4BA7-A150-B1AC7D83B7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97F641-DAAF-464D-B2DA-B611A0E2A84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BA9E5A-292A-49A3-BC0C-5D966A2F2BE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B3EC99-C2CC-441F-A82A-E6CC500E196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2CF05-E199-4DAB-BCA0-6B5D25143EDE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1069B0-B580-4ECE-928F-F6636AFEBB31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6AD98-C97E-4991-B1A5-6FCC63E0FD2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22B146-2DC1-4A57-9CF8-04D8FAB91F5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1D4E1A-401A-49DD-B04B-6CBFB9A855A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B95E92-7A17-4CEE-95B7-457492CEE47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E31190-59C0-41EF-82B5-CF1B7E55836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811264-624D-4E67-B7CE-4AAAE00AFDB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67AECB1-C680-403E-9001-C00A4D999AE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BDFD0A-67D3-458E-BA0E-3C2F8E81770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81C14B-EB04-4266-B344-825FF51FA1B4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3B7563-2909-4EA2-879A-42ADF90E0414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CD3FF8-FC5B-4534-8C1D-23E58963237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263A526-8FE9-4CC7-95F0-1B6BC4B7120A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5A5981-4403-4EA4-B7B9-94D852A5F8C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65B123-6670-4AFA-8BA7-F80F9944B99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540200-9B6E-4ACE-A58D-72C1346A5AB7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AF4D96B-6E9F-4214-BF42-4CEC1804C39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210843-F3CD-4AC9-BE62-8E0CD429D84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80EAAA-BB72-4C87-AABF-6866AADF9CD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970C39-65FA-44B5-A279-2125CFC67C8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2E2095-0EBD-4770-9C34-7CED567F795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C10077-2E3A-4DF7-BFED-1B48225F9F0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9402BB-7844-46D1-BD02-27DB0181ABDE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63177EF-DC5D-415D-8060-C46F44F0809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FF3BFA-D1E3-42AF-A6BD-A2EA61190A5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D1179-4E68-4069-8DFE-BADA9ACF692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F08689-784D-47F8-9571-8626120F4AD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345818-88BE-4076-A113-4B2745C95C9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7247A4-8EEF-40E2-8117-88B6C2ECE99D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215F0B8-CCCF-4C29-9473-9E7C7A75452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5A798D-F6C6-4C48-B0CB-47E9EC26C7F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61C6DE-86C7-4E4C-B737-FA9C85B0DF69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9E0522C-E718-4F05-B46E-E40C4005FBE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CB6B650-83E5-4334-8153-7F85D1FBC25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BEFA03C-381C-423C-B6F5-50F2B1D33A1C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F6FD603-2EA9-4FF8-BA19-9416329CC946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05ED02-58D3-46E0-A41B-6D58C06A5B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94F523A-59CF-4C9B-8FE3-9956F1FB1CF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CFA3B66-6D74-4E21-9200-2DEBF3A282E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45DBB0-56E2-4B8B-B0E3-2DBCDB5743D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BCCCD4-B2B3-4A06-B9C3-8DA2B330C910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FDC6558-6A35-4A6C-AC21-A345FDB846C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97C71D-B715-44E2-888C-5544F2B38A5B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1504B2-7DB0-408D-A703-8A630C8F4A1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2D1572-D998-4BEB-B652-740E9D8923CE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97522B-B6C3-489A-B914-F18D4A6D0F1C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8F4E71-1B2A-409F-8501-FEF2BE19E0B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9325273-0F53-4C94-BA39-E0829BE8CC2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B1176A6-93EE-4946-8A9E-8410B179286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8FC81B0-9968-4A77-B1C1-BF8A050023E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5D84A71-B2FA-4EDF-8771-A809AAD2676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9BE088C-02D6-4813-8393-34A48AADB9B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836EF0-6D23-44AA-BF52-DA8049409D63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25E9AF-9811-40DE-82C4-D6526756EDEB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C1A70B8-AF76-4DD9-9A7F-3A8FA7C35DAC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02DDC67-5489-4AFA-A8A1-EDB5FD4EE3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72A452C-203B-4915-ABC4-03E2685E0744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745DC7-8421-45F0-A7DC-54EAF5AF89D8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FDD5323-0C1A-40E9-84F1-0C68FA629CB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8230A5-4FF7-4C03-9456-D49E66773E52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5A25AD4-45DB-42DC-81ED-2A56AED2C35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98CC4FD-D3A5-4B52-BDE2-8B1AEE23CFA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817F22-7A76-4AF9-9DD3-226334D5D67C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7914F15-ABDD-4D94-9233-A45BF653FBA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6995353-58E3-44C0-A416-3E96CD7427A4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CA65D19-8A82-401F-8CA9-D6417F903C0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D63295A-9982-4C53-8EA7-E5E25598794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1A6D836-517A-4C9B-BBE0-72B50C1029A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C7F9EF-FE61-4D2E-816D-729F5174C5D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77DA0DA-029D-4967-912B-A770A9138FB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962689-4234-469C-8ED4-EFE9AB39B907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C1F067C-51B3-415E-922C-C396683F650D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AE55714-3FF9-451F-A8F3-DB526ECD02A8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F39C973-C9ED-49F7-96F1-8F1F0485769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5DB338-FF36-43E6-BB84-BF49DF2F3B3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6BC6BA4-1205-4EBE-92F8-E04C32221A1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2FB371-2D66-430A-A85C-8EA13EFAB3F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BF8A2DA-7C02-4313-B353-DC29497A9FD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FE52EC7-427D-4C5B-9299-549E1BBFD1D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2EB81-CEA7-4D03-91B5-0D85D5D94B37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3057DD-20F1-4385-9EE8-B85E0C1C1698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78FE44C-E494-4288-A4ED-73852CB4405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A0A109C-D453-45BE-89B6-9E1CD45E8BA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DB242D9-8BC1-443F-8E21-297373CF0A2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2BF3930-58C8-4228-9664-5314BCB1A6E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16EDC48-3692-4C58-A763-CC643568EC9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31E34E7-35EA-40C1-B9AC-7364C4DBBF2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DDFAF8-E142-4E8D-B140-63908B5EA047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EDCEA8C-C38D-4ABF-9353-1177B30DC9F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8E62D5B-7014-4675-A856-5B8CBF1EB3F5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84B0923-67C5-401A-9D18-B53F4A3F655D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834F47B-EDDA-4D04-BB21-47AC0C89A74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C04C5D-0D8E-45B9-B1C4-07F1A40D1A0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BDE299-C4D6-4218-8F10-E19F9D4C4E2F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958D65-14BD-44BD-A809-454668FE1DFF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90D0112-294F-43EB-83CA-4F20C49AF64A}"/>
              </a:ext>
            </a:extLst>
          </p:cNvPr>
          <p:cNvGrpSpPr/>
          <p:nvPr/>
        </p:nvGrpSpPr>
        <p:grpSpPr>
          <a:xfrm>
            <a:off x="3592565" y="4546603"/>
            <a:ext cx="2222200" cy="1483626"/>
            <a:chOff x="803640" y="3362835"/>
            <a:chExt cx="2059657" cy="148362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41F7C8D-D10D-4CDD-ADC1-A69B829CC2DF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EBF30C-8DC2-4AAA-AED2-C1656119BD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66818A-27FF-429E-B95B-D97701047CA7}"/>
              </a:ext>
            </a:extLst>
          </p:cNvPr>
          <p:cNvGrpSpPr/>
          <p:nvPr/>
        </p:nvGrpSpPr>
        <p:grpSpPr>
          <a:xfrm>
            <a:off x="816720" y="4546603"/>
            <a:ext cx="2222200" cy="1483626"/>
            <a:chOff x="803640" y="3362835"/>
            <a:chExt cx="2059657" cy="1483626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2754637-E67E-4D8C-8B49-ABFB72946BB1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8BF769B-6404-49E4-A3A7-5CECDC6432C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054B6D5-7288-4107-BE55-F6952BAC54A3}"/>
              </a:ext>
            </a:extLst>
          </p:cNvPr>
          <p:cNvGrpSpPr/>
          <p:nvPr/>
        </p:nvGrpSpPr>
        <p:grpSpPr>
          <a:xfrm>
            <a:off x="9144254" y="4546603"/>
            <a:ext cx="2222200" cy="1483626"/>
            <a:chOff x="803640" y="3362835"/>
            <a:chExt cx="2059657" cy="148362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3852BA7-72A1-49D5-AE04-BDF605F04D0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364B39-41AC-4816-B26C-2819BE43B87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168334A-3F21-4AF5-889A-CFAB486E31E7}"/>
              </a:ext>
            </a:extLst>
          </p:cNvPr>
          <p:cNvGrpSpPr/>
          <p:nvPr/>
        </p:nvGrpSpPr>
        <p:grpSpPr>
          <a:xfrm>
            <a:off x="6368410" y="4546603"/>
            <a:ext cx="2222200" cy="1483626"/>
            <a:chOff x="803640" y="3362835"/>
            <a:chExt cx="2059657" cy="148362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81E711-3913-4B43-BDAD-88DB0C5AA4CF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0143CA8-9C35-46FC-909F-CE89B7671CC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10FFBAD-86E0-452A-AD88-910DA852242D}"/>
              </a:ext>
            </a:extLst>
          </p:cNvPr>
          <p:cNvGrpSpPr/>
          <p:nvPr/>
        </p:nvGrpSpPr>
        <p:grpSpPr>
          <a:xfrm>
            <a:off x="1132885" y="2476425"/>
            <a:ext cx="2209132" cy="1634659"/>
            <a:chOff x="1073537" y="3412433"/>
            <a:chExt cx="2495265" cy="1846385"/>
          </a:xfrm>
        </p:grpSpPr>
        <p:sp>
          <p:nvSpPr>
            <p:cNvPr id="116" name="Block Arc 115">
              <a:extLst>
                <a:ext uri="{FF2B5EF4-FFF2-40B4-BE49-F238E27FC236}">
                  <a16:creationId xmlns:a16="http://schemas.microsoft.com/office/drawing/2014/main" id="{7765A534-8053-41DE-8074-E17BB046DA74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ln cap="flat" cmpd="dbl">
              <a:noFill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FA7D579D-98A9-4CC7-921A-FE7FC35FE0E1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324593-469B-4CA1-AA96-700E0AAB11A6}"/>
              </a:ext>
            </a:extLst>
          </p:cNvPr>
          <p:cNvGrpSpPr/>
          <p:nvPr/>
        </p:nvGrpSpPr>
        <p:grpSpPr>
          <a:xfrm>
            <a:off x="3903366" y="2476425"/>
            <a:ext cx="2209132" cy="1634659"/>
            <a:chOff x="1073537" y="3412433"/>
            <a:chExt cx="2495265" cy="1846385"/>
          </a:xfrm>
          <a:solidFill>
            <a:schemeClr val="accent2"/>
          </a:solidFill>
        </p:grpSpPr>
        <p:sp>
          <p:nvSpPr>
            <p:cNvPr id="121" name="Block Arc 120">
              <a:extLst>
                <a:ext uri="{FF2B5EF4-FFF2-40B4-BE49-F238E27FC236}">
                  <a16:creationId xmlns:a16="http://schemas.microsoft.com/office/drawing/2014/main" id="{A347F4C0-6D25-4032-8B33-5D4692F8DA1F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grpFill/>
            <a:ln cap="flat" cmpd="dbl">
              <a:noFill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D7962DCB-1877-4148-9A05-662530284ABF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359FB0-6A43-4EF1-9A50-8EE4733066BC}"/>
              </a:ext>
            </a:extLst>
          </p:cNvPr>
          <p:cNvGrpSpPr/>
          <p:nvPr/>
        </p:nvGrpSpPr>
        <p:grpSpPr>
          <a:xfrm>
            <a:off x="6673847" y="2476425"/>
            <a:ext cx="2209132" cy="1634659"/>
            <a:chOff x="1073537" y="3412433"/>
            <a:chExt cx="2495265" cy="1846385"/>
          </a:xfrm>
          <a:solidFill>
            <a:schemeClr val="accent3"/>
          </a:solidFill>
        </p:grpSpPr>
        <p:sp>
          <p:nvSpPr>
            <p:cNvPr id="124" name="Block Arc 123">
              <a:extLst>
                <a:ext uri="{FF2B5EF4-FFF2-40B4-BE49-F238E27FC236}">
                  <a16:creationId xmlns:a16="http://schemas.microsoft.com/office/drawing/2014/main" id="{610C7D68-8780-4D4F-8EAF-278F52DB8BA6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grpFill/>
            <a:ln cap="flat" cmpd="dbl">
              <a:noFill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0FBA7F1-F0F6-46B4-AB78-4D65B8A73DAD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Circle: Hollow 128">
            <a:extLst>
              <a:ext uri="{FF2B5EF4-FFF2-40B4-BE49-F238E27FC236}">
                <a16:creationId xmlns:a16="http://schemas.microsoft.com/office/drawing/2014/main" id="{DED07D58-6320-4774-B515-29422CA39486}"/>
              </a:ext>
            </a:extLst>
          </p:cNvPr>
          <p:cNvSpPr/>
          <p:nvPr/>
        </p:nvSpPr>
        <p:spPr>
          <a:xfrm>
            <a:off x="9444328" y="2476425"/>
            <a:ext cx="1622052" cy="1622052"/>
          </a:xfrm>
          <a:prstGeom prst="donut">
            <a:avLst>
              <a:gd name="adj" fmla="val 144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183DA83-B8D6-42A8-8A28-B570DB02CF5B}"/>
              </a:ext>
            </a:extLst>
          </p:cNvPr>
          <p:cNvSpPr txBox="1"/>
          <p:nvPr/>
        </p:nvSpPr>
        <p:spPr>
          <a:xfrm>
            <a:off x="1569222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C804853-3DA5-4B6E-8F94-CD0255120E06}"/>
              </a:ext>
            </a:extLst>
          </p:cNvPr>
          <p:cNvSpPr txBox="1"/>
          <p:nvPr/>
        </p:nvSpPr>
        <p:spPr>
          <a:xfrm>
            <a:off x="4340366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10BA3F-1E6E-4A2B-94B8-1749EAB5ECD6}"/>
              </a:ext>
            </a:extLst>
          </p:cNvPr>
          <p:cNvSpPr txBox="1"/>
          <p:nvPr/>
        </p:nvSpPr>
        <p:spPr>
          <a:xfrm>
            <a:off x="9882655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ED0068-5E6C-4378-939F-01EB3885D27A}"/>
              </a:ext>
            </a:extLst>
          </p:cNvPr>
          <p:cNvSpPr txBox="1"/>
          <p:nvPr/>
        </p:nvSpPr>
        <p:spPr>
          <a:xfrm>
            <a:off x="7111510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E6FC34-1369-40E8-8242-205AA0640DD8}"/>
              </a:ext>
            </a:extLst>
          </p:cNvPr>
          <p:cNvGrpSpPr/>
          <p:nvPr/>
        </p:nvGrpSpPr>
        <p:grpSpPr>
          <a:xfrm>
            <a:off x="2419835" y="2267223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DD1F58A-FC62-47C0-904B-FBB6DA25E7D2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1B55A0-BEF1-4455-B023-45EBFDC3E8C9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AF35A-4839-4610-BD7A-C4F0BA898A9A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EFED184-5F46-4D05-A01B-692EB125E8A2}"/>
              </a:ext>
            </a:extLst>
          </p:cNvPr>
          <p:cNvSpPr/>
          <p:nvPr/>
        </p:nvSpPr>
        <p:spPr>
          <a:xfrm>
            <a:off x="1663750" y="1931508"/>
            <a:ext cx="756084" cy="756084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5FEBF4-5296-4B9D-905D-813CD06B0282}"/>
              </a:ext>
            </a:extLst>
          </p:cNvPr>
          <p:cNvSpPr/>
          <p:nvPr/>
        </p:nvSpPr>
        <p:spPr>
          <a:xfrm>
            <a:off x="8871390" y="1931508"/>
            <a:ext cx="756084" cy="756084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A0A3A-FD2A-4BC4-8415-E484EC32F95F}"/>
              </a:ext>
            </a:extLst>
          </p:cNvPr>
          <p:cNvSpPr/>
          <p:nvPr/>
        </p:nvSpPr>
        <p:spPr>
          <a:xfrm>
            <a:off x="3494704" y="4202336"/>
            <a:ext cx="756084" cy="756084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60139D-DE9D-475E-BF09-D5136ED821F2}"/>
              </a:ext>
            </a:extLst>
          </p:cNvPr>
          <p:cNvSpPr/>
          <p:nvPr/>
        </p:nvSpPr>
        <p:spPr>
          <a:xfrm>
            <a:off x="7114170" y="4202336"/>
            <a:ext cx="756084" cy="756084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E2B859-4DF9-4186-BA4B-EDC66445C5F8}"/>
              </a:ext>
            </a:extLst>
          </p:cNvPr>
          <p:cNvSpPr/>
          <p:nvPr/>
        </p:nvSpPr>
        <p:spPr>
          <a:xfrm>
            <a:off x="3655209" y="2092014"/>
            <a:ext cx="435077" cy="435077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Chevron 50">
            <a:extLst>
              <a:ext uri="{FF2B5EF4-FFF2-40B4-BE49-F238E27FC236}">
                <a16:creationId xmlns:a16="http://schemas.microsoft.com/office/drawing/2014/main" id="{7190D330-764C-467C-903A-76A79816602D}"/>
              </a:ext>
            </a:extLst>
          </p:cNvPr>
          <p:cNvSpPr/>
          <p:nvPr/>
        </p:nvSpPr>
        <p:spPr>
          <a:xfrm>
            <a:off x="3772167" y="2191293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3261D1-2990-4923-ABBC-20CECB7BA180}"/>
              </a:ext>
            </a:extLst>
          </p:cNvPr>
          <p:cNvSpPr/>
          <p:nvPr/>
        </p:nvSpPr>
        <p:spPr>
          <a:xfrm>
            <a:off x="7274675" y="2092014"/>
            <a:ext cx="435077" cy="43507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7" name="Chevron 53">
            <a:extLst>
              <a:ext uri="{FF2B5EF4-FFF2-40B4-BE49-F238E27FC236}">
                <a16:creationId xmlns:a16="http://schemas.microsoft.com/office/drawing/2014/main" id="{1CEE1F73-10A0-412F-8006-AC73CC80E469}"/>
              </a:ext>
            </a:extLst>
          </p:cNvPr>
          <p:cNvSpPr/>
          <p:nvPr/>
        </p:nvSpPr>
        <p:spPr>
          <a:xfrm>
            <a:off x="7391633" y="2191293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054948-423F-497C-B40A-6CD0F53B8EDA}"/>
              </a:ext>
            </a:extLst>
          </p:cNvPr>
          <p:cNvSpPr/>
          <p:nvPr/>
        </p:nvSpPr>
        <p:spPr>
          <a:xfrm>
            <a:off x="5443961" y="4362841"/>
            <a:ext cx="435077" cy="43507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0" name="Chevron 56">
            <a:extLst>
              <a:ext uri="{FF2B5EF4-FFF2-40B4-BE49-F238E27FC236}">
                <a16:creationId xmlns:a16="http://schemas.microsoft.com/office/drawing/2014/main" id="{0EBDC013-1090-48AA-85E6-164983FE0612}"/>
              </a:ext>
            </a:extLst>
          </p:cNvPr>
          <p:cNvSpPr/>
          <p:nvPr/>
        </p:nvSpPr>
        <p:spPr>
          <a:xfrm rot="10800000">
            <a:off x="5525560" y="4462119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D38CBD-87CE-4C1D-8D5E-B9C57BECEDA4}"/>
              </a:ext>
            </a:extLst>
          </p:cNvPr>
          <p:cNvSpPr/>
          <p:nvPr/>
        </p:nvSpPr>
        <p:spPr>
          <a:xfrm>
            <a:off x="10827080" y="3231637"/>
            <a:ext cx="435077" cy="43507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3" name="Chevron 59">
            <a:extLst>
              <a:ext uri="{FF2B5EF4-FFF2-40B4-BE49-F238E27FC236}">
                <a16:creationId xmlns:a16="http://schemas.microsoft.com/office/drawing/2014/main" id="{59E3749F-5388-4CB4-9184-68637C972082}"/>
              </a:ext>
            </a:extLst>
          </p:cNvPr>
          <p:cNvSpPr/>
          <p:nvPr/>
        </p:nvSpPr>
        <p:spPr>
          <a:xfrm rot="5400000">
            <a:off x="10926358" y="3348595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22F508-AE62-427E-B248-4F797F2BE981}"/>
              </a:ext>
            </a:extLst>
          </p:cNvPr>
          <p:cNvGrpSpPr/>
          <p:nvPr/>
        </p:nvGrpSpPr>
        <p:grpSpPr>
          <a:xfrm>
            <a:off x="879232" y="2878893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A6F74A-D3C9-4AF4-9C68-F23824AB490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7B7D8-0DF9-4C9C-BCB5-44797B3DBA0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3A6A4F-F9B6-45E7-869B-554F5C3A5A2B}"/>
              </a:ext>
            </a:extLst>
          </p:cNvPr>
          <p:cNvGrpSpPr/>
          <p:nvPr/>
        </p:nvGrpSpPr>
        <p:grpSpPr>
          <a:xfrm>
            <a:off x="4472032" y="2878893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7940C2-9AA1-47E3-8D38-A08DA6577C2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0A078D-EA58-4A2C-80D5-3979ABA062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63F6B6-B34A-4980-A100-A98D130C2210}"/>
              </a:ext>
            </a:extLst>
          </p:cNvPr>
          <p:cNvGrpSpPr/>
          <p:nvPr/>
        </p:nvGrpSpPr>
        <p:grpSpPr>
          <a:xfrm>
            <a:off x="8056048" y="2878893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E8F6AB-E1C9-4A4A-BE23-D9D23560DE6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89BFF6-AED3-46A8-A32E-BA5E550C347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646DDA-777D-4133-9C14-9EF6C9BF1C7D}"/>
              </a:ext>
            </a:extLst>
          </p:cNvPr>
          <p:cNvGrpSpPr/>
          <p:nvPr/>
        </p:nvGrpSpPr>
        <p:grpSpPr>
          <a:xfrm>
            <a:off x="2683280" y="5042792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B320E5-BFD1-4154-B037-2B8B857BCEE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D89774-AD92-43E8-9076-48B0954D326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497614-1C12-44A5-B2BE-E922FE5BC299}"/>
              </a:ext>
            </a:extLst>
          </p:cNvPr>
          <p:cNvGrpSpPr/>
          <p:nvPr/>
        </p:nvGrpSpPr>
        <p:grpSpPr>
          <a:xfrm>
            <a:off x="6302746" y="5042792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A9171F-AB05-44AC-87E5-C4EBBEA3F1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416-6E62-47A3-8C63-536AA4602BC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Oval 7">
            <a:extLst>
              <a:ext uri="{FF2B5EF4-FFF2-40B4-BE49-F238E27FC236}">
                <a16:creationId xmlns:a16="http://schemas.microsoft.com/office/drawing/2014/main" id="{AE837AB0-830A-4831-8F4D-DEA6CEF2A625}"/>
              </a:ext>
            </a:extLst>
          </p:cNvPr>
          <p:cNvSpPr/>
          <p:nvPr/>
        </p:nvSpPr>
        <p:spPr>
          <a:xfrm>
            <a:off x="1856152" y="21272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B7C79B65-B730-415E-AE39-24D71CE73EDC}"/>
              </a:ext>
            </a:extLst>
          </p:cNvPr>
          <p:cNvSpPr/>
          <p:nvPr/>
        </p:nvSpPr>
        <p:spPr>
          <a:xfrm>
            <a:off x="9075338" y="21672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6FD1E3E1-8F89-4355-856F-CC274A66415B}"/>
              </a:ext>
            </a:extLst>
          </p:cNvPr>
          <p:cNvSpPr/>
          <p:nvPr/>
        </p:nvSpPr>
        <p:spPr>
          <a:xfrm>
            <a:off x="3685853" y="43872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29ED2ADB-9D7C-40F3-888E-0E36C8D93ADA}"/>
              </a:ext>
            </a:extLst>
          </p:cNvPr>
          <p:cNvSpPr/>
          <p:nvPr/>
        </p:nvSpPr>
        <p:spPr>
          <a:xfrm>
            <a:off x="7294475" y="43983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35DE1-DC5F-4F64-9E55-58A67914DC19}"/>
              </a:ext>
            </a:extLst>
          </p:cNvPr>
          <p:cNvSpPr/>
          <p:nvPr/>
        </p:nvSpPr>
        <p:spPr>
          <a:xfrm>
            <a:off x="5283456" y="1931508"/>
            <a:ext cx="756084" cy="756084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B8CD70E3-5C76-4987-A164-1AF0D9BBEC69}"/>
              </a:ext>
            </a:extLst>
          </p:cNvPr>
          <p:cNvSpPr/>
          <p:nvPr/>
        </p:nvSpPr>
        <p:spPr>
          <a:xfrm>
            <a:off x="5491039" y="21672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2932BDB-9882-48BD-A635-0CD4AD7FE945}"/>
              </a:ext>
            </a:extLst>
          </p:cNvPr>
          <p:cNvSpPr/>
          <p:nvPr/>
        </p:nvSpPr>
        <p:spPr>
          <a:xfrm>
            <a:off x="395654" y="431494"/>
            <a:ext cx="4255477" cy="5995012"/>
          </a:xfrm>
          <a:custGeom>
            <a:avLst/>
            <a:gdLst/>
            <a:ahLst/>
            <a:cxnLst/>
            <a:rect l="l" t="t" r="r" b="b"/>
            <a:pathLst>
              <a:path w="4255477" h="5995012">
                <a:moveTo>
                  <a:pt x="2768180" y="5342230"/>
                </a:moveTo>
                <a:lnTo>
                  <a:pt x="2808578" y="5451024"/>
                </a:lnTo>
                <a:lnTo>
                  <a:pt x="2728583" y="5451024"/>
                </a:lnTo>
                <a:close/>
                <a:moveTo>
                  <a:pt x="1074284" y="5323432"/>
                </a:moveTo>
                <a:lnTo>
                  <a:pt x="1120481" y="5323432"/>
                </a:lnTo>
                <a:cubicBezTo>
                  <a:pt x="1144479" y="5323432"/>
                  <a:pt x="1158879" y="5323765"/>
                  <a:pt x="1163678" y="5324432"/>
                </a:cubicBezTo>
                <a:cubicBezTo>
                  <a:pt x="1173278" y="5326031"/>
                  <a:pt x="1180711" y="5329865"/>
                  <a:pt x="1185977" y="5335931"/>
                </a:cubicBezTo>
                <a:cubicBezTo>
                  <a:pt x="1191243" y="5341997"/>
                  <a:pt x="1193876" y="5349963"/>
                  <a:pt x="1193876" y="5359829"/>
                </a:cubicBezTo>
                <a:cubicBezTo>
                  <a:pt x="1193876" y="5368629"/>
                  <a:pt x="1191876" y="5375962"/>
                  <a:pt x="1187877" y="5381828"/>
                </a:cubicBezTo>
                <a:cubicBezTo>
                  <a:pt x="1183877" y="5387694"/>
                  <a:pt x="1178344" y="5391827"/>
                  <a:pt x="1171278" y="5394227"/>
                </a:cubicBezTo>
                <a:cubicBezTo>
                  <a:pt x="1164212" y="5396627"/>
                  <a:pt x="1146479" y="5397827"/>
                  <a:pt x="1118081" y="5397827"/>
                </a:cubicBezTo>
                <a:lnTo>
                  <a:pt x="1074284" y="5397827"/>
                </a:lnTo>
                <a:close/>
                <a:moveTo>
                  <a:pt x="797859" y="5323432"/>
                </a:moveTo>
                <a:lnTo>
                  <a:pt x="826457" y="5323432"/>
                </a:lnTo>
                <a:cubicBezTo>
                  <a:pt x="847789" y="5323432"/>
                  <a:pt x="861988" y="5324098"/>
                  <a:pt x="869054" y="5325431"/>
                </a:cubicBezTo>
                <a:cubicBezTo>
                  <a:pt x="878654" y="5327165"/>
                  <a:pt x="886587" y="5331498"/>
                  <a:pt x="892853" y="5338431"/>
                </a:cubicBezTo>
                <a:cubicBezTo>
                  <a:pt x="899119" y="5345364"/>
                  <a:pt x="902252" y="5354163"/>
                  <a:pt x="902252" y="5364829"/>
                </a:cubicBezTo>
                <a:cubicBezTo>
                  <a:pt x="902252" y="5373495"/>
                  <a:pt x="900019" y="5381095"/>
                  <a:pt x="895553" y="5387628"/>
                </a:cubicBezTo>
                <a:cubicBezTo>
                  <a:pt x="891086" y="5394161"/>
                  <a:pt x="884920" y="5398960"/>
                  <a:pt x="877054" y="5402027"/>
                </a:cubicBezTo>
                <a:cubicBezTo>
                  <a:pt x="869188" y="5405093"/>
                  <a:pt x="853589" y="5406627"/>
                  <a:pt x="830257" y="5406627"/>
                </a:cubicBezTo>
                <a:lnTo>
                  <a:pt x="797859" y="5406627"/>
                </a:lnTo>
                <a:close/>
                <a:moveTo>
                  <a:pt x="3421754" y="5319432"/>
                </a:moveTo>
                <a:cubicBezTo>
                  <a:pt x="3446153" y="5319432"/>
                  <a:pt x="3465718" y="5327698"/>
                  <a:pt x="3480451" y="5344230"/>
                </a:cubicBezTo>
                <a:cubicBezTo>
                  <a:pt x="3495183" y="5360763"/>
                  <a:pt x="3502549" y="5385828"/>
                  <a:pt x="3502549" y="5419426"/>
                </a:cubicBezTo>
                <a:cubicBezTo>
                  <a:pt x="3502549" y="5453424"/>
                  <a:pt x="3494983" y="5478922"/>
                  <a:pt x="3479851" y="5495921"/>
                </a:cubicBezTo>
                <a:cubicBezTo>
                  <a:pt x="3464718" y="5512920"/>
                  <a:pt x="3445353" y="5521420"/>
                  <a:pt x="3421754" y="5521420"/>
                </a:cubicBezTo>
                <a:cubicBezTo>
                  <a:pt x="3398156" y="5521420"/>
                  <a:pt x="3378690" y="5512853"/>
                  <a:pt x="3363358" y="5495721"/>
                </a:cubicBezTo>
                <a:cubicBezTo>
                  <a:pt x="3348025" y="5478589"/>
                  <a:pt x="3340359" y="5453424"/>
                  <a:pt x="3340359" y="5420226"/>
                </a:cubicBezTo>
                <a:cubicBezTo>
                  <a:pt x="3340359" y="5386494"/>
                  <a:pt x="3347825" y="5361263"/>
                  <a:pt x="3362758" y="5344530"/>
                </a:cubicBezTo>
                <a:cubicBezTo>
                  <a:pt x="3377690" y="5327798"/>
                  <a:pt x="3397356" y="5319432"/>
                  <a:pt x="3421754" y="5319432"/>
                </a:cubicBezTo>
                <a:close/>
                <a:moveTo>
                  <a:pt x="3606287" y="5273835"/>
                </a:moveTo>
                <a:lnTo>
                  <a:pt x="3606287" y="5567017"/>
                </a:lnTo>
                <a:lnTo>
                  <a:pt x="3661284" y="5567017"/>
                </a:lnTo>
                <a:lnTo>
                  <a:pt x="3661284" y="5375828"/>
                </a:lnTo>
                <a:lnTo>
                  <a:pt x="3779477" y="5567017"/>
                </a:lnTo>
                <a:lnTo>
                  <a:pt x="3838873" y="5567017"/>
                </a:lnTo>
                <a:lnTo>
                  <a:pt x="3838873" y="5273835"/>
                </a:lnTo>
                <a:lnTo>
                  <a:pt x="3783876" y="5273835"/>
                </a:lnTo>
                <a:lnTo>
                  <a:pt x="3783876" y="5469623"/>
                </a:lnTo>
                <a:lnTo>
                  <a:pt x="3663884" y="5273835"/>
                </a:lnTo>
                <a:close/>
                <a:moveTo>
                  <a:pt x="3175262" y="5273835"/>
                </a:moveTo>
                <a:lnTo>
                  <a:pt x="3175262" y="5567017"/>
                </a:lnTo>
                <a:lnTo>
                  <a:pt x="3234459" y="5567017"/>
                </a:lnTo>
                <a:lnTo>
                  <a:pt x="3234459" y="5273835"/>
                </a:lnTo>
                <a:close/>
                <a:moveTo>
                  <a:pt x="2898889" y="5273835"/>
                </a:moveTo>
                <a:lnTo>
                  <a:pt x="2898889" y="5323432"/>
                </a:lnTo>
                <a:lnTo>
                  <a:pt x="2985883" y="5323432"/>
                </a:lnTo>
                <a:lnTo>
                  <a:pt x="2985883" y="5567017"/>
                </a:lnTo>
                <a:lnTo>
                  <a:pt x="3045080" y="5567017"/>
                </a:lnTo>
                <a:lnTo>
                  <a:pt x="3045080" y="5323432"/>
                </a:lnTo>
                <a:lnTo>
                  <a:pt x="3131874" y="5323432"/>
                </a:lnTo>
                <a:lnTo>
                  <a:pt x="3131874" y="5273835"/>
                </a:lnTo>
                <a:close/>
                <a:moveTo>
                  <a:pt x="2737582" y="5273835"/>
                </a:moveTo>
                <a:lnTo>
                  <a:pt x="2623389" y="5567017"/>
                </a:lnTo>
                <a:lnTo>
                  <a:pt x="2686185" y="5567017"/>
                </a:lnTo>
                <a:lnTo>
                  <a:pt x="2710384" y="5500421"/>
                </a:lnTo>
                <a:lnTo>
                  <a:pt x="2827577" y="5500421"/>
                </a:lnTo>
                <a:lnTo>
                  <a:pt x="2853175" y="5567017"/>
                </a:lnTo>
                <a:lnTo>
                  <a:pt x="2917571" y="5567017"/>
                </a:lnTo>
                <a:lnTo>
                  <a:pt x="2800178" y="5273835"/>
                </a:lnTo>
                <a:close/>
                <a:moveTo>
                  <a:pt x="2403589" y="5273835"/>
                </a:moveTo>
                <a:lnTo>
                  <a:pt x="2403589" y="5323432"/>
                </a:lnTo>
                <a:lnTo>
                  <a:pt x="2490583" y="5323432"/>
                </a:lnTo>
                <a:lnTo>
                  <a:pt x="2490583" y="5567017"/>
                </a:lnTo>
                <a:lnTo>
                  <a:pt x="2549780" y="5567017"/>
                </a:lnTo>
                <a:lnTo>
                  <a:pt x="2549780" y="5323432"/>
                </a:lnTo>
                <a:lnTo>
                  <a:pt x="2636574" y="5323432"/>
                </a:lnTo>
                <a:lnTo>
                  <a:pt x="2636574" y="5273835"/>
                </a:lnTo>
                <a:close/>
                <a:moveTo>
                  <a:pt x="2139437" y="5273835"/>
                </a:moveTo>
                <a:lnTo>
                  <a:pt x="2139437" y="5567017"/>
                </a:lnTo>
                <a:lnTo>
                  <a:pt x="2194434" y="5567017"/>
                </a:lnTo>
                <a:lnTo>
                  <a:pt x="2194434" y="5375828"/>
                </a:lnTo>
                <a:lnTo>
                  <a:pt x="2312627" y="5567017"/>
                </a:lnTo>
                <a:lnTo>
                  <a:pt x="2372023" y="5567017"/>
                </a:lnTo>
                <a:lnTo>
                  <a:pt x="2372023" y="5273835"/>
                </a:lnTo>
                <a:lnTo>
                  <a:pt x="2317027" y="5273835"/>
                </a:lnTo>
                <a:lnTo>
                  <a:pt x="2317027" y="5469623"/>
                </a:lnTo>
                <a:lnTo>
                  <a:pt x="2197034" y="5273835"/>
                </a:lnTo>
                <a:close/>
                <a:moveTo>
                  <a:pt x="1862613" y="5273835"/>
                </a:moveTo>
                <a:lnTo>
                  <a:pt x="1862613" y="5567017"/>
                </a:lnTo>
                <a:lnTo>
                  <a:pt x="2085599" y="5567017"/>
                </a:lnTo>
                <a:lnTo>
                  <a:pt x="2085599" y="5517620"/>
                </a:lnTo>
                <a:lnTo>
                  <a:pt x="1921809" y="5517620"/>
                </a:lnTo>
                <a:lnTo>
                  <a:pt x="1921809" y="5437825"/>
                </a:lnTo>
                <a:lnTo>
                  <a:pt x="2069000" y="5437825"/>
                </a:lnTo>
                <a:lnTo>
                  <a:pt x="2069000" y="5388428"/>
                </a:lnTo>
                <a:lnTo>
                  <a:pt x="1921809" y="5388428"/>
                </a:lnTo>
                <a:lnTo>
                  <a:pt x="1921809" y="5323432"/>
                </a:lnTo>
                <a:lnTo>
                  <a:pt x="2079999" y="5323432"/>
                </a:lnTo>
                <a:lnTo>
                  <a:pt x="2079999" y="5273835"/>
                </a:lnTo>
                <a:close/>
                <a:moveTo>
                  <a:pt x="1310162" y="5273835"/>
                </a:moveTo>
                <a:lnTo>
                  <a:pt x="1310162" y="5567017"/>
                </a:lnTo>
                <a:lnTo>
                  <a:pt x="1533149" y="5567017"/>
                </a:lnTo>
                <a:lnTo>
                  <a:pt x="1533149" y="5517620"/>
                </a:lnTo>
                <a:lnTo>
                  <a:pt x="1369359" y="5517620"/>
                </a:lnTo>
                <a:lnTo>
                  <a:pt x="1369359" y="5437825"/>
                </a:lnTo>
                <a:lnTo>
                  <a:pt x="1516550" y="5437825"/>
                </a:lnTo>
                <a:lnTo>
                  <a:pt x="1516550" y="5388428"/>
                </a:lnTo>
                <a:lnTo>
                  <a:pt x="1369359" y="5388428"/>
                </a:lnTo>
                <a:lnTo>
                  <a:pt x="1369359" y="5323432"/>
                </a:lnTo>
                <a:lnTo>
                  <a:pt x="1527549" y="5323432"/>
                </a:lnTo>
                <a:lnTo>
                  <a:pt x="1527549" y="5273835"/>
                </a:lnTo>
                <a:close/>
                <a:moveTo>
                  <a:pt x="1015087" y="5273835"/>
                </a:moveTo>
                <a:lnTo>
                  <a:pt x="1015087" y="5567017"/>
                </a:lnTo>
                <a:lnTo>
                  <a:pt x="1074284" y="5567017"/>
                </a:lnTo>
                <a:lnTo>
                  <a:pt x="1074284" y="5444624"/>
                </a:lnTo>
                <a:lnTo>
                  <a:pt x="1086283" y="5444624"/>
                </a:lnTo>
                <a:cubicBezTo>
                  <a:pt x="1099882" y="5444624"/>
                  <a:pt x="1109815" y="5445724"/>
                  <a:pt x="1116081" y="5447924"/>
                </a:cubicBezTo>
                <a:cubicBezTo>
                  <a:pt x="1122347" y="5450124"/>
                  <a:pt x="1128280" y="5454190"/>
                  <a:pt x="1133880" y="5460123"/>
                </a:cubicBezTo>
                <a:cubicBezTo>
                  <a:pt x="1139480" y="5466056"/>
                  <a:pt x="1149879" y="5480422"/>
                  <a:pt x="1165078" y="5503221"/>
                </a:cubicBezTo>
                <a:lnTo>
                  <a:pt x="1207876" y="5567017"/>
                </a:lnTo>
                <a:lnTo>
                  <a:pt x="1278671" y="5567017"/>
                </a:lnTo>
                <a:lnTo>
                  <a:pt x="1242873" y="5509820"/>
                </a:lnTo>
                <a:cubicBezTo>
                  <a:pt x="1228741" y="5487022"/>
                  <a:pt x="1217508" y="5471156"/>
                  <a:pt x="1209175" y="5462223"/>
                </a:cubicBezTo>
                <a:cubicBezTo>
                  <a:pt x="1200843" y="5453290"/>
                  <a:pt x="1190277" y="5445091"/>
                  <a:pt x="1177477" y="5437625"/>
                </a:cubicBezTo>
                <a:cubicBezTo>
                  <a:pt x="1203209" y="5433892"/>
                  <a:pt x="1222541" y="5424859"/>
                  <a:pt x="1235474" y="5410526"/>
                </a:cubicBezTo>
                <a:cubicBezTo>
                  <a:pt x="1248406" y="5396194"/>
                  <a:pt x="1254873" y="5378028"/>
                  <a:pt x="1254873" y="5356030"/>
                </a:cubicBezTo>
                <a:cubicBezTo>
                  <a:pt x="1254873" y="5338697"/>
                  <a:pt x="1250606" y="5323298"/>
                  <a:pt x="1242074" y="5309832"/>
                </a:cubicBezTo>
                <a:cubicBezTo>
                  <a:pt x="1233541" y="5296367"/>
                  <a:pt x="1222175" y="5287001"/>
                  <a:pt x="1207976" y="5281734"/>
                </a:cubicBezTo>
                <a:cubicBezTo>
                  <a:pt x="1193776" y="5276468"/>
                  <a:pt x="1171011" y="5273835"/>
                  <a:pt x="1139680" y="5273835"/>
                </a:cubicBezTo>
                <a:close/>
                <a:moveTo>
                  <a:pt x="738662" y="5273835"/>
                </a:moveTo>
                <a:lnTo>
                  <a:pt x="738662" y="5567017"/>
                </a:lnTo>
                <a:lnTo>
                  <a:pt x="797859" y="5567017"/>
                </a:lnTo>
                <a:lnTo>
                  <a:pt x="797859" y="5456423"/>
                </a:lnTo>
                <a:lnTo>
                  <a:pt x="836456" y="5456423"/>
                </a:lnTo>
                <a:cubicBezTo>
                  <a:pt x="863255" y="5456423"/>
                  <a:pt x="883720" y="5455024"/>
                  <a:pt x="897853" y="5452224"/>
                </a:cubicBezTo>
                <a:cubicBezTo>
                  <a:pt x="908252" y="5449957"/>
                  <a:pt x="918485" y="5445324"/>
                  <a:pt x="928551" y="5438325"/>
                </a:cubicBezTo>
                <a:cubicBezTo>
                  <a:pt x="938617" y="5431325"/>
                  <a:pt x="946916" y="5421692"/>
                  <a:pt x="953449" y="5409426"/>
                </a:cubicBezTo>
                <a:cubicBezTo>
                  <a:pt x="959982" y="5397160"/>
                  <a:pt x="963249" y="5382028"/>
                  <a:pt x="963249" y="5364029"/>
                </a:cubicBezTo>
                <a:cubicBezTo>
                  <a:pt x="963249" y="5340697"/>
                  <a:pt x="957582" y="5321665"/>
                  <a:pt x="946250" y="5306933"/>
                </a:cubicBezTo>
                <a:cubicBezTo>
                  <a:pt x="934917" y="5292200"/>
                  <a:pt x="920851" y="5282634"/>
                  <a:pt x="904052" y="5278234"/>
                </a:cubicBezTo>
                <a:cubicBezTo>
                  <a:pt x="893120" y="5275301"/>
                  <a:pt x="869654" y="5273835"/>
                  <a:pt x="833657" y="5273835"/>
                </a:cubicBezTo>
                <a:close/>
                <a:moveTo>
                  <a:pt x="3421154" y="5268835"/>
                </a:moveTo>
                <a:cubicBezTo>
                  <a:pt x="3397289" y="5268835"/>
                  <a:pt x="3376224" y="5272701"/>
                  <a:pt x="3357958" y="5280434"/>
                </a:cubicBezTo>
                <a:cubicBezTo>
                  <a:pt x="3344226" y="5286167"/>
                  <a:pt x="3331593" y="5294967"/>
                  <a:pt x="3320061" y="5306833"/>
                </a:cubicBezTo>
                <a:cubicBezTo>
                  <a:pt x="3308528" y="5318699"/>
                  <a:pt x="3299428" y="5332098"/>
                  <a:pt x="3292762" y="5347030"/>
                </a:cubicBezTo>
                <a:cubicBezTo>
                  <a:pt x="3283829" y="5367296"/>
                  <a:pt x="3279363" y="5392361"/>
                  <a:pt x="3279363" y="5422226"/>
                </a:cubicBezTo>
                <a:cubicBezTo>
                  <a:pt x="3279363" y="5468889"/>
                  <a:pt x="3292229" y="5505520"/>
                  <a:pt x="3317961" y="5532119"/>
                </a:cubicBezTo>
                <a:cubicBezTo>
                  <a:pt x="3343692" y="5558717"/>
                  <a:pt x="3378357" y="5572016"/>
                  <a:pt x="3421954" y="5572016"/>
                </a:cubicBezTo>
                <a:cubicBezTo>
                  <a:pt x="3465018" y="5572016"/>
                  <a:pt x="3499416" y="5558651"/>
                  <a:pt x="3525148" y="5531919"/>
                </a:cubicBezTo>
                <a:cubicBezTo>
                  <a:pt x="3550880" y="5505187"/>
                  <a:pt x="3563746" y="5468156"/>
                  <a:pt x="3563746" y="5420826"/>
                </a:cubicBezTo>
                <a:cubicBezTo>
                  <a:pt x="3563746" y="5373095"/>
                  <a:pt x="3550780" y="5335831"/>
                  <a:pt x="3524848" y="5309032"/>
                </a:cubicBezTo>
                <a:cubicBezTo>
                  <a:pt x="3498916" y="5282234"/>
                  <a:pt x="3464352" y="5268835"/>
                  <a:pt x="3421154" y="5268835"/>
                </a:cubicBezTo>
                <a:close/>
                <a:moveTo>
                  <a:pt x="1688981" y="5268835"/>
                </a:moveTo>
                <a:cubicBezTo>
                  <a:pt x="1666449" y="5268835"/>
                  <a:pt x="1647217" y="5272235"/>
                  <a:pt x="1631285" y="5279034"/>
                </a:cubicBezTo>
                <a:cubicBezTo>
                  <a:pt x="1615352" y="5285834"/>
                  <a:pt x="1603153" y="5295733"/>
                  <a:pt x="1594687" y="5308732"/>
                </a:cubicBezTo>
                <a:cubicBezTo>
                  <a:pt x="1586221" y="5321732"/>
                  <a:pt x="1581988" y="5335698"/>
                  <a:pt x="1581988" y="5350630"/>
                </a:cubicBezTo>
                <a:cubicBezTo>
                  <a:pt x="1581988" y="5373829"/>
                  <a:pt x="1590987" y="5393494"/>
                  <a:pt x="1608986" y="5409626"/>
                </a:cubicBezTo>
                <a:cubicBezTo>
                  <a:pt x="1621785" y="5421092"/>
                  <a:pt x="1644051" y="5430758"/>
                  <a:pt x="1675782" y="5438625"/>
                </a:cubicBezTo>
                <a:cubicBezTo>
                  <a:pt x="1700447" y="5444758"/>
                  <a:pt x="1716246" y="5449024"/>
                  <a:pt x="1723179" y="5451424"/>
                </a:cubicBezTo>
                <a:cubicBezTo>
                  <a:pt x="1733312" y="5455024"/>
                  <a:pt x="1740411" y="5459257"/>
                  <a:pt x="1744478" y="5464123"/>
                </a:cubicBezTo>
                <a:cubicBezTo>
                  <a:pt x="1748544" y="5468989"/>
                  <a:pt x="1750577" y="5474889"/>
                  <a:pt x="1750577" y="5481822"/>
                </a:cubicBezTo>
                <a:cubicBezTo>
                  <a:pt x="1750577" y="5492621"/>
                  <a:pt x="1745744" y="5502054"/>
                  <a:pt x="1736078" y="5510120"/>
                </a:cubicBezTo>
                <a:cubicBezTo>
                  <a:pt x="1726412" y="5518186"/>
                  <a:pt x="1712046" y="5522219"/>
                  <a:pt x="1692981" y="5522219"/>
                </a:cubicBezTo>
                <a:cubicBezTo>
                  <a:pt x="1674982" y="5522219"/>
                  <a:pt x="1660683" y="5517686"/>
                  <a:pt x="1650083" y="5508620"/>
                </a:cubicBezTo>
                <a:cubicBezTo>
                  <a:pt x="1639484" y="5499554"/>
                  <a:pt x="1632451" y="5485355"/>
                  <a:pt x="1628985" y="5466023"/>
                </a:cubicBezTo>
                <a:lnTo>
                  <a:pt x="1571388" y="5471623"/>
                </a:lnTo>
                <a:cubicBezTo>
                  <a:pt x="1575255" y="5504421"/>
                  <a:pt x="1587121" y="5529386"/>
                  <a:pt x="1606986" y="5546518"/>
                </a:cubicBezTo>
                <a:cubicBezTo>
                  <a:pt x="1626852" y="5563650"/>
                  <a:pt x="1655316" y="5572216"/>
                  <a:pt x="1692381" y="5572216"/>
                </a:cubicBezTo>
                <a:cubicBezTo>
                  <a:pt x="1717846" y="5572216"/>
                  <a:pt x="1739111" y="5568650"/>
                  <a:pt x="1756177" y="5561517"/>
                </a:cubicBezTo>
                <a:cubicBezTo>
                  <a:pt x="1773243" y="5554384"/>
                  <a:pt x="1786442" y="5543485"/>
                  <a:pt x="1795775" y="5528819"/>
                </a:cubicBezTo>
                <a:cubicBezTo>
                  <a:pt x="1805107" y="5514153"/>
                  <a:pt x="1809774" y="5498421"/>
                  <a:pt x="1809774" y="5481622"/>
                </a:cubicBezTo>
                <a:cubicBezTo>
                  <a:pt x="1809774" y="5463090"/>
                  <a:pt x="1805874" y="5447524"/>
                  <a:pt x="1798075" y="5434925"/>
                </a:cubicBezTo>
                <a:cubicBezTo>
                  <a:pt x="1790275" y="5422326"/>
                  <a:pt x="1779476" y="5412393"/>
                  <a:pt x="1765676" y="5405127"/>
                </a:cubicBezTo>
                <a:cubicBezTo>
                  <a:pt x="1751877" y="5397860"/>
                  <a:pt x="1730579" y="5390827"/>
                  <a:pt x="1701780" y="5384028"/>
                </a:cubicBezTo>
                <a:cubicBezTo>
                  <a:pt x="1672982" y="5377228"/>
                  <a:pt x="1654850" y="5370695"/>
                  <a:pt x="1647384" y="5364429"/>
                </a:cubicBezTo>
                <a:cubicBezTo>
                  <a:pt x="1641517" y="5359496"/>
                  <a:pt x="1638584" y="5353563"/>
                  <a:pt x="1638584" y="5346630"/>
                </a:cubicBezTo>
                <a:cubicBezTo>
                  <a:pt x="1638584" y="5339031"/>
                  <a:pt x="1641717" y="5332964"/>
                  <a:pt x="1647984" y="5328431"/>
                </a:cubicBezTo>
                <a:cubicBezTo>
                  <a:pt x="1657716" y="5321365"/>
                  <a:pt x="1671182" y="5317832"/>
                  <a:pt x="1688381" y="5317832"/>
                </a:cubicBezTo>
                <a:cubicBezTo>
                  <a:pt x="1705047" y="5317832"/>
                  <a:pt x="1717546" y="5321132"/>
                  <a:pt x="1725879" y="5327731"/>
                </a:cubicBezTo>
                <a:cubicBezTo>
                  <a:pt x="1734212" y="5334331"/>
                  <a:pt x="1739645" y="5345164"/>
                  <a:pt x="1742178" y="5360229"/>
                </a:cubicBezTo>
                <a:lnTo>
                  <a:pt x="1801374" y="5357630"/>
                </a:lnTo>
                <a:cubicBezTo>
                  <a:pt x="1800441" y="5330698"/>
                  <a:pt x="1790675" y="5309166"/>
                  <a:pt x="1772076" y="5293033"/>
                </a:cubicBezTo>
                <a:cubicBezTo>
                  <a:pt x="1753477" y="5276901"/>
                  <a:pt x="1725779" y="5268835"/>
                  <a:pt x="1688981" y="5268835"/>
                </a:cubicBezTo>
                <a:close/>
                <a:moveTo>
                  <a:pt x="907531" y="4777442"/>
                </a:moveTo>
                <a:lnTo>
                  <a:pt x="962960" y="4926717"/>
                </a:lnTo>
                <a:lnTo>
                  <a:pt x="853200" y="4926717"/>
                </a:lnTo>
                <a:close/>
                <a:moveTo>
                  <a:pt x="2728885" y="4746160"/>
                </a:moveTo>
                <a:cubicBezTo>
                  <a:pt x="2762362" y="4746160"/>
                  <a:pt x="2789208" y="4757502"/>
                  <a:pt x="2809422" y="4780186"/>
                </a:cubicBezTo>
                <a:cubicBezTo>
                  <a:pt x="2829636" y="4802870"/>
                  <a:pt x="2839743" y="4837262"/>
                  <a:pt x="2839743" y="4883361"/>
                </a:cubicBezTo>
                <a:cubicBezTo>
                  <a:pt x="2839743" y="4930009"/>
                  <a:pt x="2829362" y="4964996"/>
                  <a:pt x="2808599" y="4988320"/>
                </a:cubicBezTo>
                <a:cubicBezTo>
                  <a:pt x="2787836" y="5011644"/>
                  <a:pt x="2761264" y="5023306"/>
                  <a:pt x="2728885" y="5023306"/>
                </a:cubicBezTo>
                <a:cubicBezTo>
                  <a:pt x="2696506" y="5023306"/>
                  <a:pt x="2669797" y="5011553"/>
                  <a:pt x="2648760" y="4988045"/>
                </a:cubicBezTo>
                <a:cubicBezTo>
                  <a:pt x="2627722" y="4964538"/>
                  <a:pt x="2617204" y="4930009"/>
                  <a:pt x="2617204" y="4884459"/>
                </a:cubicBezTo>
                <a:cubicBezTo>
                  <a:pt x="2617204" y="4838176"/>
                  <a:pt x="2627448" y="4803556"/>
                  <a:pt x="2647937" y="4780598"/>
                </a:cubicBezTo>
                <a:cubicBezTo>
                  <a:pt x="2668425" y="4757639"/>
                  <a:pt x="2695408" y="4746160"/>
                  <a:pt x="2728885" y="4746160"/>
                </a:cubicBezTo>
                <a:close/>
                <a:moveTo>
                  <a:pt x="3531050" y="4683597"/>
                </a:moveTo>
                <a:lnTo>
                  <a:pt x="3531050" y="5085870"/>
                </a:lnTo>
                <a:lnTo>
                  <a:pt x="3837008" y="5085870"/>
                </a:lnTo>
                <a:lnTo>
                  <a:pt x="3837008" y="5018092"/>
                </a:lnTo>
                <a:lnTo>
                  <a:pt x="3612273" y="5018092"/>
                </a:lnTo>
                <a:lnTo>
                  <a:pt x="3612273" y="4908606"/>
                </a:lnTo>
                <a:lnTo>
                  <a:pt x="3814233" y="4908606"/>
                </a:lnTo>
                <a:lnTo>
                  <a:pt x="3814233" y="4840829"/>
                </a:lnTo>
                <a:lnTo>
                  <a:pt x="3612273" y="4840829"/>
                </a:lnTo>
                <a:lnTo>
                  <a:pt x="3612273" y="4751648"/>
                </a:lnTo>
                <a:lnTo>
                  <a:pt x="3829325" y="4751648"/>
                </a:lnTo>
                <a:lnTo>
                  <a:pt x="3829325" y="4683597"/>
                </a:lnTo>
                <a:close/>
                <a:moveTo>
                  <a:pt x="3025127" y="4683597"/>
                </a:moveTo>
                <a:lnTo>
                  <a:pt x="3025127" y="5085870"/>
                </a:lnTo>
                <a:lnTo>
                  <a:pt x="3100588" y="5085870"/>
                </a:lnTo>
                <a:lnTo>
                  <a:pt x="3100588" y="4769210"/>
                </a:lnTo>
                <a:lnTo>
                  <a:pt x="3180165" y="5085870"/>
                </a:lnTo>
                <a:lnTo>
                  <a:pt x="3258369" y="5085870"/>
                </a:lnTo>
                <a:lnTo>
                  <a:pt x="3338220" y="4769210"/>
                </a:lnTo>
                <a:lnTo>
                  <a:pt x="3338220" y="5085870"/>
                </a:lnTo>
                <a:lnTo>
                  <a:pt x="3413680" y="5085870"/>
                </a:lnTo>
                <a:lnTo>
                  <a:pt x="3413680" y="4683597"/>
                </a:lnTo>
                <a:lnTo>
                  <a:pt x="3291846" y="4683597"/>
                </a:lnTo>
                <a:lnTo>
                  <a:pt x="3219678" y="4957998"/>
                </a:lnTo>
                <a:lnTo>
                  <a:pt x="3146687" y="4683597"/>
                </a:lnTo>
                <a:close/>
                <a:moveTo>
                  <a:pt x="1730825" y="4683597"/>
                </a:moveTo>
                <a:lnTo>
                  <a:pt x="1730825" y="5085870"/>
                </a:lnTo>
                <a:lnTo>
                  <a:pt x="2036783" y="5085870"/>
                </a:lnTo>
                <a:lnTo>
                  <a:pt x="2036783" y="5018092"/>
                </a:lnTo>
                <a:lnTo>
                  <a:pt x="1812048" y="5018092"/>
                </a:lnTo>
                <a:lnTo>
                  <a:pt x="1812048" y="4908606"/>
                </a:lnTo>
                <a:lnTo>
                  <a:pt x="2014008" y="4908606"/>
                </a:lnTo>
                <a:lnTo>
                  <a:pt x="2014008" y="4840829"/>
                </a:lnTo>
                <a:lnTo>
                  <a:pt x="1812048" y="4840829"/>
                </a:lnTo>
                <a:lnTo>
                  <a:pt x="1812048" y="4751648"/>
                </a:lnTo>
                <a:lnTo>
                  <a:pt x="2029100" y="4751648"/>
                </a:lnTo>
                <a:lnTo>
                  <a:pt x="2029100" y="4683597"/>
                </a:lnTo>
                <a:close/>
                <a:moveTo>
                  <a:pt x="1110835" y="4683597"/>
                </a:moveTo>
                <a:lnTo>
                  <a:pt x="1206876" y="5085870"/>
                </a:lnTo>
                <a:lnTo>
                  <a:pt x="1294959" y="5085870"/>
                </a:lnTo>
                <a:lnTo>
                  <a:pt x="1374810" y="4785125"/>
                </a:lnTo>
                <a:lnTo>
                  <a:pt x="1454935" y="5085870"/>
                </a:lnTo>
                <a:lnTo>
                  <a:pt x="1541097" y="5085870"/>
                </a:lnTo>
                <a:lnTo>
                  <a:pt x="1638784" y="4683597"/>
                </a:lnTo>
                <a:lnTo>
                  <a:pt x="1557012" y="4683597"/>
                </a:lnTo>
                <a:lnTo>
                  <a:pt x="1495272" y="4964584"/>
                </a:lnTo>
                <a:lnTo>
                  <a:pt x="1424751" y="4683597"/>
                </a:lnTo>
                <a:lnTo>
                  <a:pt x="1328161" y="4683597"/>
                </a:lnTo>
                <a:lnTo>
                  <a:pt x="1254622" y="4959919"/>
                </a:lnTo>
                <a:lnTo>
                  <a:pt x="1193979" y="4683597"/>
                </a:lnTo>
                <a:close/>
                <a:moveTo>
                  <a:pt x="865548" y="4683597"/>
                </a:moveTo>
                <a:lnTo>
                  <a:pt x="708864" y="5085870"/>
                </a:lnTo>
                <a:lnTo>
                  <a:pt x="795026" y="5085870"/>
                </a:lnTo>
                <a:lnTo>
                  <a:pt x="828229" y="4994494"/>
                </a:lnTo>
                <a:lnTo>
                  <a:pt x="989029" y="4994494"/>
                </a:lnTo>
                <a:lnTo>
                  <a:pt x="1024152" y="5085870"/>
                </a:lnTo>
                <a:lnTo>
                  <a:pt x="1112509" y="5085870"/>
                </a:lnTo>
                <a:lnTo>
                  <a:pt x="951435" y="4683597"/>
                </a:lnTo>
                <a:close/>
                <a:moveTo>
                  <a:pt x="2728062" y="4676737"/>
                </a:moveTo>
                <a:cubicBezTo>
                  <a:pt x="2695317" y="4676737"/>
                  <a:pt x="2666413" y="4682042"/>
                  <a:pt x="2641351" y="4692652"/>
                </a:cubicBezTo>
                <a:cubicBezTo>
                  <a:pt x="2622509" y="4700518"/>
                  <a:pt x="2605176" y="4712592"/>
                  <a:pt x="2589352" y="4728873"/>
                </a:cubicBezTo>
                <a:cubicBezTo>
                  <a:pt x="2573528" y="4745154"/>
                  <a:pt x="2561043" y="4763539"/>
                  <a:pt x="2551896" y="4784028"/>
                </a:cubicBezTo>
                <a:cubicBezTo>
                  <a:pt x="2539639" y="4811834"/>
                  <a:pt x="2533511" y="4846225"/>
                  <a:pt x="2533511" y="4887203"/>
                </a:cubicBezTo>
                <a:cubicBezTo>
                  <a:pt x="2533511" y="4951230"/>
                  <a:pt x="2551164" y="5001491"/>
                  <a:pt x="2586471" y="5037987"/>
                </a:cubicBezTo>
                <a:cubicBezTo>
                  <a:pt x="2621777" y="5074482"/>
                  <a:pt x="2669340" y="5092730"/>
                  <a:pt x="2729159" y="5092730"/>
                </a:cubicBezTo>
                <a:cubicBezTo>
                  <a:pt x="2788247" y="5092730"/>
                  <a:pt x="2835445" y="5074391"/>
                  <a:pt x="2870751" y="5037712"/>
                </a:cubicBezTo>
                <a:cubicBezTo>
                  <a:pt x="2906057" y="5001034"/>
                  <a:pt x="2923710" y="4950224"/>
                  <a:pt x="2923710" y="4885282"/>
                </a:cubicBezTo>
                <a:cubicBezTo>
                  <a:pt x="2923710" y="4819791"/>
                  <a:pt x="2905920" y="4768661"/>
                  <a:pt x="2870339" y="4731891"/>
                </a:cubicBezTo>
                <a:cubicBezTo>
                  <a:pt x="2834759" y="4695121"/>
                  <a:pt x="2787333" y="4676737"/>
                  <a:pt x="2728062" y="4676737"/>
                </a:cubicBezTo>
                <a:close/>
                <a:moveTo>
                  <a:pt x="2281168" y="4676737"/>
                </a:moveTo>
                <a:cubicBezTo>
                  <a:pt x="2250252" y="4676737"/>
                  <a:pt x="2223864" y="4681401"/>
                  <a:pt x="2202003" y="4690731"/>
                </a:cubicBezTo>
                <a:cubicBezTo>
                  <a:pt x="2180143" y="4700061"/>
                  <a:pt x="2163404" y="4713644"/>
                  <a:pt x="2151788" y="4731480"/>
                </a:cubicBezTo>
                <a:cubicBezTo>
                  <a:pt x="2140171" y="4749316"/>
                  <a:pt x="2134363" y="4768478"/>
                  <a:pt x="2134363" y="4788967"/>
                </a:cubicBezTo>
                <a:cubicBezTo>
                  <a:pt x="2134363" y="4820798"/>
                  <a:pt x="2146711" y="4847780"/>
                  <a:pt x="2171408" y="4869915"/>
                </a:cubicBezTo>
                <a:cubicBezTo>
                  <a:pt x="2188969" y="4885648"/>
                  <a:pt x="2219519" y="4898911"/>
                  <a:pt x="2263058" y="4909704"/>
                </a:cubicBezTo>
                <a:cubicBezTo>
                  <a:pt x="2296901" y="4918119"/>
                  <a:pt x="2318578" y="4923973"/>
                  <a:pt x="2328091" y="4927265"/>
                </a:cubicBezTo>
                <a:cubicBezTo>
                  <a:pt x="2341994" y="4932205"/>
                  <a:pt x="2351735" y="4938013"/>
                  <a:pt x="2357315" y="4944690"/>
                </a:cubicBezTo>
                <a:cubicBezTo>
                  <a:pt x="2362894" y="4951367"/>
                  <a:pt x="2365684" y="4959462"/>
                  <a:pt x="2365684" y="4968975"/>
                </a:cubicBezTo>
                <a:cubicBezTo>
                  <a:pt x="2365684" y="4983792"/>
                  <a:pt x="2359053" y="4996735"/>
                  <a:pt x="2345790" y="5007802"/>
                </a:cubicBezTo>
                <a:cubicBezTo>
                  <a:pt x="2332527" y="5018870"/>
                  <a:pt x="2312816" y="5024404"/>
                  <a:pt x="2286656" y="5024404"/>
                </a:cubicBezTo>
                <a:cubicBezTo>
                  <a:pt x="2261960" y="5024404"/>
                  <a:pt x="2242340" y="5018184"/>
                  <a:pt x="2227797" y="5005744"/>
                </a:cubicBezTo>
                <a:cubicBezTo>
                  <a:pt x="2213254" y="4993305"/>
                  <a:pt x="2203604" y="4973822"/>
                  <a:pt x="2198848" y="4947297"/>
                </a:cubicBezTo>
                <a:lnTo>
                  <a:pt x="2119820" y="4954980"/>
                </a:lnTo>
                <a:cubicBezTo>
                  <a:pt x="2125125" y="4999982"/>
                  <a:pt x="2141406" y="5034236"/>
                  <a:pt x="2168664" y="5057744"/>
                </a:cubicBezTo>
                <a:cubicBezTo>
                  <a:pt x="2195921" y="5081251"/>
                  <a:pt x="2234977" y="5093004"/>
                  <a:pt x="2285833" y="5093004"/>
                </a:cubicBezTo>
                <a:cubicBezTo>
                  <a:pt x="2320774" y="5093004"/>
                  <a:pt x="2349952" y="5088111"/>
                  <a:pt x="2373367" y="5078324"/>
                </a:cubicBezTo>
                <a:cubicBezTo>
                  <a:pt x="2396783" y="5068537"/>
                  <a:pt x="2414894" y="5053582"/>
                  <a:pt x="2427699" y="5033459"/>
                </a:cubicBezTo>
                <a:cubicBezTo>
                  <a:pt x="2440504" y="5013336"/>
                  <a:pt x="2446907" y="4991750"/>
                  <a:pt x="2446907" y="4968700"/>
                </a:cubicBezTo>
                <a:cubicBezTo>
                  <a:pt x="2446907" y="4943272"/>
                  <a:pt x="2441556" y="4921915"/>
                  <a:pt x="2430854" y="4904627"/>
                </a:cubicBezTo>
                <a:cubicBezTo>
                  <a:pt x="2420153" y="4887340"/>
                  <a:pt x="2405335" y="4873711"/>
                  <a:pt x="2386401" y="4863741"/>
                </a:cubicBezTo>
                <a:cubicBezTo>
                  <a:pt x="2367468" y="4853772"/>
                  <a:pt x="2338244" y="4844122"/>
                  <a:pt x="2298730" y="4834792"/>
                </a:cubicBezTo>
                <a:cubicBezTo>
                  <a:pt x="2259216" y="4825462"/>
                  <a:pt x="2234337" y="4816499"/>
                  <a:pt x="2224093" y="4807901"/>
                </a:cubicBezTo>
                <a:cubicBezTo>
                  <a:pt x="2216043" y="4801132"/>
                  <a:pt x="2212019" y="4792991"/>
                  <a:pt x="2212019" y="4783479"/>
                </a:cubicBezTo>
                <a:cubicBezTo>
                  <a:pt x="2212019" y="4773052"/>
                  <a:pt x="2216318" y="4764728"/>
                  <a:pt x="2224916" y="4758508"/>
                </a:cubicBezTo>
                <a:cubicBezTo>
                  <a:pt x="2238270" y="4748813"/>
                  <a:pt x="2256747" y="4743965"/>
                  <a:pt x="2280345" y="4743965"/>
                </a:cubicBezTo>
                <a:cubicBezTo>
                  <a:pt x="2303212" y="4743965"/>
                  <a:pt x="2320362" y="4748493"/>
                  <a:pt x="2331795" y="4757548"/>
                </a:cubicBezTo>
                <a:cubicBezTo>
                  <a:pt x="2343229" y="4766603"/>
                  <a:pt x="2350684" y="4781467"/>
                  <a:pt x="2354159" y="4802138"/>
                </a:cubicBezTo>
                <a:lnTo>
                  <a:pt x="2435382" y="4798571"/>
                </a:lnTo>
                <a:cubicBezTo>
                  <a:pt x="2434102" y="4761618"/>
                  <a:pt x="2420702" y="4732074"/>
                  <a:pt x="2395182" y="4709939"/>
                </a:cubicBezTo>
                <a:cubicBezTo>
                  <a:pt x="2369663" y="4687804"/>
                  <a:pt x="2331658" y="4676737"/>
                  <a:pt x="2281168" y="4676737"/>
                </a:cubicBezTo>
                <a:close/>
                <a:moveTo>
                  <a:pt x="809516" y="563149"/>
                </a:moveTo>
                <a:cubicBezTo>
                  <a:pt x="737264" y="563149"/>
                  <a:pt x="672028" y="576734"/>
                  <a:pt x="613809" y="603903"/>
                </a:cubicBezTo>
                <a:cubicBezTo>
                  <a:pt x="555589" y="631072"/>
                  <a:pt x="510208" y="668392"/>
                  <a:pt x="477664" y="715863"/>
                </a:cubicBezTo>
                <a:cubicBezTo>
                  <a:pt x="445121" y="763335"/>
                  <a:pt x="420788" y="826779"/>
                  <a:pt x="404666" y="906197"/>
                </a:cubicBezTo>
                <a:lnTo>
                  <a:pt x="636648" y="945606"/>
                </a:lnTo>
                <a:cubicBezTo>
                  <a:pt x="643217" y="888283"/>
                  <a:pt x="661728" y="844692"/>
                  <a:pt x="692181" y="814837"/>
                </a:cubicBezTo>
                <a:cubicBezTo>
                  <a:pt x="722635" y="784981"/>
                  <a:pt x="759358" y="770052"/>
                  <a:pt x="802350" y="770052"/>
                </a:cubicBezTo>
                <a:cubicBezTo>
                  <a:pt x="845940" y="770052"/>
                  <a:pt x="880872" y="783189"/>
                  <a:pt x="907145" y="809462"/>
                </a:cubicBezTo>
                <a:cubicBezTo>
                  <a:pt x="933419" y="835736"/>
                  <a:pt x="946556" y="870966"/>
                  <a:pt x="946556" y="915153"/>
                </a:cubicBezTo>
                <a:cubicBezTo>
                  <a:pt x="946556" y="967103"/>
                  <a:pt x="928642" y="1008752"/>
                  <a:pt x="892815" y="1040101"/>
                </a:cubicBezTo>
                <a:cubicBezTo>
                  <a:pt x="856987" y="1071450"/>
                  <a:pt x="805038" y="1086229"/>
                  <a:pt x="736965" y="1084438"/>
                </a:cubicBezTo>
                <a:lnTo>
                  <a:pt x="709199" y="1289550"/>
                </a:lnTo>
                <a:cubicBezTo>
                  <a:pt x="753983" y="1277010"/>
                  <a:pt x="792498" y="1270740"/>
                  <a:pt x="824742" y="1270740"/>
                </a:cubicBezTo>
                <a:cubicBezTo>
                  <a:pt x="873706" y="1270740"/>
                  <a:pt x="915206" y="1289251"/>
                  <a:pt x="949243" y="1326273"/>
                </a:cubicBezTo>
                <a:cubicBezTo>
                  <a:pt x="983279" y="1363294"/>
                  <a:pt x="1000297" y="1413453"/>
                  <a:pt x="1000297" y="1476748"/>
                </a:cubicBezTo>
                <a:cubicBezTo>
                  <a:pt x="1000297" y="1543625"/>
                  <a:pt x="982532" y="1596769"/>
                  <a:pt x="947004" y="1636179"/>
                </a:cubicBezTo>
                <a:cubicBezTo>
                  <a:pt x="911475" y="1675590"/>
                  <a:pt x="867736" y="1695295"/>
                  <a:pt x="815786" y="1695295"/>
                </a:cubicBezTo>
                <a:cubicBezTo>
                  <a:pt x="767419" y="1695295"/>
                  <a:pt x="726217" y="1678874"/>
                  <a:pt x="692181" y="1646032"/>
                </a:cubicBezTo>
                <a:cubicBezTo>
                  <a:pt x="658145" y="1613190"/>
                  <a:pt x="637246" y="1565719"/>
                  <a:pt x="629483" y="1503618"/>
                </a:cubicBezTo>
                <a:lnTo>
                  <a:pt x="385857" y="1533176"/>
                </a:lnTo>
                <a:cubicBezTo>
                  <a:pt x="398396" y="1643643"/>
                  <a:pt x="443778" y="1733063"/>
                  <a:pt x="522001" y="1801433"/>
                </a:cubicBezTo>
                <a:cubicBezTo>
                  <a:pt x="600224" y="1869804"/>
                  <a:pt x="698749" y="1903989"/>
                  <a:pt x="817577" y="1903989"/>
                </a:cubicBezTo>
                <a:cubicBezTo>
                  <a:pt x="942973" y="1903989"/>
                  <a:pt x="1047768" y="1863384"/>
                  <a:pt x="1131962" y="1782176"/>
                </a:cubicBezTo>
                <a:cubicBezTo>
                  <a:pt x="1216157" y="1700967"/>
                  <a:pt x="1258254" y="1602740"/>
                  <a:pt x="1258254" y="1487496"/>
                </a:cubicBezTo>
                <a:cubicBezTo>
                  <a:pt x="1258254" y="1408078"/>
                  <a:pt x="1235712" y="1340305"/>
                  <a:pt x="1190630" y="1284175"/>
                </a:cubicBezTo>
                <a:cubicBezTo>
                  <a:pt x="1145547" y="1228045"/>
                  <a:pt x="1085387" y="1191920"/>
                  <a:pt x="1010149" y="1175798"/>
                </a:cubicBezTo>
                <a:cubicBezTo>
                  <a:pt x="1136142" y="1107128"/>
                  <a:pt x="1199139" y="1015172"/>
                  <a:pt x="1199139" y="899927"/>
                </a:cubicBezTo>
                <a:cubicBezTo>
                  <a:pt x="1199139" y="818718"/>
                  <a:pt x="1168387" y="745869"/>
                  <a:pt x="1106883" y="681380"/>
                </a:cubicBezTo>
                <a:cubicBezTo>
                  <a:pt x="1032243" y="602560"/>
                  <a:pt x="933120" y="563149"/>
                  <a:pt x="809516" y="563149"/>
                </a:cubicBezTo>
                <a:close/>
                <a:moveTo>
                  <a:pt x="203837" y="0"/>
                </a:moveTo>
                <a:lnTo>
                  <a:pt x="4051640" y="0"/>
                </a:lnTo>
                <a:cubicBezTo>
                  <a:pt x="4164216" y="0"/>
                  <a:pt x="4255477" y="91261"/>
                  <a:pt x="4255477" y="203837"/>
                </a:cubicBezTo>
                <a:lnTo>
                  <a:pt x="4255477" y="5791175"/>
                </a:lnTo>
                <a:cubicBezTo>
                  <a:pt x="4255477" y="5903751"/>
                  <a:pt x="4164216" y="5995012"/>
                  <a:pt x="4051640" y="5995012"/>
                </a:cubicBezTo>
                <a:lnTo>
                  <a:pt x="203837" y="5995012"/>
                </a:lnTo>
                <a:cubicBezTo>
                  <a:pt x="91261" y="5995012"/>
                  <a:pt x="0" y="5903751"/>
                  <a:pt x="0" y="5791175"/>
                </a:cubicBezTo>
                <a:lnTo>
                  <a:pt x="0" y="203837"/>
                </a:lnTo>
                <a:cubicBezTo>
                  <a:pt x="0" y="91261"/>
                  <a:pt x="91261" y="0"/>
                  <a:pt x="203837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CAC26-EB46-44D7-BF52-9B393C0E85B1}"/>
              </a:ext>
            </a:extLst>
          </p:cNvPr>
          <p:cNvSpPr txBox="1"/>
          <p:nvPr/>
        </p:nvSpPr>
        <p:spPr>
          <a:xfrm>
            <a:off x="1573304" y="2460477"/>
            <a:ext cx="2708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D23B8-CE83-4E9A-932F-B58E45954EF3}"/>
              </a:ext>
            </a:extLst>
          </p:cNvPr>
          <p:cNvSpPr txBox="1"/>
          <p:nvPr/>
        </p:nvSpPr>
        <p:spPr>
          <a:xfrm>
            <a:off x="1573304" y="1644876"/>
            <a:ext cx="270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4000DC-9F67-46F2-984F-234BE5478C50}"/>
              </a:ext>
            </a:extLst>
          </p:cNvPr>
          <p:cNvGrpSpPr/>
          <p:nvPr/>
        </p:nvGrpSpPr>
        <p:grpSpPr>
          <a:xfrm>
            <a:off x="8014786" y="2773640"/>
            <a:ext cx="3006000" cy="850432"/>
            <a:chOff x="6440400" y="2781881"/>
            <a:chExt cx="2092039" cy="850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2E2F3B-7EB3-4583-9446-05F1B2E8EB40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25444E-F1BE-427B-97FD-7521CE1BAA0E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509423-3FB3-40F0-A688-5C9C12DC71E0}"/>
              </a:ext>
            </a:extLst>
          </p:cNvPr>
          <p:cNvGrpSpPr/>
          <p:nvPr/>
        </p:nvGrpSpPr>
        <p:grpSpPr>
          <a:xfrm>
            <a:off x="8337038" y="3864748"/>
            <a:ext cx="3006000" cy="850432"/>
            <a:chOff x="6914356" y="4008592"/>
            <a:chExt cx="2122139" cy="850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8A5DD3-B89F-4BD1-8C5F-04BA058BADC4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71E87C-9B0C-4A51-8013-1BE6E65C2BF1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2399D4-0F5A-43FF-BC0A-08C062501348}"/>
              </a:ext>
            </a:extLst>
          </p:cNvPr>
          <p:cNvGrpSpPr/>
          <p:nvPr/>
        </p:nvGrpSpPr>
        <p:grpSpPr>
          <a:xfrm>
            <a:off x="2936632" y="1652078"/>
            <a:ext cx="6320806" cy="709584"/>
            <a:chOff x="1927195" y="2102122"/>
            <a:chExt cx="5291678" cy="7095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661EAF-10D7-4D2F-ABE0-6D9CEFF49D66}"/>
                </a:ext>
              </a:extLst>
            </p:cNvPr>
            <p:cNvSpPr txBox="1"/>
            <p:nvPr/>
          </p:nvSpPr>
          <p:spPr>
            <a:xfrm>
              <a:off x="1927195" y="2350041"/>
              <a:ext cx="5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99E143-FE42-46A3-B804-1ECC6433ABC6}"/>
                </a:ext>
              </a:extLst>
            </p:cNvPr>
            <p:cNvSpPr txBox="1"/>
            <p:nvPr/>
          </p:nvSpPr>
          <p:spPr>
            <a:xfrm>
              <a:off x="1927195" y="2102122"/>
              <a:ext cx="5291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C1451-A4C8-4E4E-901E-C8D8F4CC1D5A}"/>
              </a:ext>
            </a:extLst>
          </p:cNvPr>
          <p:cNvGrpSpPr/>
          <p:nvPr/>
        </p:nvGrpSpPr>
        <p:grpSpPr>
          <a:xfrm>
            <a:off x="1184388" y="2773640"/>
            <a:ext cx="3006000" cy="850432"/>
            <a:chOff x="6440400" y="2781881"/>
            <a:chExt cx="2092039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664B7C-B4D9-4AC4-A2F3-48F4050A312A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D771FE-11A2-482C-987C-0AC57F33FDF7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35C92-8D1B-45EF-9F1F-8B997A1AB952}"/>
              </a:ext>
            </a:extLst>
          </p:cNvPr>
          <p:cNvGrpSpPr/>
          <p:nvPr/>
        </p:nvGrpSpPr>
        <p:grpSpPr>
          <a:xfrm>
            <a:off x="782516" y="3864748"/>
            <a:ext cx="3006000" cy="850432"/>
            <a:chOff x="6914356" y="4008592"/>
            <a:chExt cx="2122139" cy="850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737C7-EE2E-46F6-9576-BB060BDBAE03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85A727-218B-404E-98B9-B4512CEDA1D9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39407FF2-93D8-4BEA-9ECD-1A75295B932C}"/>
              </a:ext>
            </a:extLst>
          </p:cNvPr>
          <p:cNvSpPr/>
          <p:nvPr/>
        </p:nvSpPr>
        <p:spPr>
          <a:xfrm>
            <a:off x="5116695" y="3313634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8CBC5-3697-41D0-B7CB-B8203FA8FB34}"/>
              </a:ext>
            </a:extLst>
          </p:cNvPr>
          <p:cNvGrpSpPr/>
          <p:nvPr/>
        </p:nvGrpSpPr>
        <p:grpSpPr>
          <a:xfrm>
            <a:off x="5295030" y="3491768"/>
            <a:ext cx="1605194" cy="2473012"/>
            <a:chOff x="3145556" y="2276871"/>
            <a:chExt cx="2025750" cy="3120934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BA78DF-DC5E-4681-A862-90FD5918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0AAD3957-2140-4EAD-A3F3-AF20EB3BDDCD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76FFB256-8315-45D1-8071-1B0DA7CB332D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D11A58-75E4-4CE7-8BCC-13F05E7C7C5F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F9558D-91CD-4C64-879C-015FC712E9F8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51F7DC-8543-4C29-8F59-E1865C21F458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7BE9F-97B8-4FDB-8EAF-0BBA9BF6F7FE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7" name="Rounded Rectangle 65">
                <a:extLst>
                  <a:ext uri="{FF2B5EF4-FFF2-40B4-BE49-F238E27FC236}">
                    <a16:creationId xmlns:a16="http://schemas.microsoft.com/office/drawing/2014/main" id="{5F97C747-904B-4ADF-86AE-57ACB2FCD9A1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6">
                <a:extLst>
                  <a:ext uri="{FF2B5EF4-FFF2-40B4-BE49-F238E27FC236}">
                    <a16:creationId xmlns:a16="http://schemas.microsoft.com/office/drawing/2014/main" id="{ACA057A1-C9D2-4A36-8814-29D086F90F1C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7">
                <a:extLst>
                  <a:ext uri="{FF2B5EF4-FFF2-40B4-BE49-F238E27FC236}">
                    <a16:creationId xmlns:a16="http://schemas.microsoft.com/office/drawing/2014/main" id="{509636E3-AF69-475B-A9C4-2175D567BBAE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1F379E6-5463-4055-AB40-88AB4CE3D8B7}"/>
              </a:ext>
            </a:extLst>
          </p:cNvPr>
          <p:cNvSpPr/>
          <p:nvPr/>
        </p:nvSpPr>
        <p:spPr>
          <a:xfrm>
            <a:off x="6026680" y="3245105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0F5698-B2A2-4044-B54C-4CFB22AD04C1}"/>
              </a:ext>
            </a:extLst>
          </p:cNvPr>
          <p:cNvSpPr/>
          <p:nvPr/>
        </p:nvSpPr>
        <p:spPr>
          <a:xfrm>
            <a:off x="6996542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00096-A9D0-427C-AB63-811360036100}"/>
              </a:ext>
            </a:extLst>
          </p:cNvPr>
          <p:cNvSpPr/>
          <p:nvPr/>
        </p:nvSpPr>
        <p:spPr>
          <a:xfrm>
            <a:off x="5053297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439CB8-A7C9-483D-9D92-80055975FCF4}"/>
              </a:ext>
            </a:extLst>
          </p:cNvPr>
          <p:cNvSpPr/>
          <p:nvPr/>
        </p:nvSpPr>
        <p:spPr>
          <a:xfrm>
            <a:off x="6770105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F472DC-5A27-496F-92E3-F2D2F797A92A}"/>
              </a:ext>
            </a:extLst>
          </p:cNvPr>
          <p:cNvSpPr/>
          <p:nvPr/>
        </p:nvSpPr>
        <p:spPr>
          <a:xfrm>
            <a:off x="5299560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8B846-8220-425A-A6A6-0A0CA31D5C7A}"/>
              </a:ext>
            </a:extLst>
          </p:cNvPr>
          <p:cNvSpPr/>
          <p:nvPr/>
        </p:nvSpPr>
        <p:spPr>
          <a:xfrm>
            <a:off x="5794822" y="2426680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3A0205-03C2-4CE8-9862-56ED557FFF43}"/>
              </a:ext>
            </a:extLst>
          </p:cNvPr>
          <p:cNvSpPr/>
          <p:nvPr/>
        </p:nvSpPr>
        <p:spPr>
          <a:xfrm>
            <a:off x="4429684" y="2914214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7D08EF-50B9-4084-8BB1-F1FF02D0EFB5}"/>
              </a:ext>
            </a:extLst>
          </p:cNvPr>
          <p:cNvSpPr/>
          <p:nvPr/>
        </p:nvSpPr>
        <p:spPr>
          <a:xfrm>
            <a:off x="7160230" y="2914214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0095B9-7D9E-4D3D-BCAA-C31D8A2CFA20}"/>
              </a:ext>
            </a:extLst>
          </p:cNvPr>
          <p:cNvSpPr/>
          <p:nvPr/>
        </p:nvSpPr>
        <p:spPr>
          <a:xfrm>
            <a:off x="4083478" y="3976750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849EC0-D47B-4866-AB8D-4112FE9DF39E}"/>
              </a:ext>
            </a:extLst>
          </p:cNvPr>
          <p:cNvSpPr/>
          <p:nvPr/>
        </p:nvSpPr>
        <p:spPr>
          <a:xfrm>
            <a:off x="7506438" y="3976750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21420255-7779-433A-8ACC-99921D05EC15}"/>
              </a:ext>
            </a:extLst>
          </p:cNvPr>
          <p:cNvSpPr/>
          <p:nvPr/>
        </p:nvSpPr>
        <p:spPr>
          <a:xfrm flipH="1">
            <a:off x="4577719" y="3070552"/>
            <a:ext cx="313420" cy="31342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9B486435-9222-405B-AB82-651C232AA6B9}"/>
              </a:ext>
            </a:extLst>
          </p:cNvPr>
          <p:cNvSpPr/>
          <p:nvPr/>
        </p:nvSpPr>
        <p:spPr>
          <a:xfrm>
            <a:off x="4236258" y="4132955"/>
            <a:ext cx="282720" cy="2827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96372610-F351-4B4A-8B2F-AA8AE89BC343}"/>
              </a:ext>
            </a:extLst>
          </p:cNvPr>
          <p:cNvSpPr/>
          <p:nvPr/>
        </p:nvSpPr>
        <p:spPr>
          <a:xfrm>
            <a:off x="7645793" y="4111687"/>
            <a:ext cx="325785" cy="32525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559D5D75-9C95-469E-A013-CD9A9F97B302}"/>
              </a:ext>
            </a:extLst>
          </p:cNvPr>
          <p:cNvSpPr/>
          <p:nvPr/>
        </p:nvSpPr>
        <p:spPr>
          <a:xfrm>
            <a:off x="6008756" y="2525534"/>
            <a:ext cx="174489" cy="3804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EE732C70-FCCA-40E8-96D9-BD6A3D624B37}"/>
              </a:ext>
            </a:extLst>
          </p:cNvPr>
          <p:cNvSpPr/>
          <p:nvPr/>
        </p:nvSpPr>
        <p:spPr>
          <a:xfrm>
            <a:off x="7279173" y="3086660"/>
            <a:ext cx="345357" cy="22697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48F1BA6-A34B-46FD-AFD7-9CD45537DA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37050"/>
              </p:ext>
            </p:extLst>
          </p:nvPr>
        </p:nvGraphicFramePr>
        <p:xfrm>
          <a:off x="1020247" y="1990905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41728"/>
              </p:ext>
            </p:extLst>
          </p:nvPr>
        </p:nvGraphicFramePr>
        <p:xfrm>
          <a:off x="1020247" y="4245159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638CF58-B88E-44D8-82FF-90DEE4C2117A}"/>
              </a:ext>
            </a:extLst>
          </p:cNvPr>
          <p:cNvGrpSpPr/>
          <p:nvPr/>
        </p:nvGrpSpPr>
        <p:grpSpPr>
          <a:xfrm flipH="1">
            <a:off x="909166" y="1543691"/>
            <a:ext cx="2448272" cy="475860"/>
            <a:chOff x="1991588" y="2017033"/>
            <a:chExt cx="2448272" cy="37691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C400298-8865-47E1-92E1-EBFCBF26D3BE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B25B7-3B8D-4997-9430-4A31EBD29F6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397DFC-93E9-4489-9D1D-9366364DA0A7}"/>
              </a:ext>
            </a:extLst>
          </p:cNvPr>
          <p:cNvSpPr txBox="1"/>
          <p:nvPr/>
        </p:nvSpPr>
        <p:spPr>
          <a:xfrm>
            <a:off x="1058167" y="1562199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AD5CC-CD85-416E-A6ED-EDAFD56DB652}"/>
              </a:ext>
            </a:extLst>
          </p:cNvPr>
          <p:cNvGrpSpPr/>
          <p:nvPr/>
        </p:nvGrpSpPr>
        <p:grpSpPr>
          <a:xfrm flipH="1">
            <a:off x="909166" y="3783938"/>
            <a:ext cx="2448272" cy="475860"/>
            <a:chOff x="1991588" y="2017033"/>
            <a:chExt cx="2448272" cy="376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DAB4D-B39D-4601-9B0E-A63CFE8B43A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4EAE9D2-12C2-4AD2-A869-B1F1B1121F8A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2E4BF3-E140-463D-B653-FE62A86862F0}"/>
              </a:ext>
            </a:extLst>
          </p:cNvPr>
          <p:cNvSpPr txBox="1"/>
          <p:nvPr/>
        </p:nvSpPr>
        <p:spPr>
          <a:xfrm>
            <a:off x="1058167" y="3802447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CF2A7-9A4D-4852-B9A0-EA608246C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타원 14">
            <a:extLst>
              <a:ext uri="{FF2B5EF4-FFF2-40B4-BE49-F238E27FC236}">
                <a16:creationId xmlns:a16="http://schemas.microsoft.com/office/drawing/2014/main" id="{0764B4A8-6BA7-44E1-A8F5-1580B4701F0F}"/>
              </a:ext>
            </a:extLst>
          </p:cNvPr>
          <p:cNvSpPr/>
          <p:nvPr/>
        </p:nvSpPr>
        <p:spPr>
          <a:xfrm>
            <a:off x="991898" y="4659958"/>
            <a:ext cx="388504" cy="38850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18">
            <a:extLst>
              <a:ext uri="{FF2B5EF4-FFF2-40B4-BE49-F238E27FC236}">
                <a16:creationId xmlns:a16="http://schemas.microsoft.com/office/drawing/2014/main" id="{2B4BBAEA-E8D6-4D74-92D1-5A2E593E6711}"/>
              </a:ext>
            </a:extLst>
          </p:cNvPr>
          <p:cNvSpPr/>
          <p:nvPr/>
        </p:nvSpPr>
        <p:spPr>
          <a:xfrm>
            <a:off x="5006151" y="4955710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21">
            <a:extLst>
              <a:ext uri="{FF2B5EF4-FFF2-40B4-BE49-F238E27FC236}">
                <a16:creationId xmlns:a16="http://schemas.microsoft.com/office/drawing/2014/main" id="{39721966-9D7A-43EE-A883-E55DBD3A02A7}"/>
              </a:ext>
            </a:extLst>
          </p:cNvPr>
          <p:cNvSpPr/>
          <p:nvPr/>
        </p:nvSpPr>
        <p:spPr>
          <a:xfrm>
            <a:off x="9037132" y="4659958"/>
            <a:ext cx="388504" cy="38850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F224B5E7-5801-4FCF-9131-8EE4EE7C2A12}"/>
              </a:ext>
            </a:extLst>
          </p:cNvPr>
          <p:cNvSpPr txBox="1">
            <a:spLocks/>
          </p:cNvSpPr>
          <p:nvPr/>
        </p:nvSpPr>
        <p:spPr>
          <a:xfrm>
            <a:off x="1383124" y="4674190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9F5DFF02-7DD1-4AAA-A94B-BEB80E62D144}"/>
              </a:ext>
            </a:extLst>
          </p:cNvPr>
          <p:cNvSpPr txBox="1">
            <a:spLocks/>
          </p:cNvSpPr>
          <p:nvPr/>
        </p:nvSpPr>
        <p:spPr>
          <a:xfrm>
            <a:off x="5416428" y="4969942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8A2A231D-2970-4F5F-ABC4-26B66C6AB123}"/>
              </a:ext>
            </a:extLst>
          </p:cNvPr>
          <p:cNvSpPr txBox="1">
            <a:spLocks/>
          </p:cNvSpPr>
          <p:nvPr/>
        </p:nvSpPr>
        <p:spPr>
          <a:xfrm>
            <a:off x="9447408" y="4674190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2E967E88-5744-4E0E-8C0D-BD662F3989D2}"/>
              </a:ext>
            </a:extLst>
          </p:cNvPr>
          <p:cNvSpPr/>
          <p:nvPr/>
        </p:nvSpPr>
        <p:spPr>
          <a:xfrm flipV="1">
            <a:off x="1312752" y="551134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1">
            <a:extLst>
              <a:ext uri="{FF2B5EF4-FFF2-40B4-BE49-F238E27FC236}">
                <a16:creationId xmlns:a16="http://schemas.microsoft.com/office/drawing/2014/main" id="{C62B814C-5EFA-4C65-9BDF-E1145EDB2AA2}"/>
              </a:ext>
            </a:extLst>
          </p:cNvPr>
          <p:cNvSpPr/>
          <p:nvPr/>
        </p:nvSpPr>
        <p:spPr>
          <a:xfrm flipV="1">
            <a:off x="1312752" y="615941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02D8B4FF-4CB9-4D2E-9ABF-A6C4E2FE1192}"/>
              </a:ext>
            </a:extLst>
          </p:cNvPr>
          <p:cNvSpPr txBox="1">
            <a:spLocks/>
          </p:cNvSpPr>
          <p:nvPr/>
        </p:nvSpPr>
        <p:spPr>
          <a:xfrm>
            <a:off x="1312752" y="563870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94A6D8-04C4-4936-B697-124F3CE20C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0F0EB1-D0E1-48AA-86A4-CBECDE8DBA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93AE1AA-30C1-4C6E-ACE7-3E32D9C7C3F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C9077E66-9692-4816-8480-29B55F66C3FF}"/>
              </a:ext>
            </a:extLst>
          </p:cNvPr>
          <p:cNvGrpSpPr/>
          <p:nvPr/>
        </p:nvGrpSpPr>
        <p:grpSpPr>
          <a:xfrm>
            <a:off x="6712414" y="4861457"/>
            <a:ext cx="851918" cy="1155872"/>
            <a:chOff x="6558587" y="4528171"/>
            <a:chExt cx="851918" cy="11558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ED39D2-28BA-4E2D-A7E5-328BC7D2C5DB}"/>
                </a:ext>
              </a:extLst>
            </p:cNvPr>
            <p:cNvSpPr/>
            <p:nvPr/>
          </p:nvSpPr>
          <p:spPr>
            <a:xfrm>
              <a:off x="6558587" y="5404068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4BE669-D2ED-4D6F-B107-C7107EACB61F}"/>
                </a:ext>
              </a:extLst>
            </p:cNvPr>
            <p:cNvGrpSpPr/>
            <p:nvPr/>
          </p:nvGrpSpPr>
          <p:grpSpPr>
            <a:xfrm>
              <a:off x="6658600" y="4528171"/>
              <a:ext cx="651892" cy="1141361"/>
              <a:chOff x="4682109" y="4663903"/>
              <a:chExt cx="651892" cy="11413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852BC2-DBF2-4421-A0F4-34149A9D1D53}"/>
                  </a:ext>
                </a:extLst>
              </p:cNvPr>
              <p:cNvSpPr/>
              <p:nvPr/>
            </p:nvSpPr>
            <p:spPr>
              <a:xfrm>
                <a:off x="4682109" y="5538916"/>
                <a:ext cx="651892" cy="25228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B157DFA-BCEE-4F31-AD6E-A736F3CFEEB7}"/>
                  </a:ext>
                </a:extLst>
              </p:cNvPr>
              <p:cNvSpPr/>
              <p:nvPr/>
            </p:nvSpPr>
            <p:spPr>
              <a:xfrm>
                <a:off x="4709764" y="5219329"/>
                <a:ext cx="585933" cy="5859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3A04EF8-4CDB-4262-8066-307236ABC6A3}"/>
                  </a:ext>
                </a:extLst>
              </p:cNvPr>
              <p:cNvSpPr/>
              <p:nvPr/>
            </p:nvSpPr>
            <p:spPr>
              <a:xfrm>
                <a:off x="4732893" y="4663903"/>
                <a:ext cx="539675" cy="5396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584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FAB44-6F9E-4851-8CA8-6218B1AC7BA4}"/>
              </a:ext>
            </a:extLst>
          </p:cNvPr>
          <p:cNvGrpSpPr/>
          <p:nvPr/>
        </p:nvGrpSpPr>
        <p:grpSpPr>
          <a:xfrm>
            <a:off x="7640216" y="4224713"/>
            <a:ext cx="851918" cy="1792616"/>
            <a:chOff x="5445621" y="4014116"/>
            <a:chExt cx="851918" cy="17926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3D2B9F-2376-4DA2-8293-D46F0ACA2D8B}"/>
                </a:ext>
              </a:extLst>
            </p:cNvPr>
            <p:cNvSpPr/>
            <p:nvPr/>
          </p:nvSpPr>
          <p:spPr>
            <a:xfrm>
              <a:off x="5445621" y="5526757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C0D552-00FB-4D13-9F69-16E0F88C6957}"/>
                </a:ext>
              </a:extLst>
            </p:cNvPr>
            <p:cNvSpPr/>
            <p:nvPr/>
          </p:nvSpPr>
          <p:spPr>
            <a:xfrm>
              <a:off x="5504041" y="5529392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61A266-5DD1-4930-9F14-24CDC2F5747A}"/>
                </a:ext>
              </a:extLst>
            </p:cNvPr>
            <p:cNvSpPr/>
            <p:nvPr/>
          </p:nvSpPr>
          <p:spPr>
            <a:xfrm>
              <a:off x="5569797" y="5219329"/>
              <a:ext cx="585933" cy="5859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BA452-1DAE-4733-A273-C55D4DDA91B8}"/>
                </a:ext>
              </a:extLst>
            </p:cNvPr>
            <p:cNvSpPr/>
            <p:nvPr/>
          </p:nvSpPr>
          <p:spPr>
            <a:xfrm>
              <a:off x="5592926" y="4014116"/>
              <a:ext cx="539675" cy="539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B58B2-37C7-4436-8330-9F086A278114}"/>
              </a:ext>
            </a:extLst>
          </p:cNvPr>
          <p:cNvGrpSpPr/>
          <p:nvPr/>
        </p:nvGrpSpPr>
        <p:grpSpPr>
          <a:xfrm>
            <a:off x="8568020" y="3606257"/>
            <a:ext cx="851918" cy="2411072"/>
            <a:chOff x="6313909" y="3401667"/>
            <a:chExt cx="851918" cy="2411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17C9D9-8874-4355-85BC-CF2B23572013}"/>
                </a:ext>
              </a:extLst>
            </p:cNvPr>
            <p:cNvSpPr/>
            <p:nvPr/>
          </p:nvSpPr>
          <p:spPr>
            <a:xfrm>
              <a:off x="6313909" y="5532764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067C7B-C52B-42F6-9D7F-AFDAAB718BBC}"/>
                </a:ext>
              </a:extLst>
            </p:cNvPr>
            <p:cNvSpPr/>
            <p:nvPr/>
          </p:nvSpPr>
          <p:spPr>
            <a:xfrm>
              <a:off x="6364074" y="5529391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2225EB-FEF4-4403-BB93-F4487AC9ED1A}"/>
                </a:ext>
              </a:extLst>
            </p:cNvPr>
            <p:cNvSpPr/>
            <p:nvPr/>
          </p:nvSpPr>
          <p:spPr>
            <a:xfrm>
              <a:off x="6429830" y="5219329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5F0D3A-9B13-480D-843F-B714E156053C}"/>
                </a:ext>
              </a:extLst>
            </p:cNvPr>
            <p:cNvSpPr/>
            <p:nvPr/>
          </p:nvSpPr>
          <p:spPr>
            <a:xfrm>
              <a:off x="6452959" y="3401667"/>
              <a:ext cx="539675" cy="539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2C11DC-29CC-44F2-B670-302F58226103}"/>
              </a:ext>
            </a:extLst>
          </p:cNvPr>
          <p:cNvGrpSpPr/>
          <p:nvPr/>
        </p:nvGrpSpPr>
        <p:grpSpPr>
          <a:xfrm>
            <a:off x="9495822" y="3013729"/>
            <a:ext cx="851918" cy="3003601"/>
            <a:chOff x="7182197" y="2797028"/>
            <a:chExt cx="851918" cy="30036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3FC0B4-8C7D-454A-9504-D0F4D30525AA}"/>
                </a:ext>
              </a:extLst>
            </p:cNvPr>
            <p:cNvSpPr/>
            <p:nvPr/>
          </p:nvSpPr>
          <p:spPr>
            <a:xfrm>
              <a:off x="7182197" y="5519721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E0B8E-6914-428F-91AB-5E9E8018AB47}"/>
                </a:ext>
              </a:extLst>
            </p:cNvPr>
            <p:cNvSpPr/>
            <p:nvPr/>
          </p:nvSpPr>
          <p:spPr>
            <a:xfrm>
              <a:off x="7224107" y="5524757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6483C0-84CB-4310-BA41-27BA02356A39}"/>
                </a:ext>
              </a:extLst>
            </p:cNvPr>
            <p:cNvSpPr/>
            <p:nvPr/>
          </p:nvSpPr>
          <p:spPr>
            <a:xfrm>
              <a:off x="7289863" y="5214695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D61DCF-5032-4F2E-90DA-008AC1826225}"/>
                </a:ext>
              </a:extLst>
            </p:cNvPr>
            <p:cNvSpPr/>
            <p:nvPr/>
          </p:nvSpPr>
          <p:spPr>
            <a:xfrm>
              <a:off x="7312992" y="2797028"/>
              <a:ext cx="539675" cy="539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241879-B22E-49C7-96EC-0A6E24975483}"/>
              </a:ext>
            </a:extLst>
          </p:cNvPr>
          <p:cNvGrpSpPr/>
          <p:nvPr/>
        </p:nvGrpSpPr>
        <p:grpSpPr>
          <a:xfrm>
            <a:off x="10423626" y="2408651"/>
            <a:ext cx="851918" cy="3608679"/>
            <a:chOff x="8050485" y="2196581"/>
            <a:chExt cx="851918" cy="360867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14DDC5-DB4B-41AF-ABF3-93AA069DD611}"/>
                </a:ext>
              </a:extLst>
            </p:cNvPr>
            <p:cNvSpPr/>
            <p:nvPr/>
          </p:nvSpPr>
          <p:spPr>
            <a:xfrm>
              <a:off x="8050485" y="5516203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1895C0-B0D7-4D6D-A7AF-E3D103CB777F}"/>
                </a:ext>
              </a:extLst>
            </p:cNvPr>
            <p:cNvSpPr/>
            <p:nvPr/>
          </p:nvSpPr>
          <p:spPr>
            <a:xfrm>
              <a:off x="8084141" y="5529388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D467CB-FE1B-4ACE-BFD4-AEC33409C1D3}"/>
                </a:ext>
              </a:extLst>
            </p:cNvPr>
            <p:cNvSpPr/>
            <p:nvPr/>
          </p:nvSpPr>
          <p:spPr>
            <a:xfrm>
              <a:off x="8149897" y="5219326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B3E9D3-BE8F-4C1C-A04A-E81D726C93E7}"/>
                </a:ext>
              </a:extLst>
            </p:cNvPr>
            <p:cNvSpPr/>
            <p:nvPr/>
          </p:nvSpPr>
          <p:spPr>
            <a:xfrm>
              <a:off x="8173026" y="2196581"/>
              <a:ext cx="539675" cy="5396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17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F1750E-4275-4661-A36F-1D14C8ECB327}"/>
              </a:ext>
            </a:extLst>
          </p:cNvPr>
          <p:cNvSpPr txBox="1"/>
          <p:nvPr/>
        </p:nvSpPr>
        <p:spPr>
          <a:xfrm>
            <a:off x="855216" y="2064640"/>
            <a:ext cx="524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940EE-F2E1-4B08-9644-2D3F85B78738}"/>
              </a:ext>
            </a:extLst>
          </p:cNvPr>
          <p:cNvSpPr txBox="1"/>
          <p:nvPr/>
        </p:nvSpPr>
        <p:spPr>
          <a:xfrm>
            <a:off x="855216" y="1748033"/>
            <a:ext cx="524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37108A-DB59-4A96-A291-728B50886A7F}"/>
              </a:ext>
            </a:extLst>
          </p:cNvPr>
          <p:cNvSpPr txBox="1"/>
          <p:nvPr/>
        </p:nvSpPr>
        <p:spPr>
          <a:xfrm>
            <a:off x="855216" y="4284297"/>
            <a:ext cx="524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그룹 4">
            <a:extLst>
              <a:ext uri="{FF2B5EF4-FFF2-40B4-BE49-F238E27FC236}">
                <a16:creationId xmlns:a16="http://schemas.microsoft.com/office/drawing/2014/main" id="{D2CD471E-610C-42D6-9779-E993C4CFCC22}"/>
              </a:ext>
            </a:extLst>
          </p:cNvPr>
          <p:cNvGrpSpPr/>
          <p:nvPr/>
        </p:nvGrpSpPr>
        <p:grpSpPr>
          <a:xfrm>
            <a:off x="6697106" y="1846120"/>
            <a:ext cx="1457816" cy="1104162"/>
            <a:chOff x="6582401" y="2034947"/>
            <a:chExt cx="1457816" cy="110416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12300D-A102-4818-9B2E-689A99FEA11C}"/>
                </a:ext>
              </a:extLst>
            </p:cNvPr>
            <p:cNvGrpSpPr/>
            <p:nvPr/>
          </p:nvGrpSpPr>
          <p:grpSpPr>
            <a:xfrm>
              <a:off x="6582401" y="2034947"/>
              <a:ext cx="1457816" cy="276999"/>
              <a:chOff x="5119488" y="2096796"/>
              <a:chExt cx="1457816" cy="27699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0C4F9F-E5D6-4136-805B-6D947F9776C4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A57D21C-703A-4D15-8FF0-1F25309E4239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98D591-4657-4908-A32D-5D238366E888}"/>
                </a:ext>
              </a:extLst>
            </p:cNvPr>
            <p:cNvGrpSpPr/>
            <p:nvPr/>
          </p:nvGrpSpPr>
          <p:grpSpPr>
            <a:xfrm>
              <a:off x="6582401" y="2241738"/>
              <a:ext cx="1457816" cy="276999"/>
              <a:chOff x="5119488" y="2096796"/>
              <a:chExt cx="1457816" cy="27699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4AA5354-65A9-40F6-97AA-53B36B5779F3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385955-F31C-4599-8F71-8980E0B895F7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C008FB3-04F5-4737-ACCB-73A2C75E4970}"/>
                </a:ext>
              </a:extLst>
            </p:cNvPr>
            <p:cNvGrpSpPr/>
            <p:nvPr/>
          </p:nvGrpSpPr>
          <p:grpSpPr>
            <a:xfrm>
              <a:off x="6582401" y="2448529"/>
              <a:ext cx="1457816" cy="276999"/>
              <a:chOff x="5119488" y="2096796"/>
              <a:chExt cx="1457816" cy="27699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AB1E89-3C80-4F17-B39D-4766F99B0CBE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EE6E75-E79C-4EEE-8702-8E7EE43B88BD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85DBC4-A636-45AE-A9F1-D3D764ACADB2}"/>
                </a:ext>
              </a:extLst>
            </p:cNvPr>
            <p:cNvGrpSpPr/>
            <p:nvPr/>
          </p:nvGrpSpPr>
          <p:grpSpPr>
            <a:xfrm>
              <a:off x="6582401" y="2655320"/>
              <a:ext cx="1457816" cy="276999"/>
              <a:chOff x="5119488" y="2096796"/>
              <a:chExt cx="1457816" cy="2769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813904F-58C7-45ED-AE3A-29BE43C9AFB3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DAD9FB-B621-4838-9407-6F481E83A004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F09F5A-4ACE-4B41-842D-66A5C8D23210}"/>
                </a:ext>
              </a:extLst>
            </p:cNvPr>
            <p:cNvGrpSpPr/>
            <p:nvPr/>
          </p:nvGrpSpPr>
          <p:grpSpPr>
            <a:xfrm>
              <a:off x="6582401" y="2862110"/>
              <a:ext cx="1457816" cy="276999"/>
              <a:chOff x="5119488" y="2096796"/>
              <a:chExt cx="1457816" cy="27699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53D27-D08A-43C1-A18D-5A260A4F3BDC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5B9B2A-56B4-4813-8E04-82F2DCC167D0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759D78F-E675-45AD-AEDE-D4071CBBA434}"/>
              </a:ext>
            </a:extLst>
          </p:cNvPr>
          <p:cNvSpPr/>
          <p:nvPr/>
        </p:nvSpPr>
        <p:spPr>
          <a:xfrm>
            <a:off x="931416" y="3273241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AFC4AD-B60F-4C62-B44E-A9501ACDA55D}"/>
              </a:ext>
            </a:extLst>
          </p:cNvPr>
          <p:cNvSpPr/>
          <p:nvPr/>
        </p:nvSpPr>
        <p:spPr>
          <a:xfrm>
            <a:off x="1977606" y="3273241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938BBB-B8F8-4986-B466-7E3E9C4DCC53}"/>
              </a:ext>
            </a:extLst>
          </p:cNvPr>
          <p:cNvSpPr/>
          <p:nvPr/>
        </p:nvSpPr>
        <p:spPr>
          <a:xfrm>
            <a:off x="3023796" y="3273241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3DF1BF-D28B-4EC7-9945-2FAF02D3742E}"/>
              </a:ext>
            </a:extLst>
          </p:cNvPr>
          <p:cNvSpPr/>
          <p:nvPr/>
        </p:nvSpPr>
        <p:spPr>
          <a:xfrm>
            <a:off x="4069986" y="3273241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2" name="Isosceles Triangle 8">
            <a:extLst>
              <a:ext uri="{FF2B5EF4-FFF2-40B4-BE49-F238E27FC236}">
                <a16:creationId xmlns:a16="http://schemas.microsoft.com/office/drawing/2014/main" id="{ADE021A4-FF8F-4847-86D0-1B81E6797542}"/>
              </a:ext>
            </a:extLst>
          </p:cNvPr>
          <p:cNvSpPr/>
          <p:nvPr/>
        </p:nvSpPr>
        <p:spPr>
          <a:xfrm rot="16200000">
            <a:off x="3231858" y="3468518"/>
            <a:ext cx="268267" cy="31984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BD3F76DE-3D7C-47F0-BAF1-1577101355B6}"/>
              </a:ext>
            </a:extLst>
          </p:cNvPr>
          <p:cNvSpPr/>
          <p:nvPr/>
        </p:nvSpPr>
        <p:spPr>
          <a:xfrm>
            <a:off x="4274174" y="3486183"/>
            <a:ext cx="284513" cy="2845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EBE7FBC8-309C-4DD2-8C62-C8173F27BCA7}"/>
              </a:ext>
            </a:extLst>
          </p:cNvPr>
          <p:cNvSpPr/>
          <p:nvPr/>
        </p:nvSpPr>
        <p:spPr>
          <a:xfrm>
            <a:off x="2180808" y="3528965"/>
            <a:ext cx="310375" cy="20398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0C513B65-9DAF-4B0A-9647-2EC3158CA2BB}"/>
              </a:ext>
            </a:extLst>
          </p:cNvPr>
          <p:cNvSpPr>
            <a:spLocks noChangeAspect="1"/>
          </p:cNvSpPr>
          <p:nvPr/>
        </p:nvSpPr>
        <p:spPr>
          <a:xfrm>
            <a:off x="1145212" y="3482760"/>
            <a:ext cx="300759" cy="3032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1F607E-AD43-4CBF-852E-ED3C30B18FC9}"/>
              </a:ext>
            </a:extLst>
          </p:cNvPr>
          <p:cNvSpPr/>
          <p:nvPr/>
        </p:nvSpPr>
        <p:spPr>
          <a:xfrm>
            <a:off x="5116176" y="3273241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3" name="Rectangle 36">
            <a:extLst>
              <a:ext uri="{FF2B5EF4-FFF2-40B4-BE49-F238E27FC236}">
                <a16:creationId xmlns:a16="http://schemas.microsoft.com/office/drawing/2014/main" id="{38A13543-F9B4-42C8-8989-61AB5A073E13}"/>
              </a:ext>
            </a:extLst>
          </p:cNvPr>
          <p:cNvSpPr/>
          <p:nvPr/>
        </p:nvSpPr>
        <p:spPr>
          <a:xfrm>
            <a:off x="5338586" y="3503369"/>
            <a:ext cx="274668" cy="22960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Chevron 1">
            <a:extLst>
              <a:ext uri="{FF2B5EF4-FFF2-40B4-BE49-F238E27FC236}">
                <a16:creationId xmlns:a16="http://schemas.microsoft.com/office/drawing/2014/main" id="{36745411-78F5-46AA-B8FC-A3EF71C58F00}"/>
              </a:ext>
            </a:extLst>
          </p:cNvPr>
          <p:cNvSpPr/>
          <p:nvPr/>
        </p:nvSpPr>
        <p:spPr>
          <a:xfrm>
            <a:off x="6203777" y="1700810"/>
            <a:ext cx="4990085" cy="1443835"/>
          </a:xfrm>
          <a:prstGeom prst="chevron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F10EF89D-B497-44F4-817B-C760B8C40C34}"/>
              </a:ext>
            </a:extLst>
          </p:cNvPr>
          <p:cNvSpPr/>
          <p:nvPr/>
        </p:nvSpPr>
        <p:spPr>
          <a:xfrm>
            <a:off x="6587871" y="1811944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D05B024-92D2-480E-BC8E-79BC89E2D07C}"/>
              </a:ext>
            </a:extLst>
          </p:cNvPr>
          <p:cNvSpPr/>
          <p:nvPr/>
        </p:nvSpPr>
        <p:spPr>
          <a:xfrm>
            <a:off x="6587871" y="1918750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AB03-EF08-4E72-A9D7-63D5E8721DC0}"/>
              </a:ext>
            </a:extLst>
          </p:cNvPr>
          <p:cNvSpPr txBox="1"/>
          <p:nvPr/>
        </p:nvSpPr>
        <p:spPr>
          <a:xfrm>
            <a:off x="9307928" y="2168964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16088D-6CBD-47D2-9C39-B3D616DA4CC5}"/>
              </a:ext>
            </a:extLst>
          </p:cNvPr>
          <p:cNvGrpSpPr/>
          <p:nvPr/>
        </p:nvGrpSpPr>
        <p:grpSpPr>
          <a:xfrm>
            <a:off x="7063992" y="1996683"/>
            <a:ext cx="2207581" cy="891901"/>
            <a:chOff x="3017859" y="4307149"/>
            <a:chExt cx="1184195" cy="919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4F0E61-7443-4470-B16A-80CD9C15F527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544B2-30BE-463E-8FCB-05051E012557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8">
            <a:extLst>
              <a:ext uri="{FF2B5EF4-FFF2-40B4-BE49-F238E27FC236}">
                <a16:creationId xmlns:a16="http://schemas.microsoft.com/office/drawing/2014/main" id="{37A3FFE2-1CDE-42A4-8891-CB80F7445E5B}"/>
              </a:ext>
            </a:extLst>
          </p:cNvPr>
          <p:cNvSpPr/>
          <p:nvPr/>
        </p:nvSpPr>
        <p:spPr>
          <a:xfrm>
            <a:off x="6203777" y="3522562"/>
            <a:ext cx="4990085" cy="1443835"/>
          </a:xfrm>
          <a:prstGeom prst="chevron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Chevron 9">
            <a:extLst>
              <a:ext uri="{FF2B5EF4-FFF2-40B4-BE49-F238E27FC236}">
                <a16:creationId xmlns:a16="http://schemas.microsoft.com/office/drawing/2014/main" id="{DBB8C29C-8B09-4C56-A688-0F6970A6F3BB}"/>
              </a:ext>
            </a:extLst>
          </p:cNvPr>
          <p:cNvSpPr/>
          <p:nvPr/>
        </p:nvSpPr>
        <p:spPr>
          <a:xfrm>
            <a:off x="6561760" y="3633696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2336C10-44F9-4583-A205-0EF582846819}"/>
              </a:ext>
            </a:extLst>
          </p:cNvPr>
          <p:cNvSpPr/>
          <p:nvPr/>
        </p:nvSpPr>
        <p:spPr>
          <a:xfrm>
            <a:off x="6561760" y="3740502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8D1CE-3AE7-4D99-A58D-DD03F4B6A659}"/>
              </a:ext>
            </a:extLst>
          </p:cNvPr>
          <p:cNvSpPr txBox="1"/>
          <p:nvPr/>
        </p:nvSpPr>
        <p:spPr>
          <a:xfrm>
            <a:off x="9307928" y="4016988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3B875A-4A22-447E-8BDD-2B1404A0373C}"/>
              </a:ext>
            </a:extLst>
          </p:cNvPr>
          <p:cNvGrpSpPr/>
          <p:nvPr/>
        </p:nvGrpSpPr>
        <p:grpSpPr>
          <a:xfrm>
            <a:off x="7063992" y="3834496"/>
            <a:ext cx="2207581" cy="891901"/>
            <a:chOff x="3017859" y="4307149"/>
            <a:chExt cx="1184195" cy="9194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957078-C1E7-4FB5-87BD-EB9F0EF6A7C6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B76405-D1FF-4F6D-9674-FFD9AF61BEC1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Chevron 15">
            <a:extLst>
              <a:ext uri="{FF2B5EF4-FFF2-40B4-BE49-F238E27FC236}">
                <a16:creationId xmlns:a16="http://schemas.microsoft.com/office/drawing/2014/main" id="{5954EFC3-2127-40A9-9834-221EED97E971}"/>
              </a:ext>
            </a:extLst>
          </p:cNvPr>
          <p:cNvSpPr/>
          <p:nvPr/>
        </p:nvSpPr>
        <p:spPr>
          <a:xfrm rot="10800000">
            <a:off x="1001775" y="2611686"/>
            <a:ext cx="4990085" cy="1443835"/>
          </a:xfrm>
          <a:prstGeom prst="chevron">
            <a:avLst/>
          </a:prstGeom>
          <a:solidFill>
            <a:schemeClr val="accent3"/>
          </a:solidFill>
          <a:ln w="6350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Chevron 16">
            <a:extLst>
              <a:ext uri="{FF2B5EF4-FFF2-40B4-BE49-F238E27FC236}">
                <a16:creationId xmlns:a16="http://schemas.microsoft.com/office/drawing/2014/main" id="{225D9449-0C55-47E2-A8BB-31FB07C7D852}"/>
              </a:ext>
            </a:extLst>
          </p:cNvPr>
          <p:cNvSpPr/>
          <p:nvPr/>
        </p:nvSpPr>
        <p:spPr>
          <a:xfrm rot="10800000">
            <a:off x="1385869" y="2722820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9360A752-C35D-4FF1-8077-6EBB96A602DE}"/>
              </a:ext>
            </a:extLst>
          </p:cNvPr>
          <p:cNvSpPr/>
          <p:nvPr/>
        </p:nvSpPr>
        <p:spPr>
          <a:xfrm rot="10800000">
            <a:off x="1688387" y="2829626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BCA0D-D43E-4495-A736-16E06007157B}"/>
              </a:ext>
            </a:extLst>
          </p:cNvPr>
          <p:cNvSpPr txBox="1"/>
          <p:nvPr/>
        </p:nvSpPr>
        <p:spPr>
          <a:xfrm>
            <a:off x="2211324" y="3058151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6E101F-20CA-493F-A017-32C3642AA29E}"/>
              </a:ext>
            </a:extLst>
          </p:cNvPr>
          <p:cNvGrpSpPr/>
          <p:nvPr/>
        </p:nvGrpSpPr>
        <p:grpSpPr>
          <a:xfrm>
            <a:off x="2890686" y="2911106"/>
            <a:ext cx="2203926" cy="891901"/>
            <a:chOff x="3017859" y="4307149"/>
            <a:chExt cx="1184195" cy="9194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74C889-CF10-4598-ABFE-A1325CA2F86A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FE3A6-3DE3-4416-916A-58C99BC6A493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Chevron 22">
            <a:extLst>
              <a:ext uri="{FF2B5EF4-FFF2-40B4-BE49-F238E27FC236}">
                <a16:creationId xmlns:a16="http://schemas.microsoft.com/office/drawing/2014/main" id="{2DAD125D-C5B8-4160-8966-8D03370B1CF5}"/>
              </a:ext>
            </a:extLst>
          </p:cNvPr>
          <p:cNvSpPr/>
          <p:nvPr/>
        </p:nvSpPr>
        <p:spPr>
          <a:xfrm rot="10800000">
            <a:off x="1001775" y="4433439"/>
            <a:ext cx="4990085" cy="144383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Chevron 23">
            <a:extLst>
              <a:ext uri="{FF2B5EF4-FFF2-40B4-BE49-F238E27FC236}">
                <a16:creationId xmlns:a16="http://schemas.microsoft.com/office/drawing/2014/main" id="{9F8E3651-6173-4014-A1BC-644FF69578FF}"/>
              </a:ext>
            </a:extLst>
          </p:cNvPr>
          <p:cNvSpPr/>
          <p:nvPr/>
        </p:nvSpPr>
        <p:spPr>
          <a:xfrm rot="10800000">
            <a:off x="1385869" y="4544573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52218A8-3FFA-4E12-9F5E-3F05B757764F}"/>
              </a:ext>
            </a:extLst>
          </p:cNvPr>
          <p:cNvSpPr/>
          <p:nvPr/>
        </p:nvSpPr>
        <p:spPr>
          <a:xfrm rot="10800000">
            <a:off x="1688387" y="4651379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5DD5BD-7C45-42DE-970F-AEDA2561CD2B}"/>
              </a:ext>
            </a:extLst>
          </p:cNvPr>
          <p:cNvSpPr txBox="1"/>
          <p:nvPr/>
        </p:nvSpPr>
        <p:spPr>
          <a:xfrm>
            <a:off x="2211324" y="4901595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D701D1-BDF4-4869-9EC1-C8EC543556BE}"/>
              </a:ext>
            </a:extLst>
          </p:cNvPr>
          <p:cNvGrpSpPr/>
          <p:nvPr/>
        </p:nvGrpSpPr>
        <p:grpSpPr>
          <a:xfrm>
            <a:off x="2860444" y="4748920"/>
            <a:ext cx="2203926" cy="891901"/>
            <a:chOff x="3017859" y="4307149"/>
            <a:chExt cx="1184195" cy="9194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0EBCFA-F5AC-42CC-A5A5-53CEE22A5674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5C22EC-107A-4F79-AF0E-704039567F49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AD28A-1F5E-4C98-9B05-B6ABC85388D8}"/>
              </a:ext>
            </a:extLst>
          </p:cNvPr>
          <p:cNvSpPr/>
          <p:nvPr/>
        </p:nvSpPr>
        <p:spPr>
          <a:xfrm>
            <a:off x="0" y="5668246"/>
            <a:ext cx="12192000" cy="9373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D2410-D09C-4286-B5AF-021592FF502A}"/>
              </a:ext>
            </a:extLst>
          </p:cNvPr>
          <p:cNvSpPr txBox="1"/>
          <p:nvPr/>
        </p:nvSpPr>
        <p:spPr>
          <a:xfrm>
            <a:off x="460495" y="4881221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2542-E4D9-499D-AF97-C427E6FC002F}"/>
              </a:ext>
            </a:extLst>
          </p:cNvPr>
          <p:cNvSpPr txBox="1"/>
          <p:nvPr/>
        </p:nvSpPr>
        <p:spPr>
          <a:xfrm>
            <a:off x="460495" y="5844531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BD4C2-23ED-4D12-83FC-0E19EDC45CD2}"/>
              </a:ext>
            </a:extLst>
          </p:cNvPr>
          <p:cNvSpPr txBox="1"/>
          <p:nvPr/>
        </p:nvSpPr>
        <p:spPr>
          <a:xfrm>
            <a:off x="8475365" y="4729558"/>
            <a:ext cx="330181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630D6-D35F-4141-B7F2-82C806C06963}"/>
              </a:ext>
            </a:extLst>
          </p:cNvPr>
          <p:cNvSpPr txBox="1"/>
          <p:nvPr/>
        </p:nvSpPr>
        <p:spPr>
          <a:xfrm>
            <a:off x="8476897" y="6084281"/>
            <a:ext cx="31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7E531-E95D-4AED-855E-3148FE80CBC3}"/>
              </a:ext>
            </a:extLst>
          </p:cNvPr>
          <p:cNvSpPr txBox="1"/>
          <p:nvPr/>
        </p:nvSpPr>
        <p:spPr>
          <a:xfrm>
            <a:off x="8476897" y="5745597"/>
            <a:ext cx="31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AAF2A-0F93-4F5F-973E-D726DFEE10AD}"/>
              </a:ext>
            </a:extLst>
          </p:cNvPr>
          <p:cNvSpPr txBox="1"/>
          <p:nvPr/>
        </p:nvSpPr>
        <p:spPr>
          <a:xfrm>
            <a:off x="908966" y="635153"/>
            <a:ext cx="7039280" cy="116955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233D3CD7-9872-4F63-99F1-3EE76D918E97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37392" y="4980780"/>
            <a:ext cx="477715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237448" y="5743864"/>
            <a:ext cx="4777096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FAE4B10-22B3-44C6-87F1-24D5F59B3413}"/>
              </a:ext>
            </a:extLst>
          </p:cNvPr>
          <p:cNvSpPr/>
          <p:nvPr/>
        </p:nvSpPr>
        <p:spPr>
          <a:xfrm rot="5400000">
            <a:off x="5079953" y="2760696"/>
            <a:ext cx="1977794" cy="1977795"/>
          </a:xfrm>
          <a:prstGeom prst="arc">
            <a:avLst>
              <a:gd name="adj1" fmla="val 5710672"/>
              <a:gd name="adj2" fmla="val 15912259"/>
            </a:avLst>
          </a:prstGeom>
          <a:ln w="165100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3C87454-24A0-4706-BAC5-30AAF7AD4A92}"/>
              </a:ext>
            </a:extLst>
          </p:cNvPr>
          <p:cNvSpPr/>
          <p:nvPr/>
        </p:nvSpPr>
        <p:spPr>
          <a:xfrm rot="5400000" flipH="1">
            <a:off x="7086310" y="2743499"/>
            <a:ext cx="1977794" cy="1977795"/>
          </a:xfrm>
          <a:prstGeom prst="arc">
            <a:avLst>
              <a:gd name="adj1" fmla="val 5478932"/>
              <a:gd name="adj2" fmla="val 16740799"/>
            </a:avLst>
          </a:prstGeom>
          <a:ln w="165100">
            <a:solidFill>
              <a:schemeClr val="accent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AEEDCE9-8CC8-45EE-900C-B247D99D4A8D}"/>
              </a:ext>
            </a:extLst>
          </p:cNvPr>
          <p:cNvSpPr/>
          <p:nvPr/>
        </p:nvSpPr>
        <p:spPr>
          <a:xfrm rot="5400000">
            <a:off x="9052156" y="2743499"/>
            <a:ext cx="1977794" cy="1977795"/>
          </a:xfrm>
          <a:prstGeom prst="arc">
            <a:avLst>
              <a:gd name="adj1" fmla="val 6266444"/>
              <a:gd name="adj2" fmla="val 16037008"/>
            </a:avLst>
          </a:prstGeom>
          <a:ln w="165100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D76607-DEE8-4E35-BBEC-7AFC0EE6A06F}"/>
              </a:ext>
            </a:extLst>
          </p:cNvPr>
          <p:cNvSpPr/>
          <p:nvPr/>
        </p:nvSpPr>
        <p:spPr>
          <a:xfrm>
            <a:off x="9420259" y="3128800"/>
            <a:ext cx="1241586" cy="124158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C6C93D-A6F9-4401-8432-57EE4232B6F6}"/>
              </a:ext>
            </a:extLst>
          </p:cNvPr>
          <p:cNvSpPr/>
          <p:nvPr/>
        </p:nvSpPr>
        <p:spPr>
          <a:xfrm>
            <a:off x="7454413" y="3128800"/>
            <a:ext cx="1241586" cy="124158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712849-2551-40F8-8975-0690A2525B17}"/>
              </a:ext>
            </a:extLst>
          </p:cNvPr>
          <p:cNvSpPr/>
          <p:nvPr/>
        </p:nvSpPr>
        <p:spPr>
          <a:xfrm>
            <a:off x="5440185" y="3128800"/>
            <a:ext cx="1241586" cy="124158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Chevron 5">
            <a:extLst>
              <a:ext uri="{FF2B5EF4-FFF2-40B4-BE49-F238E27FC236}">
                <a16:creationId xmlns:a16="http://schemas.microsoft.com/office/drawing/2014/main" id="{CEBB3A62-D314-4774-8794-E75F44E4E9B4}"/>
              </a:ext>
            </a:extLst>
          </p:cNvPr>
          <p:cNvSpPr/>
          <p:nvPr/>
        </p:nvSpPr>
        <p:spPr>
          <a:xfrm rot="5400000">
            <a:off x="9919268" y="4509116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Chevron 67">
            <a:extLst>
              <a:ext uri="{FF2B5EF4-FFF2-40B4-BE49-F238E27FC236}">
                <a16:creationId xmlns:a16="http://schemas.microsoft.com/office/drawing/2014/main" id="{0D544AE6-57D4-45DD-B1A9-AEB262743CF8}"/>
              </a:ext>
            </a:extLst>
          </p:cNvPr>
          <p:cNvSpPr/>
          <p:nvPr/>
        </p:nvSpPr>
        <p:spPr>
          <a:xfrm rot="5400000">
            <a:off x="5930452" y="4526432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2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Chevron 91">
            <a:extLst>
              <a:ext uri="{FF2B5EF4-FFF2-40B4-BE49-F238E27FC236}">
                <a16:creationId xmlns:a16="http://schemas.microsoft.com/office/drawing/2014/main" id="{3CDA0F03-009A-4023-93DA-8DA87C40EF58}"/>
              </a:ext>
            </a:extLst>
          </p:cNvPr>
          <p:cNvSpPr/>
          <p:nvPr/>
        </p:nvSpPr>
        <p:spPr>
          <a:xfrm rot="5400000" flipH="1">
            <a:off x="7917780" y="2574673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3">
              <a:alpha val="98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8F1D78C-7D21-46D0-8FC2-0F5380C1FEF7}"/>
              </a:ext>
            </a:extLst>
          </p:cNvPr>
          <p:cNvSpPr/>
          <p:nvPr/>
        </p:nvSpPr>
        <p:spPr>
          <a:xfrm rot="5400000" flipH="1">
            <a:off x="3094870" y="2743500"/>
            <a:ext cx="1977794" cy="1977795"/>
          </a:xfrm>
          <a:prstGeom prst="arc">
            <a:avLst>
              <a:gd name="adj1" fmla="val 5478932"/>
              <a:gd name="adj2" fmla="val 16110077"/>
            </a:avLst>
          </a:prstGeom>
          <a:ln w="1651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DDDC3D8-14E4-4794-98F5-08892810ADE6}"/>
              </a:ext>
            </a:extLst>
          </p:cNvPr>
          <p:cNvSpPr/>
          <p:nvPr/>
        </p:nvSpPr>
        <p:spPr>
          <a:xfrm rot="5400000">
            <a:off x="1112033" y="2743500"/>
            <a:ext cx="1977794" cy="1977795"/>
          </a:xfrm>
          <a:prstGeom prst="arc">
            <a:avLst>
              <a:gd name="adj1" fmla="val 6266444"/>
              <a:gd name="adj2" fmla="val 16268714"/>
            </a:avLst>
          </a:prstGeom>
          <a:ln w="1651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11085A-C057-4C75-98D4-8218C39CB5A3}"/>
              </a:ext>
            </a:extLst>
          </p:cNvPr>
          <p:cNvSpPr/>
          <p:nvPr/>
        </p:nvSpPr>
        <p:spPr>
          <a:xfrm>
            <a:off x="1480136" y="3128801"/>
            <a:ext cx="1241586" cy="1241587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84BC68-539D-41B9-878A-357D76CF5AA5}"/>
              </a:ext>
            </a:extLst>
          </p:cNvPr>
          <p:cNvSpPr/>
          <p:nvPr/>
        </p:nvSpPr>
        <p:spPr>
          <a:xfrm>
            <a:off x="3462973" y="3128801"/>
            <a:ext cx="1241586" cy="124158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7" name="Chevron 5">
            <a:extLst>
              <a:ext uri="{FF2B5EF4-FFF2-40B4-BE49-F238E27FC236}">
                <a16:creationId xmlns:a16="http://schemas.microsoft.com/office/drawing/2014/main" id="{E7982E48-CA31-41B1-83E2-6A0BBEBD9C7F}"/>
              </a:ext>
            </a:extLst>
          </p:cNvPr>
          <p:cNvSpPr/>
          <p:nvPr/>
        </p:nvSpPr>
        <p:spPr>
          <a:xfrm rot="5400000">
            <a:off x="1979145" y="4509117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6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8" name="Chevron 91">
            <a:extLst>
              <a:ext uri="{FF2B5EF4-FFF2-40B4-BE49-F238E27FC236}">
                <a16:creationId xmlns:a16="http://schemas.microsoft.com/office/drawing/2014/main" id="{95E9C360-BF9E-4579-95F9-AE97F867D0F1}"/>
              </a:ext>
            </a:extLst>
          </p:cNvPr>
          <p:cNvSpPr/>
          <p:nvPr/>
        </p:nvSpPr>
        <p:spPr>
          <a:xfrm rot="5400000" flipH="1">
            <a:off x="3926340" y="2574674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1"/>
          </a:solidFill>
          <a:ln w="6350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028E708-D290-4A47-9F81-E025C614511A}"/>
              </a:ext>
            </a:extLst>
          </p:cNvPr>
          <p:cNvSpPr/>
          <p:nvPr/>
        </p:nvSpPr>
        <p:spPr>
          <a:xfrm>
            <a:off x="1930127" y="358115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Block Arc 10">
            <a:extLst>
              <a:ext uri="{FF2B5EF4-FFF2-40B4-BE49-F238E27FC236}">
                <a16:creationId xmlns:a16="http://schemas.microsoft.com/office/drawing/2014/main" id="{EE1DAA2D-0731-4D69-9957-E80920D898A1}"/>
              </a:ext>
            </a:extLst>
          </p:cNvPr>
          <p:cNvSpPr/>
          <p:nvPr/>
        </p:nvSpPr>
        <p:spPr>
          <a:xfrm>
            <a:off x="5883812" y="36034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Isosceles Triangle 41">
            <a:extLst>
              <a:ext uri="{FF2B5EF4-FFF2-40B4-BE49-F238E27FC236}">
                <a16:creationId xmlns:a16="http://schemas.microsoft.com/office/drawing/2014/main" id="{4EA5F670-A238-416B-B284-E4B3747B0B6E}"/>
              </a:ext>
            </a:extLst>
          </p:cNvPr>
          <p:cNvSpPr/>
          <p:nvPr/>
        </p:nvSpPr>
        <p:spPr>
          <a:xfrm>
            <a:off x="3950656" y="3540306"/>
            <a:ext cx="268468" cy="385636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E9C69A91-8E12-4C7E-A2C0-8AA03CA28970}"/>
              </a:ext>
            </a:extLst>
          </p:cNvPr>
          <p:cNvSpPr/>
          <p:nvPr/>
        </p:nvSpPr>
        <p:spPr>
          <a:xfrm>
            <a:off x="9873615" y="3615996"/>
            <a:ext cx="388258" cy="30041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Donut 15">
            <a:extLst>
              <a:ext uri="{FF2B5EF4-FFF2-40B4-BE49-F238E27FC236}">
                <a16:creationId xmlns:a16="http://schemas.microsoft.com/office/drawing/2014/main" id="{30B8C9AC-432E-49F0-AD95-12593E095023}"/>
              </a:ext>
            </a:extLst>
          </p:cNvPr>
          <p:cNvSpPr/>
          <p:nvPr/>
        </p:nvSpPr>
        <p:spPr>
          <a:xfrm>
            <a:off x="7909503" y="3559897"/>
            <a:ext cx="389432" cy="38672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93096A-AF0B-421E-850C-AE8B9D7EE21B}"/>
              </a:ext>
            </a:extLst>
          </p:cNvPr>
          <p:cNvGrpSpPr/>
          <p:nvPr/>
        </p:nvGrpSpPr>
        <p:grpSpPr>
          <a:xfrm>
            <a:off x="995940" y="5058768"/>
            <a:ext cx="2271572" cy="1084161"/>
            <a:chOff x="3017857" y="4307149"/>
            <a:chExt cx="2872047" cy="10841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E0DCE1-5B82-44ED-A2ED-341197E84AFB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2969D0-DBA0-4464-A1C2-610D4AD025AC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4C637D-C12F-42B6-8998-FC8D6C1C3B28}"/>
              </a:ext>
            </a:extLst>
          </p:cNvPr>
          <p:cNvGrpSpPr/>
          <p:nvPr/>
        </p:nvGrpSpPr>
        <p:grpSpPr>
          <a:xfrm>
            <a:off x="4966002" y="5058768"/>
            <a:ext cx="2271572" cy="1084161"/>
            <a:chOff x="3017857" y="4307149"/>
            <a:chExt cx="2872047" cy="108416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2FF237-2961-4EBB-8730-32CDC8F19468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94FC96-1B24-424B-A83A-B76427F95592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239CD-183E-4577-9B9C-6095385547F2}"/>
              </a:ext>
            </a:extLst>
          </p:cNvPr>
          <p:cNvGrpSpPr/>
          <p:nvPr/>
        </p:nvGrpSpPr>
        <p:grpSpPr>
          <a:xfrm>
            <a:off x="8936063" y="5058768"/>
            <a:ext cx="2271572" cy="1084161"/>
            <a:chOff x="3017857" y="4307149"/>
            <a:chExt cx="2872047" cy="10841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F4CAD4-2EB4-46B7-B72E-77907A01C222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82D3AF-39CC-4BBC-BB4B-8F33249FB3F0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1870CE-53A9-4084-8FF2-ACCB9FE6AA65}"/>
              </a:ext>
            </a:extLst>
          </p:cNvPr>
          <p:cNvGrpSpPr/>
          <p:nvPr/>
        </p:nvGrpSpPr>
        <p:grpSpPr>
          <a:xfrm>
            <a:off x="6951033" y="1411944"/>
            <a:ext cx="2271572" cy="1084161"/>
            <a:chOff x="3017857" y="4307149"/>
            <a:chExt cx="2872047" cy="108416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1B8930-CE95-4751-8687-07D78B0D1288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0E46D1-81B9-4AA7-BC28-F0175F49688F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031B59-3C1F-4393-AC5E-2748A0BA3BD1}"/>
              </a:ext>
            </a:extLst>
          </p:cNvPr>
          <p:cNvGrpSpPr/>
          <p:nvPr/>
        </p:nvGrpSpPr>
        <p:grpSpPr>
          <a:xfrm>
            <a:off x="2980971" y="1411944"/>
            <a:ext cx="2271572" cy="1084161"/>
            <a:chOff x="3017857" y="4307149"/>
            <a:chExt cx="2872047" cy="1084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FD1CEB-3C96-4AEB-9E86-A173618D4023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78463B-C070-45A5-BC1E-06AD43AA5A4C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BDA766CE-825F-4BFA-8BF2-9544FAB6B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02938"/>
              </p:ext>
            </p:extLst>
          </p:nvPr>
        </p:nvGraphicFramePr>
        <p:xfrm>
          <a:off x="913352" y="1731413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133D26FD-ED68-4D69-9384-41AA8DA48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73287"/>
              </p:ext>
            </p:extLst>
          </p:nvPr>
        </p:nvGraphicFramePr>
        <p:xfrm>
          <a:off x="913352" y="4049804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D3F7C19-E6C5-4F50-ADC1-A0BE44243FD2}"/>
              </a:ext>
            </a:extLst>
          </p:cNvPr>
          <p:cNvSpPr/>
          <p:nvPr/>
        </p:nvSpPr>
        <p:spPr>
          <a:xfrm>
            <a:off x="1079178" y="5380025"/>
            <a:ext cx="638849" cy="638849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6F108C-CB9C-4152-9B71-2C87EE2288EE}"/>
              </a:ext>
            </a:extLst>
          </p:cNvPr>
          <p:cNvSpPr/>
          <p:nvPr/>
        </p:nvSpPr>
        <p:spPr>
          <a:xfrm>
            <a:off x="1079178" y="3065130"/>
            <a:ext cx="638849" cy="638849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7" name="그룹 22">
            <a:extLst>
              <a:ext uri="{FF2B5EF4-FFF2-40B4-BE49-F238E27FC236}">
                <a16:creationId xmlns:a16="http://schemas.microsoft.com/office/drawing/2014/main" id="{6FD159E4-5C6E-451F-B27D-42AE77F2A1D2}"/>
              </a:ext>
            </a:extLst>
          </p:cNvPr>
          <p:cNvGrpSpPr/>
          <p:nvPr/>
        </p:nvGrpSpPr>
        <p:grpSpPr>
          <a:xfrm>
            <a:off x="1813980" y="5307370"/>
            <a:ext cx="4958013" cy="711505"/>
            <a:chOff x="2818914" y="5313566"/>
            <a:chExt cx="4176001" cy="7115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16A39-F54E-4420-87A8-C8952B449894}"/>
                </a:ext>
              </a:extLst>
            </p:cNvPr>
            <p:cNvSpPr txBox="1"/>
            <p:nvPr/>
          </p:nvSpPr>
          <p:spPr>
            <a:xfrm>
              <a:off x="2818915" y="5563406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B1F75-9BD0-4ECF-AE74-65AB356ED6B3}"/>
                </a:ext>
              </a:extLst>
            </p:cNvPr>
            <p:cNvSpPr txBox="1"/>
            <p:nvPr/>
          </p:nvSpPr>
          <p:spPr>
            <a:xfrm>
              <a:off x="2818914" y="5313566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21">
            <a:extLst>
              <a:ext uri="{FF2B5EF4-FFF2-40B4-BE49-F238E27FC236}">
                <a16:creationId xmlns:a16="http://schemas.microsoft.com/office/drawing/2014/main" id="{7DD77DCB-D63A-4E7C-B700-BC1D78CC7F1D}"/>
              </a:ext>
            </a:extLst>
          </p:cNvPr>
          <p:cNvGrpSpPr/>
          <p:nvPr/>
        </p:nvGrpSpPr>
        <p:grpSpPr>
          <a:xfrm>
            <a:off x="1813980" y="2992476"/>
            <a:ext cx="4958013" cy="711505"/>
            <a:chOff x="2818914" y="2763279"/>
            <a:chExt cx="4176001" cy="7115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F0A040-F83D-40D8-BE55-AFED73AF59D7}"/>
                </a:ext>
              </a:extLst>
            </p:cNvPr>
            <p:cNvSpPr txBox="1"/>
            <p:nvPr/>
          </p:nvSpPr>
          <p:spPr>
            <a:xfrm>
              <a:off x="2818915" y="3013119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12FE96-C409-4156-9AEE-5A386165B5FA}"/>
                </a:ext>
              </a:extLst>
            </p:cNvPr>
            <p:cNvSpPr txBox="1"/>
            <p:nvPr/>
          </p:nvSpPr>
          <p:spPr>
            <a:xfrm>
              <a:off x="2818914" y="2763279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90171A-B1AA-4B59-92ED-2C85F3FD4866}"/>
              </a:ext>
            </a:extLst>
          </p:cNvPr>
          <p:cNvSpPr txBox="1"/>
          <p:nvPr/>
        </p:nvSpPr>
        <p:spPr>
          <a:xfrm>
            <a:off x="7176120" y="2304472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B75E7-EFD3-4D17-A77B-1895F89823CE}"/>
              </a:ext>
            </a:extLst>
          </p:cNvPr>
          <p:cNvSpPr txBox="1"/>
          <p:nvPr/>
        </p:nvSpPr>
        <p:spPr>
          <a:xfrm>
            <a:off x="7176121" y="1736261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1DAF1-6DF0-4AC6-A72C-753F521E3176}"/>
              </a:ext>
            </a:extLst>
          </p:cNvPr>
          <p:cNvSpPr txBox="1"/>
          <p:nvPr/>
        </p:nvSpPr>
        <p:spPr>
          <a:xfrm>
            <a:off x="7176120" y="4625578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86F5-BEC8-4F6D-A41C-118CD4386E7A}"/>
              </a:ext>
            </a:extLst>
          </p:cNvPr>
          <p:cNvSpPr txBox="1"/>
          <p:nvPr/>
        </p:nvSpPr>
        <p:spPr>
          <a:xfrm>
            <a:off x="7176121" y="4057367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BE8EFAE-4B3C-4142-80B1-4B9E2F7EC3EA}"/>
              </a:ext>
            </a:extLst>
          </p:cNvPr>
          <p:cNvSpPr/>
          <p:nvPr/>
        </p:nvSpPr>
        <p:spPr>
          <a:xfrm flipH="1">
            <a:off x="1229260" y="3279726"/>
            <a:ext cx="345159" cy="2847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BC38BAD6-50F9-40C7-801A-66D1420F7EFE}"/>
              </a:ext>
            </a:extLst>
          </p:cNvPr>
          <p:cNvSpPr/>
          <p:nvPr/>
        </p:nvSpPr>
        <p:spPr>
          <a:xfrm>
            <a:off x="1257226" y="5587828"/>
            <a:ext cx="305252" cy="23447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AB053B-0B3B-4538-B864-B418BB523B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712178" y="2999080"/>
            <a:ext cx="204007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000355" y="4008191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000355" y="3186177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000355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14090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30654A-1DED-498B-A51F-DC3B0A75E698}"/>
              </a:ext>
            </a:extLst>
          </p:cNvPr>
          <p:cNvGrpSpPr/>
          <p:nvPr/>
        </p:nvGrpSpPr>
        <p:grpSpPr>
          <a:xfrm>
            <a:off x="6755225" y="1554962"/>
            <a:ext cx="4494964" cy="4513061"/>
            <a:chOff x="3910759" y="1798694"/>
            <a:chExt cx="4494964" cy="45130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278A71-C842-41C4-A7B3-90F2D38499C8}"/>
                </a:ext>
              </a:extLst>
            </p:cNvPr>
            <p:cNvGrpSpPr/>
            <p:nvPr/>
          </p:nvGrpSpPr>
          <p:grpSpPr>
            <a:xfrm>
              <a:off x="4443004" y="1798694"/>
              <a:ext cx="1772074" cy="2509561"/>
              <a:chOff x="4443004" y="1798694"/>
              <a:chExt cx="1772074" cy="2509561"/>
            </a:xfrm>
          </p:grpSpPr>
          <p:sp>
            <p:nvSpPr>
              <p:cNvPr id="20" name="Up Arrow 4">
                <a:extLst>
                  <a:ext uri="{FF2B5EF4-FFF2-40B4-BE49-F238E27FC236}">
                    <a16:creationId xmlns:a16="http://schemas.microsoft.com/office/drawing/2014/main" id="{B398353F-148A-4620-93B3-895AD483E125}"/>
                  </a:ext>
                </a:extLst>
              </p:cNvPr>
              <p:cNvSpPr/>
              <p:nvPr/>
            </p:nvSpPr>
            <p:spPr>
              <a:xfrm>
                <a:off x="4454498" y="18442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21" name="Up Arrow 4">
                <a:extLst>
                  <a:ext uri="{FF2B5EF4-FFF2-40B4-BE49-F238E27FC236}">
                    <a16:creationId xmlns:a16="http://schemas.microsoft.com/office/drawing/2014/main" id="{7CFFC5CD-7C89-4FF6-882B-A43F2FA95BD4}"/>
                  </a:ext>
                </a:extLst>
              </p:cNvPr>
              <p:cNvSpPr/>
              <p:nvPr/>
            </p:nvSpPr>
            <p:spPr>
              <a:xfrm>
                <a:off x="4443004" y="17986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669D27-F031-4387-94F7-EF1BE8775613}"/>
                </a:ext>
              </a:extLst>
            </p:cNvPr>
            <p:cNvGrpSpPr/>
            <p:nvPr/>
          </p:nvGrpSpPr>
          <p:grpSpPr>
            <a:xfrm>
              <a:off x="5930185" y="2318035"/>
              <a:ext cx="2475538" cy="1806097"/>
              <a:chOff x="5930185" y="2318035"/>
              <a:chExt cx="2475538" cy="1806097"/>
            </a:xfrm>
          </p:grpSpPr>
          <p:sp>
            <p:nvSpPr>
              <p:cNvPr id="18" name="Up Arrow 4">
                <a:extLst>
                  <a:ext uri="{FF2B5EF4-FFF2-40B4-BE49-F238E27FC236}">
                    <a16:creationId xmlns:a16="http://schemas.microsoft.com/office/drawing/2014/main" id="{2201C880-709F-474D-8397-E0A325B93C33}"/>
                  </a:ext>
                </a:extLst>
              </p:cNvPr>
              <p:cNvSpPr/>
              <p:nvPr/>
            </p:nvSpPr>
            <p:spPr>
              <a:xfrm rot="5400000">
                <a:off x="6293411" y="201182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9" name="Up Arrow 4">
                <a:extLst>
                  <a:ext uri="{FF2B5EF4-FFF2-40B4-BE49-F238E27FC236}">
                    <a16:creationId xmlns:a16="http://schemas.microsoft.com/office/drawing/2014/main" id="{008E2A76-F849-4DD2-9E88-150D0EC70C0F}"/>
                  </a:ext>
                </a:extLst>
              </p:cNvPr>
              <p:cNvSpPr/>
              <p:nvPr/>
            </p:nvSpPr>
            <p:spPr>
              <a:xfrm rot="5400000">
                <a:off x="6281917" y="196630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CC09DF-8128-4DE3-ABAE-E62B1275CD07}"/>
                </a:ext>
              </a:extLst>
            </p:cNvPr>
            <p:cNvGrpSpPr/>
            <p:nvPr/>
          </p:nvGrpSpPr>
          <p:grpSpPr>
            <a:xfrm>
              <a:off x="6087232" y="3802194"/>
              <a:ext cx="1772074" cy="2509561"/>
              <a:chOff x="6087232" y="3802194"/>
              <a:chExt cx="1772074" cy="2509561"/>
            </a:xfrm>
          </p:grpSpPr>
          <p:sp>
            <p:nvSpPr>
              <p:cNvPr id="16" name="Up Arrow 4">
                <a:extLst>
                  <a:ext uri="{FF2B5EF4-FFF2-40B4-BE49-F238E27FC236}">
                    <a16:creationId xmlns:a16="http://schemas.microsoft.com/office/drawing/2014/main" id="{B3CA43DA-7956-44AF-9E66-0DAA6758D410}"/>
                  </a:ext>
                </a:extLst>
              </p:cNvPr>
              <p:cNvSpPr/>
              <p:nvPr/>
            </p:nvSpPr>
            <p:spPr>
              <a:xfrm rot="10800000">
                <a:off x="6098726" y="38477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7" name="Up Arrow 4">
                <a:extLst>
                  <a:ext uri="{FF2B5EF4-FFF2-40B4-BE49-F238E27FC236}">
                    <a16:creationId xmlns:a16="http://schemas.microsoft.com/office/drawing/2014/main" id="{04284910-1CF6-4DA2-9813-1C114915D9E6}"/>
                  </a:ext>
                </a:extLst>
              </p:cNvPr>
              <p:cNvSpPr/>
              <p:nvPr/>
            </p:nvSpPr>
            <p:spPr>
              <a:xfrm rot="10800000">
                <a:off x="6087232" y="38021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910593-EAE3-4289-B207-99E1401575E5}"/>
                </a:ext>
              </a:extLst>
            </p:cNvPr>
            <p:cNvGrpSpPr/>
            <p:nvPr/>
          </p:nvGrpSpPr>
          <p:grpSpPr>
            <a:xfrm>
              <a:off x="3910759" y="3982845"/>
              <a:ext cx="2475538" cy="1806097"/>
              <a:chOff x="3910759" y="3982845"/>
              <a:chExt cx="2475538" cy="1806097"/>
            </a:xfrm>
          </p:grpSpPr>
          <p:sp>
            <p:nvSpPr>
              <p:cNvPr id="14" name="Up Arrow 4">
                <a:extLst>
                  <a:ext uri="{FF2B5EF4-FFF2-40B4-BE49-F238E27FC236}">
                    <a16:creationId xmlns:a16="http://schemas.microsoft.com/office/drawing/2014/main" id="{27569B37-37AD-4063-BDB2-72C0BDB93B45}"/>
                  </a:ext>
                </a:extLst>
              </p:cNvPr>
              <p:cNvSpPr/>
              <p:nvPr/>
            </p:nvSpPr>
            <p:spPr>
              <a:xfrm rot="16200000">
                <a:off x="4273985" y="367663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5" name="Up Arrow 4">
                <a:extLst>
                  <a:ext uri="{FF2B5EF4-FFF2-40B4-BE49-F238E27FC236}">
                    <a16:creationId xmlns:a16="http://schemas.microsoft.com/office/drawing/2014/main" id="{E2172185-A121-4144-9CCE-AC224E0E66B0}"/>
                  </a:ext>
                </a:extLst>
              </p:cNvPr>
              <p:cNvSpPr/>
              <p:nvPr/>
            </p:nvSpPr>
            <p:spPr>
              <a:xfrm rot="16200000">
                <a:off x="4262491" y="363111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945AC3-FC35-4B4B-8C0F-A0724E9E83F1}"/>
              </a:ext>
            </a:extLst>
          </p:cNvPr>
          <p:cNvGrpSpPr/>
          <p:nvPr/>
        </p:nvGrpSpPr>
        <p:grpSpPr>
          <a:xfrm>
            <a:off x="7069206" y="1670215"/>
            <a:ext cx="3864686" cy="3927296"/>
            <a:chOff x="4207488" y="1949976"/>
            <a:chExt cx="3864686" cy="39272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FE3D8B-B506-4B6E-8242-7EFDDB56F3AC}"/>
                </a:ext>
              </a:extLst>
            </p:cNvPr>
            <p:cNvSpPr txBox="1"/>
            <p:nvPr/>
          </p:nvSpPr>
          <p:spPr>
            <a:xfrm>
              <a:off x="5021499" y="194997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CDE1F0-B695-46A8-9F5B-71A42C79F294}"/>
                </a:ext>
              </a:extLst>
            </p:cNvPr>
            <p:cNvSpPr txBox="1"/>
            <p:nvPr/>
          </p:nvSpPr>
          <p:spPr>
            <a:xfrm>
              <a:off x="6089623" y="2792807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34364-E2E3-4EC6-B9F8-08E345E799CA}"/>
                </a:ext>
              </a:extLst>
            </p:cNvPr>
            <p:cNvSpPr txBox="1"/>
            <p:nvPr/>
          </p:nvSpPr>
          <p:spPr>
            <a:xfrm>
              <a:off x="4207488" y="444698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1623B-437D-4C9F-9601-C4072CD4D97B}"/>
                </a:ext>
              </a:extLst>
            </p:cNvPr>
            <p:cNvSpPr txBox="1"/>
            <p:nvPr/>
          </p:nvSpPr>
          <p:spPr>
            <a:xfrm>
              <a:off x="6664271" y="3937125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89E46B0B-1EB5-4B84-ADD4-678B0E0C01D4}"/>
                </a:ext>
              </a:extLst>
            </p:cNvPr>
            <p:cNvSpPr/>
            <p:nvPr/>
          </p:nvSpPr>
          <p:spPr>
            <a:xfrm>
              <a:off x="6686252" y="3126770"/>
              <a:ext cx="1385922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EAKNESS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0">
              <a:extLst>
                <a:ext uri="{FF2B5EF4-FFF2-40B4-BE49-F238E27FC236}">
                  <a16:creationId xmlns:a16="http://schemas.microsoft.com/office/drawing/2014/main" id="{121C455D-5567-451D-9F8C-E0A77C9F7A44}"/>
                </a:ext>
              </a:extLst>
            </p:cNvPr>
            <p:cNvSpPr/>
            <p:nvPr/>
          </p:nvSpPr>
          <p:spPr>
            <a:xfrm>
              <a:off x="4688598" y="4776508"/>
              <a:ext cx="1783028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PPORTUNITIES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1E3C7CB2-2011-483C-9017-64CC03EED42B}"/>
                </a:ext>
              </a:extLst>
            </p:cNvPr>
            <p:cNvSpPr/>
            <p:nvPr/>
          </p:nvSpPr>
          <p:spPr>
            <a:xfrm>
              <a:off x="5080742" y="2582156"/>
              <a:ext cx="471952" cy="173812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R</a:t>
              </a:r>
            </a:p>
            <a:p>
              <a:r>
                <a:rPr lang="en-US" altLang="ko-KR" sz="1200" b="1" dirty="0"/>
                <a:t>E</a:t>
              </a:r>
            </a:p>
            <a:p>
              <a:r>
                <a:rPr lang="en-US" altLang="ko-KR" sz="1200" b="1" dirty="0"/>
                <a:t>N</a:t>
              </a:r>
            </a:p>
            <a:p>
              <a:r>
                <a:rPr lang="en-US" altLang="ko-KR" sz="1200" b="1" dirty="0"/>
                <a:t>G</a:t>
              </a:r>
            </a:p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H</a:t>
              </a:r>
            </a:p>
            <a:p>
              <a:r>
                <a:rPr lang="en-US" altLang="ko-KR" sz="1200" b="1" dirty="0"/>
                <a:t>S</a:t>
              </a:r>
              <a:endParaRPr lang="ko-KR" altLang="en-US" sz="1200" b="1" dirty="0"/>
            </a:p>
          </p:txBody>
        </p:sp>
        <p:sp>
          <p:nvSpPr>
            <p:cNvPr id="30" name="Rounded Rectangle 22">
              <a:extLst>
                <a:ext uri="{FF2B5EF4-FFF2-40B4-BE49-F238E27FC236}">
                  <a16:creationId xmlns:a16="http://schemas.microsoft.com/office/drawing/2014/main" id="{173C70CF-C08F-4832-A18F-96C77A986324}"/>
                </a:ext>
              </a:extLst>
            </p:cNvPr>
            <p:cNvSpPr/>
            <p:nvPr/>
          </p:nvSpPr>
          <p:spPr>
            <a:xfrm>
              <a:off x="6751486" y="4666247"/>
              <a:ext cx="405636" cy="121102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HR</a:t>
              </a:r>
            </a:p>
            <a:p>
              <a:r>
                <a:rPr lang="en-US" altLang="ko-KR" sz="1200" b="1" dirty="0"/>
                <a:t>E</a:t>
              </a:r>
            </a:p>
            <a:p>
              <a:r>
                <a:rPr lang="en-US" altLang="ko-KR" sz="1200" b="1" dirty="0"/>
                <a:t>A</a:t>
              </a:r>
            </a:p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S</a:t>
              </a:r>
              <a:endParaRPr lang="ko-KR" altLang="en-US" sz="12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D0F5A-9A40-4FD4-ABD8-6EC1C15BB1FE}"/>
              </a:ext>
            </a:extLst>
          </p:cNvPr>
          <p:cNvGrpSpPr/>
          <p:nvPr/>
        </p:nvGrpSpPr>
        <p:grpSpPr>
          <a:xfrm>
            <a:off x="904966" y="2847139"/>
            <a:ext cx="5666751" cy="688506"/>
            <a:chOff x="3017859" y="4333472"/>
            <a:chExt cx="1889062" cy="6885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DCFC61-1B7B-46C6-B8F6-B81919A650B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C836B3-9C58-4FD1-AE19-23A6F23DEDDB}"/>
                </a:ext>
              </a:extLst>
            </p:cNvPr>
            <p:cNvSpPr txBox="1"/>
            <p:nvPr/>
          </p:nvSpPr>
          <p:spPr>
            <a:xfrm>
              <a:off x="3017859" y="4333472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249171-7E72-4526-8378-342188C4D1AF}"/>
              </a:ext>
            </a:extLst>
          </p:cNvPr>
          <p:cNvGrpSpPr/>
          <p:nvPr/>
        </p:nvGrpSpPr>
        <p:grpSpPr>
          <a:xfrm>
            <a:off x="911594" y="1664752"/>
            <a:ext cx="5660122" cy="669814"/>
            <a:chOff x="3021856" y="4352164"/>
            <a:chExt cx="1886852" cy="6698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893934-6ADB-4224-BAC4-6965F84DC87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539DBA-744C-4E18-8090-41EC6FC2313C}"/>
                </a:ext>
              </a:extLst>
            </p:cNvPr>
            <p:cNvSpPr txBox="1"/>
            <p:nvPr/>
          </p:nvSpPr>
          <p:spPr>
            <a:xfrm>
              <a:off x="3021856" y="435216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85514F-2991-4297-B79D-D35002267659}"/>
              </a:ext>
            </a:extLst>
          </p:cNvPr>
          <p:cNvGrpSpPr/>
          <p:nvPr/>
        </p:nvGrpSpPr>
        <p:grpSpPr>
          <a:xfrm>
            <a:off x="904966" y="5256804"/>
            <a:ext cx="5666751" cy="701012"/>
            <a:chOff x="3017859" y="4320966"/>
            <a:chExt cx="1889062" cy="7010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5E4FEF-7DD1-4022-970A-688D3492A05E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ED5784-64D0-4CB6-9A2D-D8109B1851F8}"/>
                </a:ext>
              </a:extLst>
            </p:cNvPr>
            <p:cNvSpPr txBox="1"/>
            <p:nvPr/>
          </p:nvSpPr>
          <p:spPr>
            <a:xfrm>
              <a:off x="3017859" y="4320966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3E1EE5-3753-4B90-9BE9-FBC063D7A0D5}"/>
              </a:ext>
            </a:extLst>
          </p:cNvPr>
          <p:cNvGrpSpPr/>
          <p:nvPr/>
        </p:nvGrpSpPr>
        <p:grpSpPr>
          <a:xfrm>
            <a:off x="904966" y="4048219"/>
            <a:ext cx="5666751" cy="696010"/>
            <a:chOff x="3017859" y="4325968"/>
            <a:chExt cx="1889062" cy="6960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6A9B05-588B-4B88-8144-7E8DE735E5AC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27BCB1-96D4-472B-87E9-CE088A218868}"/>
                </a:ext>
              </a:extLst>
            </p:cNvPr>
            <p:cNvSpPr txBox="1"/>
            <p:nvPr/>
          </p:nvSpPr>
          <p:spPr>
            <a:xfrm>
              <a:off x="3017859" y="4325968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4" name="사각형: 둥근 위쪽 모서리 34">
            <a:extLst>
              <a:ext uri="{FF2B5EF4-FFF2-40B4-BE49-F238E27FC236}">
                <a16:creationId xmlns:a16="http://schemas.microsoft.com/office/drawing/2014/main" id="{20E391D6-8803-45BD-9083-92CFE35B6E0A}"/>
              </a:ext>
            </a:extLst>
          </p:cNvPr>
          <p:cNvSpPr/>
          <p:nvPr/>
        </p:nvSpPr>
        <p:spPr>
          <a:xfrm rot="16200000">
            <a:off x="5339724" y="-816116"/>
            <a:ext cx="817770" cy="665150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사각형: 둥근 위쪽 모서리 35">
            <a:extLst>
              <a:ext uri="{FF2B5EF4-FFF2-40B4-BE49-F238E27FC236}">
                <a16:creationId xmlns:a16="http://schemas.microsoft.com/office/drawing/2014/main" id="{A71C4178-AD94-4B84-98AC-BC984D6AACA8}"/>
              </a:ext>
            </a:extLst>
          </p:cNvPr>
          <p:cNvSpPr/>
          <p:nvPr/>
        </p:nvSpPr>
        <p:spPr>
          <a:xfrm rot="16200000">
            <a:off x="6194487" y="856570"/>
            <a:ext cx="817770" cy="49419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사각형: 둥근 위쪽 모서리 36">
            <a:extLst>
              <a:ext uri="{FF2B5EF4-FFF2-40B4-BE49-F238E27FC236}">
                <a16:creationId xmlns:a16="http://schemas.microsoft.com/office/drawing/2014/main" id="{5EBE2A8D-611D-4D5B-8AAF-434D474497D9}"/>
              </a:ext>
            </a:extLst>
          </p:cNvPr>
          <p:cNvSpPr/>
          <p:nvPr/>
        </p:nvSpPr>
        <p:spPr>
          <a:xfrm rot="16200000">
            <a:off x="5697532" y="1177537"/>
            <a:ext cx="817770" cy="59358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사각형: 둥근 위쪽 모서리 37">
            <a:extLst>
              <a:ext uri="{FF2B5EF4-FFF2-40B4-BE49-F238E27FC236}">
                <a16:creationId xmlns:a16="http://schemas.microsoft.com/office/drawing/2014/main" id="{53815608-0FCD-41A6-93FD-6E86151E2D0F}"/>
              </a:ext>
            </a:extLst>
          </p:cNvPr>
          <p:cNvSpPr/>
          <p:nvPr/>
        </p:nvSpPr>
        <p:spPr>
          <a:xfrm rot="16200000">
            <a:off x="4544592" y="842518"/>
            <a:ext cx="817770" cy="82417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6B3422-F7CB-492F-AE80-8249939F7775}"/>
              </a:ext>
            </a:extLst>
          </p:cNvPr>
          <p:cNvGrpSpPr/>
          <p:nvPr/>
        </p:nvGrpSpPr>
        <p:grpSpPr>
          <a:xfrm>
            <a:off x="3234170" y="2150451"/>
            <a:ext cx="5371767" cy="691505"/>
            <a:chOff x="2551705" y="4319146"/>
            <a:chExt cx="3683695" cy="691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9B5D2D-109B-4DE7-9CF2-71D62701072D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A8C34B-9ED2-4155-BC9F-A07D34E40BCC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19">
            <a:extLst>
              <a:ext uri="{FF2B5EF4-FFF2-40B4-BE49-F238E27FC236}">
                <a16:creationId xmlns:a16="http://schemas.microsoft.com/office/drawing/2014/main" id="{CB2A1201-4B9B-481A-8D4A-77778B4593E6}"/>
              </a:ext>
            </a:extLst>
          </p:cNvPr>
          <p:cNvGrpSpPr/>
          <p:nvPr/>
        </p:nvGrpSpPr>
        <p:grpSpPr>
          <a:xfrm>
            <a:off x="1625436" y="4617568"/>
            <a:ext cx="6949740" cy="691505"/>
            <a:chOff x="2551705" y="4319146"/>
            <a:chExt cx="3683695" cy="6915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FA64FB-5F68-4938-B840-1248C34555ED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5E8798-8B8A-4376-8546-4691098E85E5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19">
            <a:extLst>
              <a:ext uri="{FF2B5EF4-FFF2-40B4-BE49-F238E27FC236}">
                <a16:creationId xmlns:a16="http://schemas.microsoft.com/office/drawing/2014/main" id="{CABFE965-78A7-45BD-8936-ACD5151F268F}"/>
              </a:ext>
            </a:extLst>
          </p:cNvPr>
          <p:cNvGrpSpPr/>
          <p:nvPr/>
        </p:nvGrpSpPr>
        <p:grpSpPr>
          <a:xfrm>
            <a:off x="3935119" y="3795195"/>
            <a:ext cx="4640057" cy="691505"/>
            <a:chOff x="2551705" y="4319146"/>
            <a:chExt cx="3683695" cy="6915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7883B2-DB86-460A-81F1-D6913C770EE7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1273F37-E6AC-4DC1-A7FF-7B4312BEE88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19">
            <a:extLst>
              <a:ext uri="{FF2B5EF4-FFF2-40B4-BE49-F238E27FC236}">
                <a16:creationId xmlns:a16="http://schemas.microsoft.com/office/drawing/2014/main" id="{C0A4575E-F719-4750-BAE3-2A83A55160B7}"/>
              </a:ext>
            </a:extLst>
          </p:cNvPr>
          <p:cNvGrpSpPr/>
          <p:nvPr/>
        </p:nvGrpSpPr>
        <p:grpSpPr>
          <a:xfrm>
            <a:off x="4917673" y="2972823"/>
            <a:ext cx="3657503" cy="691505"/>
            <a:chOff x="2551705" y="4319146"/>
            <a:chExt cx="3683695" cy="69150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FB138A-A1F1-4B9C-8555-ECCAEF9C2C10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19617F-60B6-4DE4-A77E-49348F327F82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타원 38">
            <a:extLst>
              <a:ext uri="{FF2B5EF4-FFF2-40B4-BE49-F238E27FC236}">
                <a16:creationId xmlns:a16="http://schemas.microsoft.com/office/drawing/2014/main" id="{838AE2FD-813C-4E14-B21D-81BD9353711B}"/>
              </a:ext>
            </a:extLst>
          </p:cNvPr>
          <p:cNvSpPr/>
          <p:nvPr/>
        </p:nvSpPr>
        <p:spPr>
          <a:xfrm>
            <a:off x="2516691" y="2179200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타원 39">
            <a:extLst>
              <a:ext uri="{FF2B5EF4-FFF2-40B4-BE49-F238E27FC236}">
                <a16:creationId xmlns:a16="http://schemas.microsoft.com/office/drawing/2014/main" id="{8E9AB696-C8DB-43A5-B933-A6058FB43AE4}"/>
              </a:ext>
            </a:extLst>
          </p:cNvPr>
          <p:cNvSpPr/>
          <p:nvPr/>
        </p:nvSpPr>
        <p:spPr>
          <a:xfrm>
            <a:off x="4219348" y="3003565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타원 40">
            <a:extLst>
              <a:ext uri="{FF2B5EF4-FFF2-40B4-BE49-F238E27FC236}">
                <a16:creationId xmlns:a16="http://schemas.microsoft.com/office/drawing/2014/main" id="{3C12AA90-D7FE-40AB-893B-7CD3226F3C4C}"/>
              </a:ext>
            </a:extLst>
          </p:cNvPr>
          <p:cNvSpPr/>
          <p:nvPr/>
        </p:nvSpPr>
        <p:spPr>
          <a:xfrm>
            <a:off x="3228307" y="382792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타원 41">
            <a:extLst>
              <a:ext uri="{FF2B5EF4-FFF2-40B4-BE49-F238E27FC236}">
                <a16:creationId xmlns:a16="http://schemas.microsoft.com/office/drawing/2014/main" id="{D961AC39-8F98-4558-BF68-244BF4CA80C7}"/>
              </a:ext>
            </a:extLst>
          </p:cNvPr>
          <p:cNvSpPr/>
          <p:nvPr/>
        </p:nvSpPr>
        <p:spPr>
          <a:xfrm>
            <a:off x="920476" y="464773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6FFDCEA3-F0EE-4A93-9AC4-3C4158DE72BB}"/>
              </a:ext>
            </a:extLst>
          </p:cNvPr>
          <p:cNvSpPr/>
          <p:nvPr/>
        </p:nvSpPr>
        <p:spPr>
          <a:xfrm>
            <a:off x="2631589" y="2300216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405789D6-2111-4606-8B3E-5E49C946753F}"/>
              </a:ext>
            </a:extLst>
          </p:cNvPr>
          <p:cNvSpPr/>
          <p:nvPr/>
        </p:nvSpPr>
        <p:spPr>
          <a:xfrm>
            <a:off x="4336743" y="3159657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9A3F7C42-9110-4903-A0B9-EA8B739C88C2}"/>
              </a:ext>
            </a:extLst>
          </p:cNvPr>
          <p:cNvSpPr/>
          <p:nvPr/>
        </p:nvSpPr>
        <p:spPr>
          <a:xfrm>
            <a:off x="3348340" y="4017839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2A2152E9-D9BD-4D62-85A4-F6407602751D}"/>
              </a:ext>
            </a:extLst>
          </p:cNvPr>
          <p:cNvSpPr>
            <a:spLocks noChangeAspect="1"/>
          </p:cNvSpPr>
          <p:nvPr/>
        </p:nvSpPr>
        <p:spPr>
          <a:xfrm>
            <a:off x="1049380" y="4791059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8" name="Group 20">
            <a:extLst>
              <a:ext uri="{FF2B5EF4-FFF2-40B4-BE49-F238E27FC236}">
                <a16:creationId xmlns:a16="http://schemas.microsoft.com/office/drawing/2014/main" id="{362B24DF-4123-4DAE-B22A-3F55A2E55AC2}"/>
              </a:ext>
            </a:extLst>
          </p:cNvPr>
          <p:cNvGrpSpPr/>
          <p:nvPr/>
        </p:nvGrpSpPr>
        <p:grpSpPr>
          <a:xfrm>
            <a:off x="9072979" y="1762840"/>
            <a:ext cx="2304012" cy="4050333"/>
            <a:chOff x="445712" y="1449040"/>
            <a:chExt cx="2113018" cy="3924176"/>
          </a:xfrm>
        </p:grpSpPr>
        <p:sp>
          <p:nvSpPr>
            <p:cNvPr id="69" name="Rounded Rectangle 21">
              <a:extLst>
                <a:ext uri="{FF2B5EF4-FFF2-40B4-BE49-F238E27FC236}">
                  <a16:creationId xmlns:a16="http://schemas.microsoft.com/office/drawing/2014/main" id="{B9C01CF8-02BC-4687-BA23-D6F8BBB2319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22">
              <a:extLst>
                <a:ext uri="{FF2B5EF4-FFF2-40B4-BE49-F238E27FC236}">
                  <a16:creationId xmlns:a16="http://schemas.microsoft.com/office/drawing/2014/main" id="{B78F274B-2706-4905-A2F1-19B08575165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05E56101-5EF9-49C5-96EC-1D7C26B8B2B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2" name="Oval 24">
                <a:extLst>
                  <a:ext uri="{FF2B5EF4-FFF2-40B4-BE49-F238E27FC236}">
                    <a16:creationId xmlns:a16="http://schemas.microsoft.com/office/drawing/2014/main" id="{2B6E3183-6F53-4A03-92FF-88D39379A7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BCF1E182-009D-40D9-819B-AE78AFCB2E6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74" name="그룹 51">
            <a:extLst>
              <a:ext uri="{FF2B5EF4-FFF2-40B4-BE49-F238E27FC236}">
                <a16:creationId xmlns:a16="http://schemas.microsoft.com/office/drawing/2014/main" id="{7DBF095E-A96C-44C4-8C3E-F3280B884334}"/>
              </a:ext>
            </a:extLst>
          </p:cNvPr>
          <p:cNvGrpSpPr/>
          <p:nvPr/>
        </p:nvGrpSpPr>
        <p:grpSpPr>
          <a:xfrm>
            <a:off x="9185736" y="2100750"/>
            <a:ext cx="2059604" cy="3271537"/>
            <a:chOff x="9185736" y="2341500"/>
            <a:chExt cx="2059604" cy="29956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D164A5-988D-4187-854A-D2ABDBCC4122}"/>
                </a:ext>
              </a:extLst>
            </p:cNvPr>
            <p:cNvSpPr/>
            <p:nvPr/>
          </p:nvSpPr>
          <p:spPr>
            <a:xfrm>
              <a:off x="9185736" y="2341500"/>
              <a:ext cx="2059604" cy="7489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03566C-8488-4C8F-9142-9A89CBA52683}"/>
                </a:ext>
              </a:extLst>
            </p:cNvPr>
            <p:cNvSpPr/>
            <p:nvPr/>
          </p:nvSpPr>
          <p:spPr>
            <a:xfrm>
              <a:off x="9185736" y="3090447"/>
              <a:ext cx="2059604" cy="7489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FA3D8F-20BE-4E6C-9DA5-9809EE9A36DA}"/>
                </a:ext>
              </a:extLst>
            </p:cNvPr>
            <p:cNvSpPr/>
            <p:nvPr/>
          </p:nvSpPr>
          <p:spPr>
            <a:xfrm>
              <a:off x="9185736" y="3839240"/>
              <a:ext cx="2059604" cy="7489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5AD7038-C181-4CDC-B4CD-6074B05A3148}"/>
                </a:ext>
              </a:extLst>
            </p:cNvPr>
            <p:cNvSpPr/>
            <p:nvPr/>
          </p:nvSpPr>
          <p:spPr>
            <a:xfrm>
              <a:off x="9185736" y="4588171"/>
              <a:ext cx="2059604" cy="748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792ACE-8AD5-45AA-8327-912D746D8834}"/>
                </a:ext>
              </a:extLst>
            </p:cNvPr>
            <p:cNvSpPr txBox="1"/>
            <p:nvPr/>
          </p:nvSpPr>
          <p:spPr>
            <a:xfrm>
              <a:off x="9587067" y="253989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25D4DD-B0CE-416F-8C6D-0ACB9444643B}"/>
                </a:ext>
              </a:extLst>
            </p:cNvPr>
            <p:cNvSpPr txBox="1"/>
            <p:nvPr/>
          </p:nvSpPr>
          <p:spPr>
            <a:xfrm>
              <a:off x="9587067" y="4782497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D475A8-050A-4BD4-B64A-5C78A51B5F69}"/>
                </a:ext>
              </a:extLst>
            </p:cNvPr>
            <p:cNvSpPr txBox="1"/>
            <p:nvPr/>
          </p:nvSpPr>
          <p:spPr>
            <a:xfrm>
              <a:off x="9587067" y="3288838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9306C7F-5751-41FA-8BA7-A2AF55FCE736}"/>
                </a:ext>
              </a:extLst>
            </p:cNvPr>
            <p:cNvSpPr txBox="1"/>
            <p:nvPr/>
          </p:nvSpPr>
          <p:spPr>
            <a:xfrm>
              <a:off x="9587067" y="403763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338FA-74B1-4AAC-AE33-6AF74154387B}"/>
              </a:ext>
            </a:extLst>
          </p:cNvPr>
          <p:cNvSpPr/>
          <p:nvPr/>
        </p:nvSpPr>
        <p:spPr>
          <a:xfrm>
            <a:off x="9667" y="0"/>
            <a:ext cx="12182016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C7398-32C7-4B45-B1B8-CF93798A7FA8}"/>
              </a:ext>
            </a:extLst>
          </p:cNvPr>
          <p:cNvSpPr/>
          <p:nvPr/>
        </p:nvSpPr>
        <p:spPr>
          <a:xfrm>
            <a:off x="0" y="3408811"/>
            <a:ext cx="12192000" cy="59974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93ABE-B991-4550-8FD8-40689D34F747}"/>
              </a:ext>
            </a:extLst>
          </p:cNvPr>
          <p:cNvSpPr/>
          <p:nvPr/>
        </p:nvSpPr>
        <p:spPr>
          <a:xfrm>
            <a:off x="0" y="4182717"/>
            <a:ext cx="12192000" cy="59974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696BC-20A3-4C47-BD83-81901E56C4A5}"/>
              </a:ext>
            </a:extLst>
          </p:cNvPr>
          <p:cNvSpPr/>
          <p:nvPr/>
        </p:nvSpPr>
        <p:spPr>
          <a:xfrm>
            <a:off x="0" y="4989961"/>
            <a:ext cx="12192000" cy="59974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1F470-D416-4EC5-8501-769BC110BB28}"/>
              </a:ext>
            </a:extLst>
          </p:cNvPr>
          <p:cNvSpPr txBox="1"/>
          <p:nvPr/>
        </p:nvSpPr>
        <p:spPr>
          <a:xfrm>
            <a:off x="9308209" y="344707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A494C-5664-4201-B3E0-8C7F53583086}"/>
              </a:ext>
            </a:extLst>
          </p:cNvPr>
          <p:cNvSpPr txBox="1"/>
          <p:nvPr/>
        </p:nvSpPr>
        <p:spPr>
          <a:xfrm>
            <a:off x="9308209" y="4220981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79096-BB27-42BF-BC76-0B711F952F59}"/>
              </a:ext>
            </a:extLst>
          </p:cNvPr>
          <p:cNvSpPr txBox="1"/>
          <p:nvPr/>
        </p:nvSpPr>
        <p:spPr>
          <a:xfrm>
            <a:off x="9308209" y="502822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DE962-5961-46E1-A3AC-3E6A4C9370D7}"/>
              </a:ext>
            </a:extLst>
          </p:cNvPr>
          <p:cNvSpPr txBox="1"/>
          <p:nvPr/>
        </p:nvSpPr>
        <p:spPr>
          <a:xfrm>
            <a:off x="5403500" y="356880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C3C55-BD62-4783-8E1B-2AB486E9628D}"/>
              </a:ext>
            </a:extLst>
          </p:cNvPr>
          <p:cNvSpPr txBox="1"/>
          <p:nvPr/>
        </p:nvSpPr>
        <p:spPr>
          <a:xfrm>
            <a:off x="1099040" y="347785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665C1-6AFC-41FF-8152-853C9AB30801}"/>
              </a:ext>
            </a:extLst>
          </p:cNvPr>
          <p:cNvSpPr txBox="1"/>
          <p:nvPr/>
        </p:nvSpPr>
        <p:spPr>
          <a:xfrm>
            <a:off x="5403500" y="4342713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097A3-7800-4477-81CE-18A227E0D3C9}"/>
              </a:ext>
            </a:extLst>
          </p:cNvPr>
          <p:cNvSpPr txBox="1"/>
          <p:nvPr/>
        </p:nvSpPr>
        <p:spPr>
          <a:xfrm>
            <a:off x="1099040" y="4251759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1C6D3-366C-4800-AEF5-DE374CEF6BA1}"/>
              </a:ext>
            </a:extLst>
          </p:cNvPr>
          <p:cNvSpPr txBox="1"/>
          <p:nvPr/>
        </p:nvSpPr>
        <p:spPr>
          <a:xfrm>
            <a:off x="5403500" y="514995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E3AB3-0270-48AD-A7F1-BC7876B5A714}"/>
              </a:ext>
            </a:extLst>
          </p:cNvPr>
          <p:cNvSpPr txBox="1"/>
          <p:nvPr/>
        </p:nvSpPr>
        <p:spPr>
          <a:xfrm>
            <a:off x="1099040" y="505900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1E18A4-2E5D-4AE1-8A74-259F436CA3C7}"/>
              </a:ext>
            </a:extLst>
          </p:cNvPr>
          <p:cNvSpPr/>
          <p:nvPr/>
        </p:nvSpPr>
        <p:spPr>
          <a:xfrm>
            <a:off x="6701" y="5780536"/>
            <a:ext cx="12192000" cy="599748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FFA9-B5FF-4FA2-9C1F-D18130309321}"/>
              </a:ext>
            </a:extLst>
          </p:cNvPr>
          <p:cNvSpPr txBox="1"/>
          <p:nvPr/>
        </p:nvSpPr>
        <p:spPr>
          <a:xfrm>
            <a:off x="9314910" y="5818800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$382,090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68BD-B418-4482-9991-2F66DBCD44DB}"/>
              </a:ext>
            </a:extLst>
          </p:cNvPr>
          <p:cNvSpPr txBox="1"/>
          <p:nvPr/>
        </p:nvSpPr>
        <p:spPr>
          <a:xfrm>
            <a:off x="5410201" y="5940532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C2A58-FD9C-4E66-8D03-E909280A010A}"/>
              </a:ext>
            </a:extLst>
          </p:cNvPr>
          <p:cNvSpPr txBox="1"/>
          <p:nvPr/>
        </p:nvSpPr>
        <p:spPr>
          <a:xfrm>
            <a:off x="1105741" y="5849578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36EA1-0297-453E-AB7E-3E25C8EBE883}"/>
              </a:ext>
            </a:extLst>
          </p:cNvPr>
          <p:cNvSpPr txBox="1"/>
          <p:nvPr/>
        </p:nvSpPr>
        <p:spPr>
          <a:xfrm>
            <a:off x="7306274" y="397780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ADF222-614A-4067-A44E-0EC7762DD581}"/>
              </a:ext>
            </a:extLst>
          </p:cNvPr>
          <p:cNvSpPr txBox="1"/>
          <p:nvPr/>
        </p:nvSpPr>
        <p:spPr>
          <a:xfrm>
            <a:off x="7306274" y="1044942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CA5BAC-A816-4CEB-B268-71EDAAE0CB85}"/>
              </a:ext>
            </a:extLst>
          </p:cNvPr>
          <p:cNvSpPr txBox="1"/>
          <p:nvPr/>
        </p:nvSpPr>
        <p:spPr>
          <a:xfrm>
            <a:off x="7306274" y="1609410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094B8608-B5C1-48F6-BEAB-C71EDB6FC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122124"/>
              </p:ext>
            </p:extLst>
          </p:nvPr>
        </p:nvGraphicFramePr>
        <p:xfrm>
          <a:off x="6473443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2A9BFBE-4CC8-4A90-96F2-60F4AB4FE5E2}"/>
              </a:ext>
            </a:extLst>
          </p:cNvPr>
          <p:cNvGrpSpPr/>
          <p:nvPr/>
        </p:nvGrpSpPr>
        <p:grpSpPr>
          <a:xfrm>
            <a:off x="925074" y="3607975"/>
            <a:ext cx="2160000" cy="2304256"/>
            <a:chOff x="613118" y="3965848"/>
            <a:chExt cx="1779592" cy="2304256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BB3B9F-8CF3-404B-8F5A-57B46F6DAFC2}"/>
                </a:ext>
              </a:extLst>
            </p:cNvPr>
            <p:cNvSpPr/>
            <p:nvPr/>
          </p:nvSpPr>
          <p:spPr>
            <a:xfrm>
              <a:off x="613119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BA66491-7AF9-449B-9FD0-FD947F5D94EF}"/>
                </a:ext>
              </a:extLst>
            </p:cNvPr>
            <p:cNvSpPr/>
            <p:nvPr/>
          </p:nvSpPr>
          <p:spPr>
            <a:xfrm>
              <a:off x="613118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D468A1-65E1-4307-84F4-773AD03D02EC}"/>
              </a:ext>
            </a:extLst>
          </p:cNvPr>
          <p:cNvGrpSpPr/>
          <p:nvPr/>
        </p:nvGrpSpPr>
        <p:grpSpPr>
          <a:xfrm>
            <a:off x="3645313" y="3607975"/>
            <a:ext cx="2160000" cy="2304256"/>
            <a:chOff x="2701350" y="3965848"/>
            <a:chExt cx="1779592" cy="2304256"/>
          </a:xfrm>
          <a:solidFill>
            <a:schemeClr val="accent3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11C00-0762-49D8-907F-89CF61181493}"/>
                </a:ext>
              </a:extLst>
            </p:cNvPr>
            <p:cNvSpPr/>
            <p:nvPr/>
          </p:nvSpPr>
          <p:spPr>
            <a:xfrm>
              <a:off x="2701351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FCA9EE0-50F0-44C9-A54A-122E43D74CAA}"/>
                </a:ext>
              </a:extLst>
            </p:cNvPr>
            <p:cNvSpPr/>
            <p:nvPr/>
          </p:nvSpPr>
          <p:spPr>
            <a:xfrm>
              <a:off x="2701350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A24F7-A48E-4C82-BA01-E757B72176E9}"/>
              </a:ext>
            </a:extLst>
          </p:cNvPr>
          <p:cNvGrpSpPr/>
          <p:nvPr/>
        </p:nvGrpSpPr>
        <p:grpSpPr>
          <a:xfrm>
            <a:off x="6365552" y="3607975"/>
            <a:ext cx="2160000" cy="2304256"/>
            <a:chOff x="4789582" y="3965848"/>
            <a:chExt cx="1779592" cy="2304256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3198E4-ACDC-46E1-8FE5-7B3061CD4886}"/>
                </a:ext>
              </a:extLst>
            </p:cNvPr>
            <p:cNvSpPr/>
            <p:nvPr/>
          </p:nvSpPr>
          <p:spPr>
            <a:xfrm>
              <a:off x="4789583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E27E73B1-74F2-439E-AEED-7A06A49E3E5E}"/>
                </a:ext>
              </a:extLst>
            </p:cNvPr>
            <p:cNvSpPr/>
            <p:nvPr/>
          </p:nvSpPr>
          <p:spPr>
            <a:xfrm>
              <a:off x="4789582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2933E5-8CA6-4F77-841F-2418F2508181}"/>
              </a:ext>
            </a:extLst>
          </p:cNvPr>
          <p:cNvGrpSpPr/>
          <p:nvPr/>
        </p:nvGrpSpPr>
        <p:grpSpPr>
          <a:xfrm>
            <a:off x="9085790" y="3607975"/>
            <a:ext cx="2160000" cy="2304256"/>
            <a:chOff x="6795502" y="3965848"/>
            <a:chExt cx="1779592" cy="2304256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FBAB8F-180A-4AF7-97E9-BF509CA1DDE2}"/>
                </a:ext>
              </a:extLst>
            </p:cNvPr>
            <p:cNvSpPr/>
            <p:nvPr/>
          </p:nvSpPr>
          <p:spPr>
            <a:xfrm>
              <a:off x="6795503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DA2A5EF-6CCA-4BA1-85E0-7DE6A49E6170}"/>
                </a:ext>
              </a:extLst>
            </p:cNvPr>
            <p:cNvSpPr/>
            <p:nvPr/>
          </p:nvSpPr>
          <p:spPr>
            <a:xfrm>
              <a:off x="6795502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2299D7-3302-4F0F-94FB-B8CD80322631}"/>
              </a:ext>
            </a:extLst>
          </p:cNvPr>
          <p:cNvGrpSpPr/>
          <p:nvPr/>
        </p:nvGrpSpPr>
        <p:grpSpPr>
          <a:xfrm>
            <a:off x="10151116" y="3607975"/>
            <a:ext cx="1094674" cy="2304256"/>
            <a:chOff x="-1285875" y="674797"/>
            <a:chExt cx="1094674" cy="2304256"/>
          </a:xfrm>
          <a:solidFill>
            <a:schemeClr val="accent1">
              <a:lumMod val="75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06785D9-DEF6-4C3A-94A3-FAF69A05FD1D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40144B-66C7-47D7-997F-BAF3190D448F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AF147-DEEC-45E2-A409-638E3BA00BCD}"/>
              </a:ext>
            </a:extLst>
          </p:cNvPr>
          <p:cNvGrpSpPr/>
          <p:nvPr/>
        </p:nvGrpSpPr>
        <p:grpSpPr>
          <a:xfrm>
            <a:off x="7430878" y="3607975"/>
            <a:ext cx="1094674" cy="2304256"/>
            <a:chOff x="-1285875" y="674797"/>
            <a:chExt cx="1094674" cy="2304256"/>
          </a:xfrm>
          <a:solidFill>
            <a:schemeClr val="accent2">
              <a:lumMod val="75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E2E34E-71CD-4639-8C8A-C8FFB770843D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C54023-1915-4498-8806-D79FD7403517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D38B70-D3C4-45D5-BD00-4BE5B39030A9}"/>
              </a:ext>
            </a:extLst>
          </p:cNvPr>
          <p:cNvGrpSpPr/>
          <p:nvPr/>
        </p:nvGrpSpPr>
        <p:grpSpPr>
          <a:xfrm>
            <a:off x="4710640" y="3607975"/>
            <a:ext cx="1094674" cy="2304256"/>
            <a:chOff x="-1285875" y="674797"/>
            <a:chExt cx="1094674" cy="2304256"/>
          </a:xfrm>
          <a:solidFill>
            <a:schemeClr val="accent3">
              <a:lumMod val="75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0C26A2-5AE5-412A-AC75-2ED0566CB47C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30905C-A7F5-4E6A-A2F5-20832087881F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4C4DA1-9FA3-4159-8125-29B3473EE79E}"/>
              </a:ext>
            </a:extLst>
          </p:cNvPr>
          <p:cNvGrpSpPr/>
          <p:nvPr/>
        </p:nvGrpSpPr>
        <p:grpSpPr>
          <a:xfrm>
            <a:off x="1990402" y="3607975"/>
            <a:ext cx="1094674" cy="2304256"/>
            <a:chOff x="-1285875" y="674797"/>
            <a:chExt cx="1094674" cy="2304256"/>
          </a:xfrm>
          <a:solidFill>
            <a:schemeClr val="accent4">
              <a:lumMod val="7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DE8CBB-349A-4027-BC5D-D5131133A083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8AE979F-CCB3-4F31-BCCA-7E4D2E0BAF27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E5D8C0-67C6-4803-B2CC-61B9D07DE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516595"/>
              </p:ext>
            </p:extLst>
          </p:nvPr>
        </p:nvGraphicFramePr>
        <p:xfrm>
          <a:off x="9193682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8C3EA6E-C1E0-46B5-9568-FB55AB35C119}"/>
              </a:ext>
            </a:extLst>
          </p:cNvPr>
          <p:cNvGrpSpPr/>
          <p:nvPr/>
        </p:nvGrpSpPr>
        <p:grpSpPr>
          <a:xfrm>
            <a:off x="1115278" y="3927037"/>
            <a:ext cx="1779592" cy="1644170"/>
            <a:chOff x="613118" y="4284910"/>
            <a:chExt cx="1779592" cy="16441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CB16A-27C9-49DB-95C5-0109510ACBEA}"/>
                </a:ext>
              </a:extLst>
            </p:cNvPr>
            <p:cNvSpPr txBox="1"/>
            <p:nvPr/>
          </p:nvSpPr>
          <p:spPr>
            <a:xfrm>
              <a:off x="613118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7BE300-CBC7-4C51-A061-C56FC93398CC}"/>
                </a:ext>
              </a:extLst>
            </p:cNvPr>
            <p:cNvSpPr txBox="1"/>
            <p:nvPr/>
          </p:nvSpPr>
          <p:spPr>
            <a:xfrm>
              <a:off x="613119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14FFB1-125E-4C4E-B4A3-3D0B06A20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109145"/>
              </p:ext>
            </p:extLst>
          </p:nvPr>
        </p:nvGraphicFramePr>
        <p:xfrm>
          <a:off x="1032966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2E6027F-E0B6-4441-8E01-7F99EFC5E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322962"/>
              </p:ext>
            </p:extLst>
          </p:nvPr>
        </p:nvGraphicFramePr>
        <p:xfrm>
          <a:off x="3753205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0367D1-4802-43DA-ADDE-C082AB96807C}"/>
              </a:ext>
            </a:extLst>
          </p:cNvPr>
          <p:cNvSpPr txBox="1"/>
          <p:nvPr/>
        </p:nvSpPr>
        <p:spPr>
          <a:xfrm>
            <a:off x="1537022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7D74E-2A3A-47BE-A91F-47BA46EBE17B}"/>
              </a:ext>
            </a:extLst>
          </p:cNvPr>
          <p:cNvSpPr txBox="1"/>
          <p:nvPr/>
        </p:nvSpPr>
        <p:spPr>
          <a:xfrm>
            <a:off x="4257261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F266CA-A08A-43EF-81F7-C19DE767B462}"/>
              </a:ext>
            </a:extLst>
          </p:cNvPr>
          <p:cNvGrpSpPr/>
          <p:nvPr/>
        </p:nvGrpSpPr>
        <p:grpSpPr>
          <a:xfrm>
            <a:off x="3835517" y="3927037"/>
            <a:ext cx="1779592" cy="1644170"/>
            <a:chOff x="2701350" y="4284910"/>
            <a:chExt cx="1779592" cy="16441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361589-4464-4442-ADFB-9CF0C542446D}"/>
                </a:ext>
              </a:extLst>
            </p:cNvPr>
            <p:cNvSpPr txBox="1"/>
            <p:nvPr/>
          </p:nvSpPr>
          <p:spPr>
            <a:xfrm>
              <a:off x="2701350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3A0F22-0743-4192-AABF-BDAC001A33ED}"/>
                </a:ext>
              </a:extLst>
            </p:cNvPr>
            <p:cNvSpPr txBox="1"/>
            <p:nvPr/>
          </p:nvSpPr>
          <p:spPr>
            <a:xfrm>
              <a:off x="2701351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9F3205-D36B-44CA-A392-E7F1BDDA7CDB}"/>
              </a:ext>
            </a:extLst>
          </p:cNvPr>
          <p:cNvSpPr txBox="1"/>
          <p:nvPr/>
        </p:nvSpPr>
        <p:spPr>
          <a:xfrm>
            <a:off x="6977500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C3B535-8A52-4F5C-9AB9-1B05C5B8CB7C}"/>
              </a:ext>
            </a:extLst>
          </p:cNvPr>
          <p:cNvGrpSpPr/>
          <p:nvPr/>
        </p:nvGrpSpPr>
        <p:grpSpPr>
          <a:xfrm>
            <a:off x="6555756" y="3927037"/>
            <a:ext cx="1779592" cy="1644170"/>
            <a:chOff x="4789582" y="4284910"/>
            <a:chExt cx="1779592" cy="16441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BD8F8C-4719-45B7-AEFB-0A5ED718D2A6}"/>
                </a:ext>
              </a:extLst>
            </p:cNvPr>
            <p:cNvSpPr txBox="1"/>
            <p:nvPr/>
          </p:nvSpPr>
          <p:spPr>
            <a:xfrm>
              <a:off x="4789582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6E72DD-31B8-456F-940F-1B72A5A42C4E}"/>
                </a:ext>
              </a:extLst>
            </p:cNvPr>
            <p:cNvSpPr txBox="1"/>
            <p:nvPr/>
          </p:nvSpPr>
          <p:spPr>
            <a:xfrm>
              <a:off x="4789583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1BA7D7-C2B5-4DD1-8511-E0ECD5278EC4}"/>
              </a:ext>
            </a:extLst>
          </p:cNvPr>
          <p:cNvSpPr txBox="1"/>
          <p:nvPr/>
        </p:nvSpPr>
        <p:spPr>
          <a:xfrm>
            <a:off x="9697738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899807-4517-445E-A640-29C405227F19}"/>
              </a:ext>
            </a:extLst>
          </p:cNvPr>
          <p:cNvGrpSpPr/>
          <p:nvPr/>
        </p:nvGrpSpPr>
        <p:grpSpPr>
          <a:xfrm>
            <a:off x="9275994" y="3927037"/>
            <a:ext cx="1779592" cy="1644170"/>
            <a:chOff x="6795502" y="4284910"/>
            <a:chExt cx="1779592" cy="16441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1E32AC-D13B-4752-A245-6CA9FE3C837A}"/>
                </a:ext>
              </a:extLst>
            </p:cNvPr>
            <p:cNvSpPr txBox="1"/>
            <p:nvPr/>
          </p:nvSpPr>
          <p:spPr>
            <a:xfrm>
              <a:off x="6795502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5F30F8-0AD6-47E8-B70A-9F09174AD860}"/>
                </a:ext>
              </a:extLst>
            </p:cNvPr>
            <p:cNvSpPr txBox="1"/>
            <p:nvPr/>
          </p:nvSpPr>
          <p:spPr>
            <a:xfrm>
              <a:off x="6795503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E358AF-C360-4B15-8314-7481F8F9F8EE}"/>
              </a:ext>
            </a:extLst>
          </p:cNvPr>
          <p:cNvGrpSpPr/>
          <p:nvPr/>
        </p:nvGrpSpPr>
        <p:grpSpPr>
          <a:xfrm>
            <a:off x="947955" y="3354518"/>
            <a:ext cx="10310596" cy="1155651"/>
            <a:chOff x="947955" y="3354518"/>
            <a:chExt cx="10310596" cy="115565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B57435-68B4-4862-B8A8-04A565721127}"/>
                </a:ext>
              </a:extLst>
            </p:cNvPr>
            <p:cNvSpPr/>
            <p:nvPr/>
          </p:nvSpPr>
          <p:spPr>
            <a:xfrm>
              <a:off x="947955" y="3354518"/>
              <a:ext cx="2514912" cy="884650"/>
            </a:xfrm>
            <a:custGeom>
              <a:avLst/>
              <a:gdLst>
                <a:gd name="connsiteX0" fmla="*/ 0 w 2514912"/>
                <a:gd name="connsiteY0" fmla="*/ 594873 h 884650"/>
                <a:gd name="connsiteX1" fmla="*/ 0 w 2514912"/>
                <a:gd name="connsiteY1" fmla="*/ 594874 h 884650"/>
                <a:gd name="connsiteX2" fmla="*/ 0 w 2514912"/>
                <a:gd name="connsiteY2" fmla="*/ 594874 h 884650"/>
                <a:gd name="connsiteX3" fmla="*/ 1257455 w 2514912"/>
                <a:gd name="connsiteY3" fmla="*/ 0 h 884650"/>
                <a:gd name="connsiteX4" fmla="*/ 1434412 w 2514912"/>
                <a:gd name="connsiteY4" fmla="*/ 305098 h 884650"/>
                <a:gd name="connsiteX5" fmla="*/ 2225136 w 2514912"/>
                <a:gd name="connsiteY5" fmla="*/ 305098 h 884650"/>
                <a:gd name="connsiteX6" fmla="*/ 2514912 w 2514912"/>
                <a:gd name="connsiteY6" fmla="*/ 594874 h 884650"/>
                <a:gd name="connsiteX7" fmla="*/ 2514911 w 2514912"/>
                <a:gd name="connsiteY7" fmla="*/ 594874 h 884650"/>
                <a:gd name="connsiteX8" fmla="*/ 2225135 w 2514912"/>
                <a:gd name="connsiteY8" fmla="*/ 884650 h 884650"/>
                <a:gd name="connsiteX9" fmla="*/ 289776 w 2514912"/>
                <a:gd name="connsiteY9" fmla="*/ 884649 h 884650"/>
                <a:gd name="connsiteX10" fmla="*/ 22772 w 2514912"/>
                <a:gd name="connsiteY10" fmla="*/ 707667 h 884650"/>
                <a:gd name="connsiteX11" fmla="*/ 0 w 2514912"/>
                <a:gd name="connsiteY11" fmla="*/ 594874 h 884650"/>
                <a:gd name="connsiteX12" fmla="*/ 22772 w 2514912"/>
                <a:gd name="connsiteY12" fmla="*/ 482080 h 884650"/>
                <a:gd name="connsiteX13" fmla="*/ 289776 w 2514912"/>
                <a:gd name="connsiteY13" fmla="*/ 305098 h 884650"/>
                <a:gd name="connsiteX14" fmla="*/ 1080498 w 2514912"/>
                <a:gd name="connsiteY14" fmla="*/ 305098 h 8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0">
                  <a:moveTo>
                    <a:pt x="0" y="594873"/>
                  </a:moveTo>
                  <a:lnTo>
                    <a:pt x="0" y="594874"/>
                  </a:lnTo>
                  <a:lnTo>
                    <a:pt x="0" y="594874"/>
                  </a:lnTo>
                  <a:close/>
                  <a:moveTo>
                    <a:pt x="1257455" y="0"/>
                  </a:moveTo>
                  <a:lnTo>
                    <a:pt x="1434412" y="305098"/>
                  </a:lnTo>
                  <a:lnTo>
                    <a:pt x="2225136" y="305098"/>
                  </a:lnTo>
                  <a:cubicBezTo>
                    <a:pt x="2385175" y="305098"/>
                    <a:pt x="2514912" y="434835"/>
                    <a:pt x="2514912" y="594874"/>
                  </a:cubicBezTo>
                  <a:lnTo>
                    <a:pt x="2514911" y="594874"/>
                  </a:lnTo>
                  <a:cubicBezTo>
                    <a:pt x="2514911" y="754913"/>
                    <a:pt x="2385174" y="884650"/>
                    <a:pt x="2225135" y="884650"/>
                  </a:cubicBezTo>
                  <a:lnTo>
                    <a:pt x="289776" y="884649"/>
                  </a:lnTo>
                  <a:cubicBezTo>
                    <a:pt x="169747" y="884649"/>
                    <a:pt x="66762" y="811672"/>
                    <a:pt x="22772" y="707667"/>
                  </a:cubicBezTo>
                  <a:lnTo>
                    <a:pt x="0" y="594874"/>
                  </a:lnTo>
                  <a:lnTo>
                    <a:pt x="22772" y="482080"/>
                  </a:lnTo>
                  <a:cubicBezTo>
                    <a:pt x="66762" y="378075"/>
                    <a:pt x="169747" y="305098"/>
                    <a:pt x="289776" y="305098"/>
                  </a:cubicBezTo>
                  <a:lnTo>
                    <a:pt x="1080498" y="305098"/>
                  </a:lnTo>
                  <a:close/>
                </a:path>
              </a:pathLst>
            </a:custGeom>
            <a:solidFill>
              <a:schemeClr val="accent5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D1CD37-5BA8-4B02-9840-5741EB4CA226}"/>
                </a:ext>
              </a:extLst>
            </p:cNvPr>
            <p:cNvSpPr/>
            <p:nvPr/>
          </p:nvSpPr>
          <p:spPr>
            <a:xfrm>
              <a:off x="3035240" y="3686148"/>
              <a:ext cx="2220600" cy="798390"/>
            </a:xfrm>
            <a:custGeom>
              <a:avLst/>
              <a:gdLst>
                <a:gd name="connsiteX0" fmla="*/ 0 w 2514912"/>
                <a:gd name="connsiteY0" fmla="*/ 289775 h 904206"/>
                <a:gd name="connsiteX1" fmla="*/ 0 w 2514912"/>
                <a:gd name="connsiteY1" fmla="*/ 289776 h 904206"/>
                <a:gd name="connsiteX2" fmla="*/ 0 w 2514912"/>
                <a:gd name="connsiteY2" fmla="*/ 289776 h 904206"/>
                <a:gd name="connsiteX3" fmla="*/ 289776 w 2514912"/>
                <a:gd name="connsiteY3" fmla="*/ 0 h 904206"/>
                <a:gd name="connsiteX4" fmla="*/ 2225136 w 2514912"/>
                <a:gd name="connsiteY4" fmla="*/ 0 h 904206"/>
                <a:gd name="connsiteX5" fmla="*/ 2514912 w 2514912"/>
                <a:gd name="connsiteY5" fmla="*/ 289776 h 904206"/>
                <a:gd name="connsiteX6" fmla="*/ 2514911 w 2514912"/>
                <a:gd name="connsiteY6" fmla="*/ 289776 h 904206"/>
                <a:gd name="connsiteX7" fmla="*/ 2225135 w 2514912"/>
                <a:gd name="connsiteY7" fmla="*/ 579552 h 904206"/>
                <a:gd name="connsiteX8" fmla="*/ 1445754 w 2514912"/>
                <a:gd name="connsiteY8" fmla="*/ 579552 h 904206"/>
                <a:gd name="connsiteX9" fmla="*/ 1257454 w 2514912"/>
                <a:gd name="connsiteY9" fmla="*/ 904206 h 904206"/>
                <a:gd name="connsiteX10" fmla="*/ 1069154 w 2514912"/>
                <a:gd name="connsiteY10" fmla="*/ 579552 h 904206"/>
                <a:gd name="connsiteX11" fmla="*/ 289776 w 2514912"/>
                <a:gd name="connsiteY11" fmla="*/ 579551 h 904206"/>
                <a:gd name="connsiteX12" fmla="*/ 22772 w 2514912"/>
                <a:gd name="connsiteY12" fmla="*/ 402569 h 904206"/>
                <a:gd name="connsiteX13" fmla="*/ 0 w 2514912"/>
                <a:gd name="connsiteY13" fmla="*/ 289776 h 904206"/>
                <a:gd name="connsiteX14" fmla="*/ 22772 w 2514912"/>
                <a:gd name="connsiteY14" fmla="*/ 176982 h 904206"/>
                <a:gd name="connsiteX15" fmla="*/ 289776 w 2514912"/>
                <a:gd name="connsiteY15" fmla="*/ 0 h 90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912" h="904206">
                  <a:moveTo>
                    <a:pt x="0" y="289775"/>
                  </a:moveTo>
                  <a:lnTo>
                    <a:pt x="0" y="289776"/>
                  </a:lnTo>
                  <a:lnTo>
                    <a:pt x="0" y="289776"/>
                  </a:lnTo>
                  <a:close/>
                  <a:moveTo>
                    <a:pt x="289776" y="0"/>
                  </a:moveTo>
                  <a:lnTo>
                    <a:pt x="2225136" y="0"/>
                  </a:lnTo>
                  <a:cubicBezTo>
                    <a:pt x="2385175" y="0"/>
                    <a:pt x="2514912" y="129737"/>
                    <a:pt x="2514912" y="289776"/>
                  </a:cubicBezTo>
                  <a:lnTo>
                    <a:pt x="2514911" y="289776"/>
                  </a:lnTo>
                  <a:cubicBezTo>
                    <a:pt x="2514911" y="449815"/>
                    <a:pt x="2385174" y="579552"/>
                    <a:pt x="2225135" y="579552"/>
                  </a:cubicBezTo>
                  <a:lnTo>
                    <a:pt x="1445754" y="579552"/>
                  </a:lnTo>
                  <a:lnTo>
                    <a:pt x="1257454" y="904206"/>
                  </a:lnTo>
                  <a:lnTo>
                    <a:pt x="1069154" y="579552"/>
                  </a:lnTo>
                  <a:lnTo>
                    <a:pt x="289776" y="579551"/>
                  </a:lnTo>
                  <a:cubicBezTo>
                    <a:pt x="169747" y="579551"/>
                    <a:pt x="66763" y="506574"/>
                    <a:pt x="22772" y="402569"/>
                  </a:cubicBezTo>
                  <a:lnTo>
                    <a:pt x="0" y="289776"/>
                  </a:lnTo>
                  <a:lnTo>
                    <a:pt x="22772" y="176982"/>
                  </a:lnTo>
                  <a:cubicBezTo>
                    <a:pt x="66763" y="72977"/>
                    <a:pt x="169747" y="0"/>
                    <a:pt x="289776" y="0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360BEF-5490-43A4-BF77-645FF2A81A81}"/>
                </a:ext>
              </a:extLst>
            </p:cNvPr>
            <p:cNvSpPr/>
            <p:nvPr/>
          </p:nvSpPr>
          <p:spPr>
            <a:xfrm>
              <a:off x="4845797" y="3354518"/>
              <a:ext cx="2514912" cy="884651"/>
            </a:xfrm>
            <a:custGeom>
              <a:avLst/>
              <a:gdLst>
                <a:gd name="connsiteX0" fmla="*/ 0 w 2514912"/>
                <a:gd name="connsiteY0" fmla="*/ 594874 h 884651"/>
                <a:gd name="connsiteX1" fmla="*/ 0 w 2514912"/>
                <a:gd name="connsiteY1" fmla="*/ 594875 h 884651"/>
                <a:gd name="connsiteX2" fmla="*/ 0 w 2514912"/>
                <a:gd name="connsiteY2" fmla="*/ 594875 h 884651"/>
                <a:gd name="connsiteX3" fmla="*/ 1257455 w 2514912"/>
                <a:gd name="connsiteY3" fmla="*/ 0 h 884651"/>
                <a:gd name="connsiteX4" fmla="*/ 1434413 w 2514912"/>
                <a:gd name="connsiteY4" fmla="*/ 305099 h 884651"/>
                <a:gd name="connsiteX5" fmla="*/ 2225136 w 2514912"/>
                <a:gd name="connsiteY5" fmla="*/ 305099 h 884651"/>
                <a:gd name="connsiteX6" fmla="*/ 2514912 w 2514912"/>
                <a:gd name="connsiteY6" fmla="*/ 594875 h 884651"/>
                <a:gd name="connsiteX7" fmla="*/ 2514911 w 2514912"/>
                <a:gd name="connsiteY7" fmla="*/ 594875 h 884651"/>
                <a:gd name="connsiteX8" fmla="*/ 2225135 w 2514912"/>
                <a:gd name="connsiteY8" fmla="*/ 884651 h 884651"/>
                <a:gd name="connsiteX9" fmla="*/ 289776 w 2514912"/>
                <a:gd name="connsiteY9" fmla="*/ 884650 h 884651"/>
                <a:gd name="connsiteX10" fmla="*/ 22772 w 2514912"/>
                <a:gd name="connsiteY10" fmla="*/ 707668 h 884651"/>
                <a:gd name="connsiteX11" fmla="*/ 0 w 2514912"/>
                <a:gd name="connsiteY11" fmla="*/ 594875 h 884651"/>
                <a:gd name="connsiteX12" fmla="*/ 22772 w 2514912"/>
                <a:gd name="connsiteY12" fmla="*/ 482081 h 884651"/>
                <a:gd name="connsiteX13" fmla="*/ 289776 w 2514912"/>
                <a:gd name="connsiteY13" fmla="*/ 305099 h 884651"/>
                <a:gd name="connsiteX14" fmla="*/ 1080498 w 2514912"/>
                <a:gd name="connsiteY14" fmla="*/ 305099 h 88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1">
                  <a:moveTo>
                    <a:pt x="0" y="594874"/>
                  </a:moveTo>
                  <a:lnTo>
                    <a:pt x="0" y="594875"/>
                  </a:lnTo>
                  <a:lnTo>
                    <a:pt x="0" y="594875"/>
                  </a:lnTo>
                  <a:close/>
                  <a:moveTo>
                    <a:pt x="1257455" y="0"/>
                  </a:moveTo>
                  <a:lnTo>
                    <a:pt x="1434413" y="305099"/>
                  </a:lnTo>
                  <a:lnTo>
                    <a:pt x="2225136" y="305099"/>
                  </a:lnTo>
                  <a:cubicBezTo>
                    <a:pt x="2385175" y="305099"/>
                    <a:pt x="2514912" y="434836"/>
                    <a:pt x="2514912" y="594875"/>
                  </a:cubicBezTo>
                  <a:lnTo>
                    <a:pt x="2514911" y="594875"/>
                  </a:lnTo>
                  <a:cubicBezTo>
                    <a:pt x="2514911" y="754914"/>
                    <a:pt x="2385174" y="884651"/>
                    <a:pt x="2225135" y="884651"/>
                  </a:cubicBezTo>
                  <a:lnTo>
                    <a:pt x="289776" y="884650"/>
                  </a:lnTo>
                  <a:cubicBezTo>
                    <a:pt x="169747" y="884650"/>
                    <a:pt x="66763" y="811673"/>
                    <a:pt x="22772" y="707668"/>
                  </a:cubicBezTo>
                  <a:lnTo>
                    <a:pt x="0" y="594875"/>
                  </a:lnTo>
                  <a:lnTo>
                    <a:pt x="22772" y="482081"/>
                  </a:lnTo>
                  <a:cubicBezTo>
                    <a:pt x="66763" y="378076"/>
                    <a:pt x="169747" y="305099"/>
                    <a:pt x="289776" y="305099"/>
                  </a:cubicBezTo>
                  <a:lnTo>
                    <a:pt x="1080498" y="305099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7E14500-08F4-404F-B700-AC7C5C7E8179}"/>
                </a:ext>
              </a:extLst>
            </p:cNvPr>
            <p:cNvSpPr/>
            <p:nvPr/>
          </p:nvSpPr>
          <p:spPr>
            <a:xfrm>
              <a:off x="6861793" y="3660517"/>
              <a:ext cx="2363178" cy="849652"/>
            </a:xfrm>
            <a:custGeom>
              <a:avLst/>
              <a:gdLst>
                <a:gd name="connsiteX0" fmla="*/ 0 w 2514912"/>
                <a:gd name="connsiteY0" fmla="*/ 289775 h 904206"/>
                <a:gd name="connsiteX1" fmla="*/ 0 w 2514912"/>
                <a:gd name="connsiteY1" fmla="*/ 289776 h 904206"/>
                <a:gd name="connsiteX2" fmla="*/ 0 w 2514912"/>
                <a:gd name="connsiteY2" fmla="*/ 289776 h 904206"/>
                <a:gd name="connsiteX3" fmla="*/ 289776 w 2514912"/>
                <a:gd name="connsiteY3" fmla="*/ 0 h 904206"/>
                <a:gd name="connsiteX4" fmla="*/ 2225136 w 2514912"/>
                <a:gd name="connsiteY4" fmla="*/ 0 h 904206"/>
                <a:gd name="connsiteX5" fmla="*/ 2514912 w 2514912"/>
                <a:gd name="connsiteY5" fmla="*/ 289776 h 904206"/>
                <a:gd name="connsiteX6" fmla="*/ 2514911 w 2514912"/>
                <a:gd name="connsiteY6" fmla="*/ 289776 h 904206"/>
                <a:gd name="connsiteX7" fmla="*/ 2225135 w 2514912"/>
                <a:gd name="connsiteY7" fmla="*/ 579552 h 904206"/>
                <a:gd name="connsiteX8" fmla="*/ 1445754 w 2514912"/>
                <a:gd name="connsiteY8" fmla="*/ 579552 h 904206"/>
                <a:gd name="connsiteX9" fmla="*/ 1257454 w 2514912"/>
                <a:gd name="connsiteY9" fmla="*/ 904206 h 904206"/>
                <a:gd name="connsiteX10" fmla="*/ 1069155 w 2514912"/>
                <a:gd name="connsiteY10" fmla="*/ 579552 h 904206"/>
                <a:gd name="connsiteX11" fmla="*/ 289776 w 2514912"/>
                <a:gd name="connsiteY11" fmla="*/ 579551 h 904206"/>
                <a:gd name="connsiteX12" fmla="*/ 22772 w 2514912"/>
                <a:gd name="connsiteY12" fmla="*/ 402569 h 904206"/>
                <a:gd name="connsiteX13" fmla="*/ 0 w 2514912"/>
                <a:gd name="connsiteY13" fmla="*/ 289776 h 904206"/>
                <a:gd name="connsiteX14" fmla="*/ 22772 w 2514912"/>
                <a:gd name="connsiteY14" fmla="*/ 176982 h 904206"/>
                <a:gd name="connsiteX15" fmla="*/ 289776 w 2514912"/>
                <a:gd name="connsiteY15" fmla="*/ 0 h 90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912" h="904206">
                  <a:moveTo>
                    <a:pt x="0" y="289775"/>
                  </a:moveTo>
                  <a:lnTo>
                    <a:pt x="0" y="289776"/>
                  </a:lnTo>
                  <a:lnTo>
                    <a:pt x="0" y="289776"/>
                  </a:lnTo>
                  <a:close/>
                  <a:moveTo>
                    <a:pt x="289776" y="0"/>
                  </a:moveTo>
                  <a:lnTo>
                    <a:pt x="2225136" y="0"/>
                  </a:lnTo>
                  <a:cubicBezTo>
                    <a:pt x="2385175" y="0"/>
                    <a:pt x="2514912" y="129737"/>
                    <a:pt x="2514912" y="289776"/>
                  </a:cubicBezTo>
                  <a:lnTo>
                    <a:pt x="2514911" y="289776"/>
                  </a:lnTo>
                  <a:cubicBezTo>
                    <a:pt x="2514911" y="449815"/>
                    <a:pt x="2385174" y="579552"/>
                    <a:pt x="2225135" y="579552"/>
                  </a:cubicBezTo>
                  <a:lnTo>
                    <a:pt x="1445754" y="579552"/>
                  </a:lnTo>
                  <a:lnTo>
                    <a:pt x="1257454" y="904206"/>
                  </a:lnTo>
                  <a:lnTo>
                    <a:pt x="1069155" y="579552"/>
                  </a:lnTo>
                  <a:lnTo>
                    <a:pt x="289776" y="579551"/>
                  </a:lnTo>
                  <a:cubicBezTo>
                    <a:pt x="169747" y="579551"/>
                    <a:pt x="66763" y="506574"/>
                    <a:pt x="22772" y="402569"/>
                  </a:cubicBezTo>
                  <a:lnTo>
                    <a:pt x="0" y="289776"/>
                  </a:lnTo>
                  <a:lnTo>
                    <a:pt x="22772" y="176982"/>
                  </a:lnTo>
                  <a:cubicBezTo>
                    <a:pt x="66763" y="72977"/>
                    <a:pt x="169747" y="0"/>
                    <a:pt x="289776" y="0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EB1F887-1EAA-42E8-A7D7-BF5D8F7F2A20}"/>
                </a:ext>
              </a:extLst>
            </p:cNvPr>
            <p:cNvSpPr/>
            <p:nvPr/>
          </p:nvSpPr>
          <p:spPr>
            <a:xfrm>
              <a:off x="8743639" y="3354518"/>
              <a:ext cx="2514912" cy="884651"/>
            </a:xfrm>
            <a:custGeom>
              <a:avLst/>
              <a:gdLst>
                <a:gd name="connsiteX0" fmla="*/ 0 w 2514912"/>
                <a:gd name="connsiteY0" fmla="*/ 594874 h 884651"/>
                <a:gd name="connsiteX1" fmla="*/ 0 w 2514912"/>
                <a:gd name="connsiteY1" fmla="*/ 594875 h 884651"/>
                <a:gd name="connsiteX2" fmla="*/ 0 w 2514912"/>
                <a:gd name="connsiteY2" fmla="*/ 594875 h 884651"/>
                <a:gd name="connsiteX3" fmla="*/ 1257455 w 2514912"/>
                <a:gd name="connsiteY3" fmla="*/ 0 h 884651"/>
                <a:gd name="connsiteX4" fmla="*/ 1434413 w 2514912"/>
                <a:gd name="connsiteY4" fmla="*/ 305099 h 884651"/>
                <a:gd name="connsiteX5" fmla="*/ 2225136 w 2514912"/>
                <a:gd name="connsiteY5" fmla="*/ 305099 h 884651"/>
                <a:gd name="connsiteX6" fmla="*/ 2514912 w 2514912"/>
                <a:gd name="connsiteY6" fmla="*/ 594875 h 884651"/>
                <a:gd name="connsiteX7" fmla="*/ 2514911 w 2514912"/>
                <a:gd name="connsiteY7" fmla="*/ 594875 h 884651"/>
                <a:gd name="connsiteX8" fmla="*/ 2225135 w 2514912"/>
                <a:gd name="connsiteY8" fmla="*/ 884651 h 884651"/>
                <a:gd name="connsiteX9" fmla="*/ 289776 w 2514912"/>
                <a:gd name="connsiteY9" fmla="*/ 884650 h 884651"/>
                <a:gd name="connsiteX10" fmla="*/ 22772 w 2514912"/>
                <a:gd name="connsiteY10" fmla="*/ 707668 h 884651"/>
                <a:gd name="connsiteX11" fmla="*/ 0 w 2514912"/>
                <a:gd name="connsiteY11" fmla="*/ 594875 h 884651"/>
                <a:gd name="connsiteX12" fmla="*/ 22772 w 2514912"/>
                <a:gd name="connsiteY12" fmla="*/ 482081 h 884651"/>
                <a:gd name="connsiteX13" fmla="*/ 289776 w 2514912"/>
                <a:gd name="connsiteY13" fmla="*/ 305099 h 884651"/>
                <a:gd name="connsiteX14" fmla="*/ 1080498 w 2514912"/>
                <a:gd name="connsiteY14" fmla="*/ 305099 h 88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1">
                  <a:moveTo>
                    <a:pt x="0" y="594874"/>
                  </a:moveTo>
                  <a:lnTo>
                    <a:pt x="0" y="594875"/>
                  </a:lnTo>
                  <a:lnTo>
                    <a:pt x="0" y="594875"/>
                  </a:lnTo>
                  <a:close/>
                  <a:moveTo>
                    <a:pt x="1257455" y="0"/>
                  </a:moveTo>
                  <a:lnTo>
                    <a:pt x="1434413" y="305099"/>
                  </a:lnTo>
                  <a:lnTo>
                    <a:pt x="2225136" y="305099"/>
                  </a:lnTo>
                  <a:cubicBezTo>
                    <a:pt x="2385175" y="305099"/>
                    <a:pt x="2514912" y="434836"/>
                    <a:pt x="2514912" y="594875"/>
                  </a:cubicBezTo>
                  <a:lnTo>
                    <a:pt x="2514911" y="594875"/>
                  </a:lnTo>
                  <a:cubicBezTo>
                    <a:pt x="2514911" y="754914"/>
                    <a:pt x="2385174" y="884651"/>
                    <a:pt x="2225135" y="884651"/>
                  </a:cubicBezTo>
                  <a:lnTo>
                    <a:pt x="289776" y="884650"/>
                  </a:lnTo>
                  <a:cubicBezTo>
                    <a:pt x="169747" y="884650"/>
                    <a:pt x="66762" y="811673"/>
                    <a:pt x="22772" y="707668"/>
                  </a:cubicBezTo>
                  <a:lnTo>
                    <a:pt x="0" y="594875"/>
                  </a:lnTo>
                  <a:lnTo>
                    <a:pt x="22772" y="482081"/>
                  </a:lnTo>
                  <a:cubicBezTo>
                    <a:pt x="66762" y="378076"/>
                    <a:pt x="169747" y="305099"/>
                    <a:pt x="289776" y="305099"/>
                  </a:cubicBezTo>
                  <a:lnTo>
                    <a:pt x="1080498" y="305099"/>
                  </a:lnTo>
                  <a:close/>
                </a:path>
              </a:pathLst>
            </a:custGeom>
            <a:solidFill>
              <a:schemeClr val="accent1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267F71-82AA-400A-99E5-F7CCF26A20ED}"/>
              </a:ext>
            </a:extLst>
          </p:cNvPr>
          <p:cNvSpPr txBox="1"/>
          <p:nvPr/>
        </p:nvSpPr>
        <p:spPr>
          <a:xfrm>
            <a:off x="1647888" y="379197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6BB9C-FF32-40BE-B0E0-83F6CA265103}"/>
              </a:ext>
            </a:extLst>
          </p:cNvPr>
          <p:cNvSpPr txBox="1"/>
          <p:nvPr/>
        </p:nvSpPr>
        <p:spPr>
          <a:xfrm>
            <a:off x="3635716" y="379197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49A61-ED1E-4E58-A484-700747E61FA4}"/>
              </a:ext>
            </a:extLst>
          </p:cNvPr>
          <p:cNvSpPr txBox="1"/>
          <p:nvPr/>
        </p:nvSpPr>
        <p:spPr>
          <a:xfrm>
            <a:off x="5590877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22577-EC5F-4701-BE31-C87EA8A1489A}"/>
              </a:ext>
            </a:extLst>
          </p:cNvPr>
          <p:cNvSpPr txBox="1"/>
          <p:nvPr/>
        </p:nvSpPr>
        <p:spPr>
          <a:xfrm>
            <a:off x="7479217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DCC4E6-ED0E-4D7F-8A74-899C9D204678}"/>
              </a:ext>
            </a:extLst>
          </p:cNvPr>
          <p:cNvGrpSpPr/>
          <p:nvPr/>
        </p:nvGrpSpPr>
        <p:grpSpPr>
          <a:xfrm>
            <a:off x="3078218" y="2040657"/>
            <a:ext cx="2152229" cy="1477328"/>
            <a:chOff x="2551705" y="4283314"/>
            <a:chExt cx="2152229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075050-681E-4AED-B80B-A44931C18A6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0584E4-4F88-4952-B059-011421D6BF7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375B4E-40AA-4565-8545-FD12C5686F9F}"/>
              </a:ext>
            </a:extLst>
          </p:cNvPr>
          <p:cNvGrpSpPr/>
          <p:nvPr/>
        </p:nvGrpSpPr>
        <p:grpSpPr>
          <a:xfrm>
            <a:off x="6976060" y="2040657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A628F8-BDAA-4F8D-9712-7073DCACBD2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B32F7-7897-463C-88DF-8C9147627B9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5E1F9B-5E3C-4BCC-85AB-D85D2DE1C4BF}"/>
              </a:ext>
            </a:extLst>
          </p:cNvPr>
          <p:cNvGrpSpPr/>
          <p:nvPr/>
        </p:nvGrpSpPr>
        <p:grpSpPr>
          <a:xfrm>
            <a:off x="1129297" y="4387577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C041D5-770F-436A-93EF-ADDE4BF60A94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E9613E-E1ED-4242-9BA6-44A93040DC44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D47EF-59F2-4E9C-8ABC-D70CCFF4C2A5}"/>
              </a:ext>
            </a:extLst>
          </p:cNvPr>
          <p:cNvGrpSpPr/>
          <p:nvPr/>
        </p:nvGrpSpPr>
        <p:grpSpPr>
          <a:xfrm>
            <a:off x="5027139" y="4387577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690E0-89B7-40A5-AE85-DCABA4D32B4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700AB1-C7E7-4E2C-A70E-DC1B358039FD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4BF594-B7F8-481C-A16B-F9C6FE320AA6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94DD8-4248-4E20-9471-271CDEBBDA37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3E131C-0737-4055-A1E0-C4F1D5493A5A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78BED-9A79-48CD-B663-B5C42F8514FC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EFE97-D85F-49E1-BB8C-41FBA00AA142}"/>
              </a:ext>
            </a:extLst>
          </p:cNvPr>
          <p:cNvSpPr txBox="1"/>
          <p:nvPr/>
        </p:nvSpPr>
        <p:spPr>
          <a:xfrm>
            <a:off x="9763525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0604720E-032F-4531-8AFA-0F3B96318B28}"/>
              </a:ext>
            </a:extLst>
          </p:cNvPr>
          <p:cNvGrpSpPr/>
          <p:nvPr/>
        </p:nvGrpSpPr>
        <p:grpSpPr>
          <a:xfrm>
            <a:off x="8924981" y="4387577"/>
            <a:ext cx="2152229" cy="1477328"/>
            <a:chOff x="2551705" y="4283314"/>
            <a:chExt cx="2152229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B872C8-C6F8-4ECA-B077-127D0BD2EC4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0BC150-4959-48D7-94A0-982C7C9C422C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6455504-E9B5-49C6-ADBE-AECD72AC060C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ectangle 130">
            <a:extLst>
              <a:ext uri="{FF2B5EF4-FFF2-40B4-BE49-F238E27FC236}">
                <a16:creationId xmlns:a16="http://schemas.microsoft.com/office/drawing/2014/main" id="{7CC7805D-D4A7-4453-8FDC-7702BFFAA475}"/>
              </a:ext>
            </a:extLst>
          </p:cNvPr>
          <p:cNvSpPr/>
          <p:nvPr/>
        </p:nvSpPr>
        <p:spPr>
          <a:xfrm>
            <a:off x="1309491" y="377155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8C2F2C3-FD09-4EFE-984A-5EB10A42BCEB}"/>
              </a:ext>
            </a:extLst>
          </p:cNvPr>
          <p:cNvSpPr/>
          <p:nvPr/>
        </p:nvSpPr>
        <p:spPr>
          <a:xfrm>
            <a:off x="5191907" y="3828510"/>
            <a:ext cx="338524" cy="28297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5A0AAB2F-03AB-4BC4-9600-1005DC7C61F4}"/>
              </a:ext>
            </a:extLst>
          </p:cNvPr>
          <p:cNvSpPr/>
          <p:nvPr/>
        </p:nvSpPr>
        <p:spPr>
          <a:xfrm>
            <a:off x="7161072" y="3791977"/>
            <a:ext cx="294605" cy="25424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F16A950D-54F4-48D2-87D2-B9FC4CA99F85}"/>
              </a:ext>
            </a:extLst>
          </p:cNvPr>
          <p:cNvSpPr>
            <a:spLocks noChangeAspect="1"/>
          </p:cNvSpPr>
          <p:nvPr/>
        </p:nvSpPr>
        <p:spPr>
          <a:xfrm>
            <a:off x="3270292" y="3817413"/>
            <a:ext cx="326898" cy="25845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53">
            <a:extLst>
              <a:ext uri="{FF2B5EF4-FFF2-40B4-BE49-F238E27FC236}">
                <a16:creationId xmlns:a16="http://schemas.microsoft.com/office/drawing/2014/main" id="{4C3B407E-9CFE-4B6E-B093-AA0D929993E8}"/>
              </a:ext>
            </a:extLst>
          </p:cNvPr>
          <p:cNvSpPr/>
          <p:nvPr/>
        </p:nvSpPr>
        <p:spPr>
          <a:xfrm>
            <a:off x="9230856" y="377791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2C26D39-D203-4C7D-918E-6E8631761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E8C6B-B1E5-4796-80AB-57D17EAB1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자유형 21">
            <a:extLst>
              <a:ext uri="{FF2B5EF4-FFF2-40B4-BE49-F238E27FC236}">
                <a16:creationId xmlns:a16="http://schemas.microsoft.com/office/drawing/2014/main" id="{2426ADF1-1419-4DED-B577-3DBAE905E7C2}"/>
              </a:ext>
            </a:extLst>
          </p:cNvPr>
          <p:cNvSpPr/>
          <p:nvPr/>
        </p:nvSpPr>
        <p:spPr>
          <a:xfrm flipV="1">
            <a:off x="1279831" y="5320203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2">
            <a:extLst>
              <a:ext uri="{FF2B5EF4-FFF2-40B4-BE49-F238E27FC236}">
                <a16:creationId xmlns:a16="http://schemas.microsoft.com/office/drawing/2014/main" id="{044FA823-B060-47E2-91A6-8F77CFFCE684}"/>
              </a:ext>
            </a:extLst>
          </p:cNvPr>
          <p:cNvSpPr/>
          <p:nvPr/>
        </p:nvSpPr>
        <p:spPr>
          <a:xfrm flipV="1">
            <a:off x="1281465" y="5619122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24">
            <a:extLst>
              <a:ext uri="{FF2B5EF4-FFF2-40B4-BE49-F238E27FC236}">
                <a16:creationId xmlns:a16="http://schemas.microsoft.com/office/drawing/2014/main" id="{AC7AD7DC-9ED8-465C-9E9A-13549E124A37}"/>
              </a:ext>
            </a:extLst>
          </p:cNvPr>
          <p:cNvSpPr/>
          <p:nvPr/>
        </p:nvSpPr>
        <p:spPr>
          <a:xfrm>
            <a:off x="760695" y="5293915"/>
            <a:ext cx="432048" cy="43204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05EEB-CAFB-4222-8365-C5FBB7D3C623}"/>
              </a:ext>
            </a:extLst>
          </p:cNvPr>
          <p:cNvSpPr txBox="1"/>
          <p:nvPr/>
        </p:nvSpPr>
        <p:spPr>
          <a:xfrm>
            <a:off x="9909141" y="2681141"/>
            <a:ext cx="120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A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E9F97-5579-4BD5-A294-AD355863399C}"/>
              </a:ext>
            </a:extLst>
          </p:cNvPr>
          <p:cNvSpPr txBox="1"/>
          <p:nvPr/>
        </p:nvSpPr>
        <p:spPr>
          <a:xfrm>
            <a:off x="1076183" y="2932456"/>
            <a:ext cx="150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B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76EA0-DDC5-4C8C-83BD-41B432150EC7}"/>
              </a:ext>
            </a:extLst>
          </p:cNvPr>
          <p:cNvSpPr txBox="1"/>
          <p:nvPr/>
        </p:nvSpPr>
        <p:spPr>
          <a:xfrm>
            <a:off x="9892021" y="4061746"/>
            <a:ext cx="11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C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10" name="자유형 25">
            <a:extLst>
              <a:ext uri="{FF2B5EF4-FFF2-40B4-BE49-F238E27FC236}">
                <a16:creationId xmlns:a16="http://schemas.microsoft.com/office/drawing/2014/main" id="{61ADADF7-EC15-42CE-9B91-8AD37EEB9041}"/>
              </a:ext>
            </a:extLst>
          </p:cNvPr>
          <p:cNvSpPr/>
          <p:nvPr/>
        </p:nvSpPr>
        <p:spPr>
          <a:xfrm flipV="1">
            <a:off x="7728686" y="2352773"/>
            <a:ext cx="2076216" cy="646332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자유형 26">
            <a:extLst>
              <a:ext uri="{FF2B5EF4-FFF2-40B4-BE49-F238E27FC236}">
                <a16:creationId xmlns:a16="http://schemas.microsoft.com/office/drawing/2014/main" id="{721D6F3A-5D1D-4D69-89C7-35EBEF6858C5}"/>
              </a:ext>
            </a:extLst>
          </p:cNvPr>
          <p:cNvSpPr/>
          <p:nvPr/>
        </p:nvSpPr>
        <p:spPr>
          <a:xfrm flipH="1">
            <a:off x="2515256" y="3234265"/>
            <a:ext cx="2076216" cy="359229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자유형 27">
            <a:extLst>
              <a:ext uri="{FF2B5EF4-FFF2-40B4-BE49-F238E27FC236}">
                <a16:creationId xmlns:a16="http://schemas.microsoft.com/office/drawing/2014/main" id="{8E7221F9-1027-4AE2-B819-28DE92345D0B}"/>
              </a:ext>
            </a:extLst>
          </p:cNvPr>
          <p:cNvSpPr/>
          <p:nvPr/>
        </p:nvSpPr>
        <p:spPr>
          <a:xfrm flipV="1">
            <a:off x="6576646" y="4092607"/>
            <a:ext cx="3315374" cy="292301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10">
            <a:extLst>
              <a:ext uri="{FF2B5EF4-FFF2-40B4-BE49-F238E27FC236}">
                <a16:creationId xmlns:a16="http://schemas.microsoft.com/office/drawing/2014/main" id="{C02FD15B-D0BC-49FA-B6B8-DFE5FA87187A}"/>
              </a:ext>
            </a:extLst>
          </p:cNvPr>
          <p:cNvGrpSpPr/>
          <p:nvPr/>
        </p:nvGrpSpPr>
        <p:grpSpPr>
          <a:xfrm>
            <a:off x="1279833" y="5365923"/>
            <a:ext cx="10164368" cy="759888"/>
            <a:chOff x="3015548" y="4262090"/>
            <a:chExt cx="1899305" cy="7598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30A4FC-A04D-4A6F-B725-B6DBE4D53FF2}"/>
                </a:ext>
              </a:extLst>
            </p:cNvPr>
            <p:cNvSpPr txBox="1"/>
            <p:nvPr/>
          </p:nvSpPr>
          <p:spPr>
            <a:xfrm>
              <a:off x="3017859" y="4560313"/>
              <a:ext cx="1896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38A31C-6D47-44A7-96F5-6112DBC12C6F}"/>
                </a:ext>
              </a:extLst>
            </p:cNvPr>
            <p:cNvSpPr txBox="1"/>
            <p:nvPr/>
          </p:nvSpPr>
          <p:spPr>
            <a:xfrm>
              <a:off x="3015548" y="4262090"/>
              <a:ext cx="1899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Oval 1">
            <a:extLst>
              <a:ext uri="{FF2B5EF4-FFF2-40B4-BE49-F238E27FC236}">
                <a16:creationId xmlns:a16="http://schemas.microsoft.com/office/drawing/2014/main" id="{E953527D-E825-48AE-BCC0-D69BAA2F4C1C}"/>
              </a:ext>
            </a:extLst>
          </p:cNvPr>
          <p:cNvSpPr>
            <a:spLocks noChangeAspect="1"/>
          </p:cNvSpPr>
          <p:nvPr/>
        </p:nvSpPr>
        <p:spPr>
          <a:xfrm>
            <a:off x="859272" y="5381333"/>
            <a:ext cx="251123" cy="251123"/>
          </a:xfrm>
          <a:custGeom>
            <a:avLst/>
            <a:gdLst/>
            <a:ahLst/>
            <a:cxnLst/>
            <a:rect l="l" t="t" r="r" b="b"/>
            <a:pathLst>
              <a:path w="3672408" h="3672408">
                <a:moveTo>
                  <a:pt x="2130586" y="2381459"/>
                </a:moveTo>
                <a:cubicBezTo>
                  <a:pt x="1952324" y="2484378"/>
                  <a:pt x="1733189" y="2486452"/>
                  <a:pt x="1553013" y="2386923"/>
                </a:cubicBezTo>
                <a:lnTo>
                  <a:pt x="1054300" y="3289743"/>
                </a:lnTo>
                <a:cubicBezTo>
                  <a:pt x="1550929" y="3564077"/>
                  <a:pt x="2154939" y="3558364"/>
                  <a:pt x="2646289" y="3274683"/>
                </a:cubicBezTo>
                <a:close/>
                <a:moveTo>
                  <a:pt x="1836204" y="1440160"/>
                </a:moveTo>
                <a:cubicBezTo>
                  <a:pt x="1617475" y="1440160"/>
                  <a:pt x="1440160" y="1617475"/>
                  <a:pt x="1440160" y="1836204"/>
                </a:cubicBezTo>
                <a:cubicBezTo>
                  <a:pt x="1440160" y="2054933"/>
                  <a:pt x="1617475" y="2232248"/>
                  <a:pt x="1836204" y="2232248"/>
                </a:cubicBezTo>
                <a:cubicBezTo>
                  <a:pt x="2054933" y="2232248"/>
                  <a:pt x="2232248" y="2054933"/>
                  <a:pt x="2232248" y="1836204"/>
                </a:cubicBezTo>
                <a:cubicBezTo>
                  <a:pt x="2232248" y="1617475"/>
                  <a:pt x="2054933" y="1440160"/>
                  <a:pt x="1836204" y="1440160"/>
                </a:cubicBezTo>
                <a:close/>
                <a:moveTo>
                  <a:pt x="2645910" y="452752"/>
                </a:moveTo>
                <a:lnTo>
                  <a:pt x="2130207" y="1345975"/>
                </a:lnTo>
                <a:cubicBezTo>
                  <a:pt x="2308468" y="1448895"/>
                  <a:pt x="2419831" y="1637635"/>
                  <a:pt x="2423725" y="1843437"/>
                </a:cubicBezTo>
                <a:lnTo>
                  <a:pt x="3454947" y="1823924"/>
                </a:lnTo>
                <a:cubicBezTo>
                  <a:pt x="3444213" y="1256664"/>
                  <a:pt x="3137260" y="736433"/>
                  <a:pt x="2645910" y="452752"/>
                </a:cubicBezTo>
                <a:close/>
                <a:moveTo>
                  <a:pt x="1000503" y="449971"/>
                </a:moveTo>
                <a:cubicBezTo>
                  <a:pt x="514608" y="742897"/>
                  <a:pt x="217551" y="1268842"/>
                  <a:pt x="217551" y="1836204"/>
                </a:cubicBezTo>
                <a:lnTo>
                  <a:pt x="1248957" y="1836204"/>
                </a:lnTo>
                <a:cubicBezTo>
                  <a:pt x="1248957" y="1630365"/>
                  <a:pt x="1356729" y="1439552"/>
                  <a:pt x="1533012" y="1333279"/>
                </a:cubicBezTo>
                <a:close/>
                <a:moveTo>
                  <a:pt x="1836204" y="0"/>
                </a:moveTo>
                <a:cubicBezTo>
                  <a:pt x="2850311" y="0"/>
                  <a:pt x="3672408" y="822097"/>
                  <a:pt x="3672408" y="1836204"/>
                </a:cubicBezTo>
                <a:cubicBezTo>
                  <a:pt x="3672408" y="2850311"/>
                  <a:pt x="2850311" y="3672408"/>
                  <a:pt x="1836204" y="3672408"/>
                </a:cubicBezTo>
                <a:cubicBezTo>
                  <a:pt x="822097" y="3672408"/>
                  <a:pt x="0" y="2850311"/>
                  <a:pt x="0" y="1836204"/>
                </a:cubicBezTo>
                <a:cubicBezTo>
                  <a:pt x="0" y="822097"/>
                  <a:pt x="822097" y="0"/>
                  <a:pt x="18362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A031FFC1-6439-463D-A013-3CFF7AD10945}"/>
              </a:ext>
            </a:extLst>
          </p:cNvPr>
          <p:cNvSpPr/>
          <p:nvPr/>
        </p:nvSpPr>
        <p:spPr>
          <a:xfrm>
            <a:off x="924131" y="1819070"/>
            <a:ext cx="4978554" cy="2022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16C8447D-6D92-4392-8451-926CA2EF65B8}"/>
              </a:ext>
            </a:extLst>
          </p:cNvPr>
          <p:cNvSpPr/>
          <p:nvPr/>
        </p:nvSpPr>
        <p:spPr>
          <a:xfrm>
            <a:off x="924128" y="3959229"/>
            <a:ext cx="4978554" cy="2022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5DC69283-3D9F-4333-BE67-9BDF8C911A25}"/>
              </a:ext>
            </a:extLst>
          </p:cNvPr>
          <p:cNvSpPr/>
          <p:nvPr/>
        </p:nvSpPr>
        <p:spPr>
          <a:xfrm>
            <a:off x="6287764" y="1819070"/>
            <a:ext cx="4978554" cy="202218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F7BEA29-38D9-4979-81CB-76F0D8431188}"/>
              </a:ext>
            </a:extLst>
          </p:cNvPr>
          <p:cNvSpPr/>
          <p:nvPr/>
        </p:nvSpPr>
        <p:spPr>
          <a:xfrm>
            <a:off x="6287761" y="3959229"/>
            <a:ext cx="4978554" cy="20221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231BA-3390-4733-8DE2-D8911D79830E}"/>
              </a:ext>
            </a:extLst>
          </p:cNvPr>
          <p:cNvGrpSpPr/>
          <p:nvPr/>
        </p:nvGrpSpPr>
        <p:grpSpPr>
          <a:xfrm>
            <a:off x="4388432" y="2197504"/>
            <a:ext cx="3426032" cy="3423175"/>
            <a:chOff x="3049980" y="2334226"/>
            <a:chExt cx="3040615" cy="3038079"/>
          </a:xfrm>
        </p:grpSpPr>
        <p:sp>
          <p:nvSpPr>
            <p:cNvPr id="9" name="Block Arc 2">
              <a:extLst>
                <a:ext uri="{FF2B5EF4-FFF2-40B4-BE49-F238E27FC236}">
                  <a16:creationId xmlns:a16="http://schemas.microsoft.com/office/drawing/2014/main" id="{EEFD691E-DA38-4BE2-BA98-3C2C352EC482}"/>
                </a:ext>
              </a:extLst>
            </p:cNvPr>
            <p:cNvSpPr/>
            <p:nvPr/>
          </p:nvSpPr>
          <p:spPr>
            <a:xfrm rot="10800000">
              <a:off x="4408583" y="3355306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0" name="Block Arc 2">
              <a:extLst>
                <a:ext uri="{FF2B5EF4-FFF2-40B4-BE49-F238E27FC236}">
                  <a16:creationId xmlns:a16="http://schemas.microsoft.com/office/drawing/2014/main" id="{4FB32BAC-60A2-46BC-81BC-5401EA3EE4AE}"/>
                </a:ext>
              </a:extLst>
            </p:cNvPr>
            <p:cNvSpPr/>
            <p:nvPr/>
          </p:nvSpPr>
          <p:spPr>
            <a:xfrm rot="5400000">
              <a:off x="4221586" y="2189139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Block Arc 2">
              <a:extLst>
                <a:ext uri="{FF2B5EF4-FFF2-40B4-BE49-F238E27FC236}">
                  <a16:creationId xmlns:a16="http://schemas.microsoft.com/office/drawing/2014/main" id="{F2355F98-4EB4-4214-B217-14FE72B05282}"/>
                </a:ext>
              </a:extLst>
            </p:cNvPr>
            <p:cNvSpPr/>
            <p:nvPr/>
          </p:nvSpPr>
          <p:spPr>
            <a:xfrm>
              <a:off x="3049980" y="2379039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id="{76BDBAA2-0BC0-479F-9495-1D3307F29FC3}"/>
                </a:ext>
              </a:extLst>
            </p:cNvPr>
            <p:cNvSpPr/>
            <p:nvPr/>
          </p:nvSpPr>
          <p:spPr>
            <a:xfrm rot="16200000">
              <a:off x="3233167" y="3545206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EC08049-A6B8-4FE7-AF88-700094512B09}"/>
              </a:ext>
            </a:extLst>
          </p:cNvPr>
          <p:cNvSpPr/>
          <p:nvPr/>
        </p:nvSpPr>
        <p:spPr>
          <a:xfrm>
            <a:off x="5385518" y="3194560"/>
            <a:ext cx="1435987" cy="14359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7200000" scaled="0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E27C2-0540-497D-BF1B-BFE99C31D3DA}"/>
              </a:ext>
            </a:extLst>
          </p:cNvPr>
          <p:cNvSpPr txBox="1"/>
          <p:nvPr/>
        </p:nvSpPr>
        <p:spPr>
          <a:xfrm>
            <a:off x="4957285" y="260912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8315F-3944-4E13-A9B6-10C3C5967F3D}"/>
              </a:ext>
            </a:extLst>
          </p:cNvPr>
          <p:cNvSpPr txBox="1"/>
          <p:nvPr/>
        </p:nvSpPr>
        <p:spPr>
          <a:xfrm>
            <a:off x="6661070" y="260912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E7C74-63F6-4C9B-ABBF-F1BB1FA9177A}"/>
              </a:ext>
            </a:extLst>
          </p:cNvPr>
          <p:cNvSpPr txBox="1"/>
          <p:nvPr/>
        </p:nvSpPr>
        <p:spPr>
          <a:xfrm>
            <a:off x="4957285" y="4265706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E153A-5611-41AB-A2EF-D72B243E5CCC}"/>
              </a:ext>
            </a:extLst>
          </p:cNvPr>
          <p:cNvSpPr txBox="1"/>
          <p:nvPr/>
        </p:nvSpPr>
        <p:spPr>
          <a:xfrm>
            <a:off x="6661070" y="4265706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8B1445-15E8-46AA-8A60-7558F945872E}"/>
              </a:ext>
            </a:extLst>
          </p:cNvPr>
          <p:cNvGrpSpPr/>
          <p:nvPr/>
        </p:nvGrpSpPr>
        <p:grpSpPr>
          <a:xfrm>
            <a:off x="7701536" y="2134491"/>
            <a:ext cx="3024000" cy="1477328"/>
            <a:chOff x="3017859" y="4283314"/>
            <a:chExt cx="1890849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3603D3-5C05-470B-8384-E670FD69179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61EF4-A94D-4E2D-AA19-E7ECCA70668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C65765-6D6B-42E1-A5E3-31AA1AA409E9}"/>
              </a:ext>
            </a:extLst>
          </p:cNvPr>
          <p:cNvGrpSpPr/>
          <p:nvPr/>
        </p:nvGrpSpPr>
        <p:grpSpPr>
          <a:xfrm>
            <a:off x="1488593" y="4344308"/>
            <a:ext cx="3024000" cy="1477328"/>
            <a:chOff x="3017859" y="4283314"/>
            <a:chExt cx="1890849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6FD67C-6FF4-41BF-9B53-2C4064130E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3525A6-B914-44E4-9B36-99E7FD90B83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35C993-B224-4BD0-8C49-E53AACEC7332}"/>
              </a:ext>
            </a:extLst>
          </p:cNvPr>
          <p:cNvGrpSpPr/>
          <p:nvPr/>
        </p:nvGrpSpPr>
        <p:grpSpPr>
          <a:xfrm>
            <a:off x="1488593" y="2134491"/>
            <a:ext cx="3024000" cy="1477328"/>
            <a:chOff x="3017859" y="4283314"/>
            <a:chExt cx="1890849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11E313-6A0D-406F-890E-A451A11F20C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2C0FD8-73B1-4999-A940-0C0891EF320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D15CEC-666B-4996-95B4-23F796AFB579}"/>
              </a:ext>
            </a:extLst>
          </p:cNvPr>
          <p:cNvGrpSpPr/>
          <p:nvPr/>
        </p:nvGrpSpPr>
        <p:grpSpPr>
          <a:xfrm>
            <a:off x="7701536" y="4344308"/>
            <a:ext cx="3024000" cy="1477328"/>
            <a:chOff x="3017859" y="4283314"/>
            <a:chExt cx="1890849" cy="14773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00A851-EE68-4B60-89E2-D508B965D6C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CCF3DB-6A79-43CA-BB60-CB8BB4704CA4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4">
            <a:extLst>
              <a:ext uri="{FF2B5EF4-FFF2-40B4-BE49-F238E27FC236}">
                <a16:creationId xmlns:a16="http://schemas.microsoft.com/office/drawing/2014/main" id="{7B0D8ED6-5DA6-4DC4-BD0F-B425044CBCDD}"/>
              </a:ext>
            </a:extLst>
          </p:cNvPr>
          <p:cNvSpPr/>
          <p:nvPr/>
        </p:nvSpPr>
        <p:spPr>
          <a:xfrm rot="16200000">
            <a:off x="5757957" y="3534502"/>
            <a:ext cx="701551" cy="70201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1A08E7F-3DC4-4554-9C93-66BB9A878ACC}"/>
              </a:ext>
            </a:extLst>
          </p:cNvPr>
          <p:cNvSpPr/>
          <p:nvPr/>
        </p:nvSpPr>
        <p:spPr>
          <a:xfrm>
            <a:off x="1371601" y="433804"/>
            <a:ext cx="9277691" cy="6441781"/>
          </a:xfrm>
          <a:custGeom>
            <a:avLst/>
            <a:gdLst>
              <a:gd name="connsiteX0" fmla="*/ 8846452 w 9277691"/>
              <a:gd name="connsiteY0" fmla="*/ 0 h 6441781"/>
              <a:gd name="connsiteX1" fmla="*/ 9277691 w 9277691"/>
              <a:gd name="connsiteY1" fmla="*/ 879048 h 6441781"/>
              <a:gd name="connsiteX2" fmla="*/ 8945791 w 9277691"/>
              <a:gd name="connsiteY2" fmla="*/ 828131 h 6441781"/>
              <a:gd name="connsiteX3" fmla="*/ 8652053 w 9277691"/>
              <a:gd name="connsiteY3" fmla="*/ 1928396 h 6441781"/>
              <a:gd name="connsiteX4" fmla="*/ 8651631 w 9277691"/>
              <a:gd name="connsiteY4" fmla="*/ 1931327 h 6441781"/>
              <a:gd name="connsiteX5" fmla="*/ 2716823 w 9277691"/>
              <a:gd name="connsiteY5" fmla="*/ 6441781 h 6441781"/>
              <a:gd name="connsiteX6" fmla="*/ 0 w 9277691"/>
              <a:gd name="connsiteY6" fmla="*/ 6432988 h 6441781"/>
              <a:gd name="connsiteX7" fmla="*/ 7848184 w 9277691"/>
              <a:gd name="connsiteY7" fmla="*/ 1875643 h 6441781"/>
              <a:gd name="connsiteX8" fmla="*/ 8227221 w 9277691"/>
              <a:gd name="connsiteY8" fmla="*/ 717895 h 6441781"/>
              <a:gd name="connsiteX9" fmla="*/ 7904572 w 9277691"/>
              <a:gd name="connsiteY9" fmla="*/ 668397 h 644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7691" h="6441781">
                <a:moveTo>
                  <a:pt x="8846452" y="0"/>
                </a:moveTo>
                <a:lnTo>
                  <a:pt x="9277691" y="879048"/>
                </a:lnTo>
                <a:lnTo>
                  <a:pt x="8945791" y="828131"/>
                </a:lnTo>
                <a:lnTo>
                  <a:pt x="8652053" y="1928396"/>
                </a:lnTo>
                <a:cubicBezTo>
                  <a:pt x="8651912" y="1929373"/>
                  <a:pt x="8651772" y="1930350"/>
                  <a:pt x="8651631" y="1931327"/>
                </a:cubicBezTo>
                <a:lnTo>
                  <a:pt x="2716823" y="6441781"/>
                </a:lnTo>
                <a:lnTo>
                  <a:pt x="0" y="6432988"/>
                </a:lnTo>
                <a:lnTo>
                  <a:pt x="7848184" y="1875643"/>
                </a:lnTo>
                <a:lnTo>
                  <a:pt x="8227221" y="717895"/>
                </a:lnTo>
                <a:lnTo>
                  <a:pt x="7904572" y="66839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30000">
                <a:schemeClr val="accent6">
                  <a:lumMod val="70000"/>
                  <a:lumOff val="3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  <a:gs pos="64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D483F3-27C7-41E3-9A0A-8634307AED72}"/>
              </a:ext>
            </a:extLst>
          </p:cNvPr>
          <p:cNvSpPr>
            <a:spLocks noChangeAspect="1"/>
          </p:cNvSpPr>
          <p:nvPr/>
        </p:nvSpPr>
        <p:spPr>
          <a:xfrm>
            <a:off x="2995971" y="4950652"/>
            <a:ext cx="1209516" cy="1209516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ECDA3C-5A3F-4592-8B2A-0BD0941AFD6A}"/>
              </a:ext>
            </a:extLst>
          </p:cNvPr>
          <p:cNvSpPr>
            <a:spLocks noChangeAspect="1"/>
          </p:cNvSpPr>
          <p:nvPr/>
        </p:nvSpPr>
        <p:spPr>
          <a:xfrm>
            <a:off x="4985902" y="3830350"/>
            <a:ext cx="1036728" cy="1036728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FE00EE-AD48-45EB-8D35-B8FAD0973D7D}"/>
              </a:ext>
            </a:extLst>
          </p:cNvPr>
          <p:cNvSpPr>
            <a:spLocks noChangeAspect="1"/>
          </p:cNvSpPr>
          <p:nvPr/>
        </p:nvSpPr>
        <p:spPr>
          <a:xfrm>
            <a:off x="6792953" y="2892929"/>
            <a:ext cx="863940" cy="86394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32433-5432-4E1E-AC21-95A1B0284438}"/>
              </a:ext>
            </a:extLst>
          </p:cNvPr>
          <p:cNvSpPr>
            <a:spLocks noChangeAspect="1"/>
          </p:cNvSpPr>
          <p:nvPr/>
        </p:nvSpPr>
        <p:spPr>
          <a:xfrm>
            <a:off x="8417125" y="2138388"/>
            <a:ext cx="691152" cy="691152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0F0DA2-3BEC-42B6-BAF9-D451B16B0D19}"/>
              </a:ext>
            </a:extLst>
          </p:cNvPr>
          <p:cNvSpPr>
            <a:spLocks noChangeAspect="1"/>
          </p:cNvSpPr>
          <p:nvPr/>
        </p:nvSpPr>
        <p:spPr>
          <a:xfrm>
            <a:off x="2960649" y="4935514"/>
            <a:ext cx="1280160" cy="128016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93588-2DE9-454F-A43B-B82A284FDDCD}"/>
              </a:ext>
            </a:extLst>
          </p:cNvPr>
          <p:cNvSpPr>
            <a:spLocks noChangeAspect="1"/>
          </p:cNvSpPr>
          <p:nvPr/>
        </p:nvSpPr>
        <p:spPr>
          <a:xfrm>
            <a:off x="4955626" y="3820258"/>
            <a:ext cx="1097280" cy="109728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32FA5B-4BDB-4C98-BCBC-67482182D518}"/>
              </a:ext>
            </a:extLst>
          </p:cNvPr>
          <p:cNvSpPr>
            <a:spLocks noChangeAspect="1"/>
          </p:cNvSpPr>
          <p:nvPr/>
        </p:nvSpPr>
        <p:spPr>
          <a:xfrm>
            <a:off x="6767723" y="2887883"/>
            <a:ext cx="914400" cy="9144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ADE81C-A654-4FD6-BEF5-44FCBC7AAAB1}"/>
              </a:ext>
            </a:extLst>
          </p:cNvPr>
          <p:cNvSpPr>
            <a:spLocks noChangeAspect="1"/>
          </p:cNvSpPr>
          <p:nvPr/>
        </p:nvSpPr>
        <p:spPr>
          <a:xfrm>
            <a:off x="8396941" y="2138388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2BA10B9-8726-4D09-9335-D5A9B9E085A1}"/>
              </a:ext>
            </a:extLst>
          </p:cNvPr>
          <p:cNvSpPr/>
          <p:nvPr/>
        </p:nvSpPr>
        <p:spPr>
          <a:xfrm rot="2700000">
            <a:off x="5371306" y="413052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ECD1D958-D3CE-4917-A677-E0F2530CFE15}"/>
              </a:ext>
            </a:extLst>
          </p:cNvPr>
          <p:cNvSpPr/>
          <p:nvPr/>
        </p:nvSpPr>
        <p:spPr>
          <a:xfrm>
            <a:off x="3388458" y="5422159"/>
            <a:ext cx="444987" cy="37197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A9C61755-D266-454B-9E40-3A9709AB158C}"/>
              </a:ext>
            </a:extLst>
          </p:cNvPr>
          <p:cNvSpPr>
            <a:spLocks noChangeAspect="1"/>
          </p:cNvSpPr>
          <p:nvPr/>
        </p:nvSpPr>
        <p:spPr>
          <a:xfrm>
            <a:off x="7039858" y="318625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85B0C337-9943-44BC-8E98-A582A01FE58F}"/>
              </a:ext>
            </a:extLst>
          </p:cNvPr>
          <p:cNvSpPr>
            <a:spLocks noChangeAspect="1"/>
          </p:cNvSpPr>
          <p:nvPr/>
        </p:nvSpPr>
        <p:spPr>
          <a:xfrm>
            <a:off x="8585363" y="232532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EC7831-3C8C-4ED4-AD8A-DDFB3FB82094}"/>
              </a:ext>
            </a:extLst>
          </p:cNvPr>
          <p:cNvGrpSpPr/>
          <p:nvPr/>
        </p:nvGrpSpPr>
        <p:grpSpPr>
          <a:xfrm>
            <a:off x="9128461" y="3186255"/>
            <a:ext cx="2160037" cy="1464080"/>
            <a:chOff x="9128461" y="3186255"/>
            <a:chExt cx="2160037" cy="14640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38E7A9-12DE-4CB6-BFBB-CD29A55A6CCA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2B51E-4D2D-40A6-B7A3-6C161F223B98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38E4B0-C1FE-42AB-9F2A-C77011CB9E84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1FD8DF-D541-426A-ADB5-13F2E2414287}"/>
                </a:ext>
              </a:extLst>
            </p:cNvPr>
            <p:cNvSpPr txBox="1"/>
            <p:nvPr/>
          </p:nvSpPr>
          <p:spPr>
            <a:xfrm>
              <a:off x="9128461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2020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E06DA2-EDA8-4C46-8D52-72C7E37B9F1B}"/>
              </a:ext>
            </a:extLst>
          </p:cNvPr>
          <p:cNvGrpSpPr/>
          <p:nvPr/>
        </p:nvGrpSpPr>
        <p:grpSpPr>
          <a:xfrm>
            <a:off x="6780002" y="4935514"/>
            <a:ext cx="2160037" cy="1464080"/>
            <a:chOff x="9128461" y="3186255"/>
            <a:chExt cx="2160037" cy="146408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60B876-52B9-4F62-AA54-61A54F4B3680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03DA57-F3C0-45CF-8583-92A68EA467C5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61B374-F10D-4C73-9F8D-436CB913FD2B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98157F-C3F8-408D-9C57-065D6A0FD2A4}"/>
                </a:ext>
              </a:extLst>
            </p:cNvPr>
            <p:cNvSpPr txBox="1"/>
            <p:nvPr/>
          </p:nvSpPr>
          <p:spPr>
            <a:xfrm>
              <a:off x="9128461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7F0338-5DD3-446C-A0E6-19A0EB5ADB0F}"/>
              </a:ext>
            </a:extLst>
          </p:cNvPr>
          <p:cNvGrpSpPr/>
          <p:nvPr/>
        </p:nvGrpSpPr>
        <p:grpSpPr>
          <a:xfrm>
            <a:off x="4401682" y="1710023"/>
            <a:ext cx="2177619" cy="1464080"/>
            <a:chOff x="9216383" y="3186255"/>
            <a:chExt cx="2177619" cy="1464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D6CA17A-9514-488A-9046-0D860B858DEB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D4D9C7-329E-44DA-AC51-DC40AD4316FA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C20DDF-4086-48A7-A22C-D577C1A95FA1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3334EA-6A5E-445E-A428-10C2A5E23DED}"/>
                </a:ext>
              </a:extLst>
            </p:cNvPr>
            <p:cNvSpPr txBox="1"/>
            <p:nvPr/>
          </p:nvSpPr>
          <p:spPr>
            <a:xfrm>
              <a:off x="10192845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2019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C195C5-1D2F-466E-8173-44BC1DA33FFA}"/>
              </a:ext>
            </a:extLst>
          </p:cNvPr>
          <p:cNvGrpSpPr/>
          <p:nvPr/>
        </p:nvGrpSpPr>
        <p:grpSpPr>
          <a:xfrm>
            <a:off x="496962" y="3994654"/>
            <a:ext cx="2177619" cy="1464080"/>
            <a:chOff x="9216383" y="3186255"/>
            <a:chExt cx="2177619" cy="14640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2BA568-F9D8-47A6-952E-C711D5880D87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01376F-77A7-4088-B811-9F63E89ACED9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CCDFEC-7347-4FC0-89E7-65FF85545B50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C2BD80-435F-4B8F-9D11-E8E1552983A4}"/>
                </a:ext>
              </a:extLst>
            </p:cNvPr>
            <p:cNvSpPr txBox="1"/>
            <p:nvPr/>
          </p:nvSpPr>
          <p:spPr>
            <a:xfrm>
              <a:off x="10192845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2017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4C9FB-4AF8-49D4-87E1-EEB62E55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0072"/>
              </p:ext>
            </p:extLst>
          </p:nvPr>
        </p:nvGraphicFramePr>
        <p:xfrm>
          <a:off x="5614469" y="1988774"/>
          <a:ext cx="5847368" cy="399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9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B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D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F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$123,000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$654,000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$345,000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$234,000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FD15D3D-BB0D-43E3-A6ED-884C7442A024}"/>
              </a:ext>
            </a:extLst>
          </p:cNvPr>
          <p:cNvSpPr/>
          <p:nvPr/>
        </p:nvSpPr>
        <p:spPr>
          <a:xfrm>
            <a:off x="692062" y="1840987"/>
            <a:ext cx="601341" cy="601341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D6652-6EB4-4902-AC1B-D8461A695EDB}"/>
              </a:ext>
            </a:extLst>
          </p:cNvPr>
          <p:cNvGrpSpPr/>
          <p:nvPr/>
        </p:nvGrpSpPr>
        <p:grpSpPr>
          <a:xfrm>
            <a:off x="1526314" y="1680996"/>
            <a:ext cx="3490465" cy="921320"/>
            <a:chOff x="1417428" y="1931616"/>
            <a:chExt cx="2290476" cy="921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4935F-22E4-4817-A439-6CEE1C798606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FB8781-A158-4F42-BA74-12A31B946285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A0B9C9E-4A90-40C1-B8E8-07B5F8E4E884}"/>
              </a:ext>
            </a:extLst>
          </p:cNvPr>
          <p:cNvSpPr/>
          <p:nvPr/>
        </p:nvSpPr>
        <p:spPr>
          <a:xfrm>
            <a:off x="692062" y="2980598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0A5B2-FAB1-4937-A78F-9DF36D610AEC}"/>
              </a:ext>
            </a:extLst>
          </p:cNvPr>
          <p:cNvGrpSpPr/>
          <p:nvPr/>
        </p:nvGrpSpPr>
        <p:grpSpPr>
          <a:xfrm>
            <a:off x="1526314" y="2820608"/>
            <a:ext cx="3490465" cy="921320"/>
            <a:chOff x="1417428" y="1931616"/>
            <a:chExt cx="2290476" cy="9213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0E271-878E-472C-9E2B-52AB02FD0965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9F785-2558-4F6A-B1D3-91BFD52EF7C9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52584F6-606A-446F-8895-168ECE82DDF6}"/>
              </a:ext>
            </a:extLst>
          </p:cNvPr>
          <p:cNvSpPr/>
          <p:nvPr/>
        </p:nvSpPr>
        <p:spPr>
          <a:xfrm>
            <a:off x="692062" y="4120209"/>
            <a:ext cx="601341" cy="601341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BD335-F074-4140-8E86-3C076D065667}"/>
              </a:ext>
            </a:extLst>
          </p:cNvPr>
          <p:cNvGrpSpPr/>
          <p:nvPr/>
        </p:nvGrpSpPr>
        <p:grpSpPr>
          <a:xfrm>
            <a:off x="1526314" y="3960218"/>
            <a:ext cx="3490465" cy="921320"/>
            <a:chOff x="1417428" y="1931616"/>
            <a:chExt cx="2290476" cy="921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44A56D-CD59-465F-B6DA-4FBD3A719CBF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34CF94-41DC-4A3F-9717-0A0BBFE80F3B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D60D9AF-C5EA-4912-B159-72254C4E77C3}"/>
              </a:ext>
            </a:extLst>
          </p:cNvPr>
          <p:cNvSpPr/>
          <p:nvPr/>
        </p:nvSpPr>
        <p:spPr>
          <a:xfrm>
            <a:off x="692062" y="5259820"/>
            <a:ext cx="601341" cy="601341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621902-D137-4097-A900-05B0E306D393}"/>
              </a:ext>
            </a:extLst>
          </p:cNvPr>
          <p:cNvGrpSpPr/>
          <p:nvPr/>
        </p:nvGrpSpPr>
        <p:grpSpPr>
          <a:xfrm>
            <a:off x="1526314" y="5099830"/>
            <a:ext cx="3490465" cy="921320"/>
            <a:chOff x="1417428" y="1931616"/>
            <a:chExt cx="2290476" cy="921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B9D42-7B5B-4BB0-A916-D8F8AE82128B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BACD00-C49B-4C73-BD36-95F0D58BADF1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B39DF8-8C5F-46DE-AB4B-71CB82950E2D}"/>
              </a:ext>
            </a:extLst>
          </p:cNvPr>
          <p:cNvSpPr txBox="1"/>
          <p:nvPr/>
        </p:nvSpPr>
        <p:spPr>
          <a:xfrm>
            <a:off x="5525290" y="1680996"/>
            <a:ext cx="229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D4DFF20A-E9DE-40C6-BCB1-F9F76FE2DEF0}"/>
              </a:ext>
            </a:extLst>
          </p:cNvPr>
          <p:cNvSpPr/>
          <p:nvPr/>
        </p:nvSpPr>
        <p:spPr>
          <a:xfrm flipH="1">
            <a:off x="815420" y="3148116"/>
            <a:ext cx="343281" cy="2831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ardrop 1">
            <a:extLst>
              <a:ext uri="{FF2B5EF4-FFF2-40B4-BE49-F238E27FC236}">
                <a16:creationId xmlns:a16="http://schemas.microsoft.com/office/drawing/2014/main" id="{3CB5A004-AD33-4AFD-8E1E-18FD2EDD0D94}"/>
              </a:ext>
            </a:extLst>
          </p:cNvPr>
          <p:cNvSpPr/>
          <p:nvPr/>
        </p:nvSpPr>
        <p:spPr>
          <a:xfrm rot="18805991">
            <a:off x="830561" y="1971956"/>
            <a:ext cx="330292" cy="32684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7D0C6063-F5F8-4094-BAA3-9D0964BA380F}"/>
              </a:ext>
            </a:extLst>
          </p:cNvPr>
          <p:cNvSpPr/>
          <p:nvPr/>
        </p:nvSpPr>
        <p:spPr>
          <a:xfrm>
            <a:off x="834184" y="4276699"/>
            <a:ext cx="341254" cy="28526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Chord 15">
            <a:extLst>
              <a:ext uri="{FF2B5EF4-FFF2-40B4-BE49-F238E27FC236}">
                <a16:creationId xmlns:a16="http://schemas.microsoft.com/office/drawing/2014/main" id="{124AFB9C-DD51-4781-8C85-497116E28869}"/>
              </a:ext>
            </a:extLst>
          </p:cNvPr>
          <p:cNvSpPr/>
          <p:nvPr/>
        </p:nvSpPr>
        <p:spPr>
          <a:xfrm>
            <a:off x="908448" y="5363387"/>
            <a:ext cx="174518" cy="38049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ED924-1A13-444F-8ADA-D11FBE25858F}"/>
              </a:ext>
            </a:extLst>
          </p:cNvPr>
          <p:cNvGrpSpPr/>
          <p:nvPr/>
        </p:nvGrpSpPr>
        <p:grpSpPr>
          <a:xfrm>
            <a:off x="834184" y="482865"/>
            <a:ext cx="2345184" cy="331891"/>
            <a:chOff x="464691" y="1035697"/>
            <a:chExt cx="4874617" cy="6898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F11290-4518-4101-8273-7422D80A2D9D}"/>
                </a:ext>
              </a:extLst>
            </p:cNvPr>
            <p:cNvSpPr/>
            <p:nvPr/>
          </p:nvSpPr>
          <p:spPr>
            <a:xfrm>
              <a:off x="464691" y="1035697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D4FBFF-B6CE-4E5D-BB57-3D7BD1F4DA3C}"/>
                </a:ext>
              </a:extLst>
            </p:cNvPr>
            <p:cNvSpPr/>
            <p:nvPr/>
          </p:nvSpPr>
          <p:spPr>
            <a:xfrm>
              <a:off x="1510881" y="1035697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11603B-E602-44A5-939A-58EE4200B4E8}"/>
                </a:ext>
              </a:extLst>
            </p:cNvPr>
            <p:cNvSpPr/>
            <p:nvPr/>
          </p:nvSpPr>
          <p:spPr>
            <a:xfrm>
              <a:off x="2557071" y="1035697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568ABE-2E26-47E9-894E-3E0E107856CA}"/>
                </a:ext>
              </a:extLst>
            </p:cNvPr>
            <p:cNvSpPr/>
            <p:nvPr/>
          </p:nvSpPr>
          <p:spPr>
            <a:xfrm>
              <a:off x="3603261" y="1035697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ED2273-547B-46DA-8D0E-4DC6BDEC2F67}"/>
                </a:ext>
              </a:extLst>
            </p:cNvPr>
            <p:cNvSpPr/>
            <p:nvPr/>
          </p:nvSpPr>
          <p:spPr>
            <a:xfrm>
              <a:off x="4649451" y="1035697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7CF888-AB74-4A0B-9C19-FBDB67ADCDCB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CC97F8-0589-41FD-8448-BF642FBE5A20}"/>
              </a:ext>
            </a:extLst>
          </p:cNvPr>
          <p:cNvSpPr/>
          <p:nvPr/>
        </p:nvSpPr>
        <p:spPr>
          <a:xfrm>
            <a:off x="8369028" y="2119819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BB9981-9DDE-44F4-ACD0-04498D4E0DC1}"/>
              </a:ext>
            </a:extLst>
          </p:cNvPr>
          <p:cNvSpPr/>
          <p:nvPr/>
        </p:nvSpPr>
        <p:spPr>
          <a:xfrm>
            <a:off x="4504918" y="2128102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DA565A-D279-45C6-B1F2-E7BC88E449C7}"/>
              </a:ext>
            </a:extLst>
          </p:cNvPr>
          <p:cNvSpPr/>
          <p:nvPr/>
        </p:nvSpPr>
        <p:spPr>
          <a:xfrm>
            <a:off x="816700" y="1642380"/>
            <a:ext cx="1567505" cy="643607"/>
          </a:xfrm>
          <a:custGeom>
            <a:avLst/>
            <a:gdLst/>
            <a:ahLst/>
            <a:cxnLst/>
            <a:rect l="l" t="t" r="r" b="b"/>
            <a:pathLst>
              <a:path w="1567505" h="643607">
                <a:moveTo>
                  <a:pt x="1404007" y="207615"/>
                </a:moveTo>
                <a:cubicBezTo>
                  <a:pt x="1383469" y="207615"/>
                  <a:pt x="1366503" y="215094"/>
                  <a:pt x="1353108" y="230051"/>
                </a:cubicBezTo>
                <a:cubicBezTo>
                  <a:pt x="1339714" y="245008"/>
                  <a:pt x="1333128" y="265323"/>
                  <a:pt x="1333351" y="290996"/>
                </a:cubicBezTo>
                <a:lnTo>
                  <a:pt x="1473994" y="290996"/>
                </a:lnTo>
                <a:cubicBezTo>
                  <a:pt x="1473324" y="263761"/>
                  <a:pt x="1466292" y="243055"/>
                  <a:pt x="1452897" y="228879"/>
                </a:cubicBezTo>
                <a:cubicBezTo>
                  <a:pt x="1439503" y="214703"/>
                  <a:pt x="1423206" y="207615"/>
                  <a:pt x="1404007" y="207615"/>
                </a:cubicBezTo>
                <a:close/>
                <a:moveTo>
                  <a:pt x="665708" y="143656"/>
                </a:moveTo>
                <a:lnTo>
                  <a:pt x="765832" y="143656"/>
                </a:lnTo>
                <a:lnTo>
                  <a:pt x="850888" y="396143"/>
                </a:lnTo>
                <a:lnTo>
                  <a:pt x="933934" y="143656"/>
                </a:lnTo>
                <a:lnTo>
                  <a:pt x="1031379" y="143656"/>
                </a:lnTo>
                <a:lnTo>
                  <a:pt x="905805" y="485887"/>
                </a:lnTo>
                <a:lnTo>
                  <a:pt x="883369" y="547836"/>
                </a:lnTo>
                <a:cubicBezTo>
                  <a:pt x="875109" y="568598"/>
                  <a:pt x="867240" y="584448"/>
                  <a:pt x="859762" y="595387"/>
                </a:cubicBezTo>
                <a:cubicBezTo>
                  <a:pt x="852283" y="606326"/>
                  <a:pt x="843688" y="615200"/>
                  <a:pt x="833977" y="622009"/>
                </a:cubicBezTo>
                <a:cubicBezTo>
                  <a:pt x="824266" y="628817"/>
                  <a:pt x="812323" y="634119"/>
                  <a:pt x="798147" y="637915"/>
                </a:cubicBezTo>
                <a:cubicBezTo>
                  <a:pt x="783971" y="641710"/>
                  <a:pt x="767953" y="643607"/>
                  <a:pt x="750094" y="643607"/>
                </a:cubicBezTo>
                <a:cubicBezTo>
                  <a:pt x="732011" y="643607"/>
                  <a:pt x="714263" y="641710"/>
                  <a:pt x="696851" y="637915"/>
                </a:cubicBezTo>
                <a:lnTo>
                  <a:pt x="688479" y="564245"/>
                </a:lnTo>
                <a:cubicBezTo>
                  <a:pt x="703213" y="567147"/>
                  <a:pt x="716496" y="568598"/>
                  <a:pt x="728328" y="568598"/>
                </a:cubicBezTo>
                <a:cubicBezTo>
                  <a:pt x="750205" y="568598"/>
                  <a:pt x="766391" y="562180"/>
                  <a:pt x="776883" y="549343"/>
                </a:cubicBezTo>
                <a:cubicBezTo>
                  <a:pt x="787375" y="536507"/>
                  <a:pt x="795412" y="520154"/>
                  <a:pt x="800993" y="500286"/>
                </a:cubicBezTo>
                <a:close/>
                <a:moveTo>
                  <a:pt x="1398315" y="135620"/>
                </a:moveTo>
                <a:cubicBezTo>
                  <a:pt x="1451223" y="135620"/>
                  <a:pt x="1492969" y="153088"/>
                  <a:pt x="1523554" y="188026"/>
                </a:cubicBezTo>
                <a:cubicBezTo>
                  <a:pt x="1554138" y="222963"/>
                  <a:pt x="1568760" y="276485"/>
                  <a:pt x="1567421" y="348593"/>
                </a:cubicBezTo>
                <a:lnTo>
                  <a:pt x="1331677" y="348593"/>
                </a:lnTo>
                <a:cubicBezTo>
                  <a:pt x="1332347" y="376498"/>
                  <a:pt x="1339937" y="398208"/>
                  <a:pt x="1354448" y="413724"/>
                </a:cubicBezTo>
                <a:cubicBezTo>
                  <a:pt x="1368958" y="429239"/>
                  <a:pt x="1387041" y="436997"/>
                  <a:pt x="1408696" y="436997"/>
                </a:cubicBezTo>
                <a:cubicBezTo>
                  <a:pt x="1423430" y="436997"/>
                  <a:pt x="1435819" y="432978"/>
                  <a:pt x="1445865" y="424942"/>
                </a:cubicBezTo>
                <a:cubicBezTo>
                  <a:pt x="1455911" y="416905"/>
                  <a:pt x="1463501" y="403957"/>
                  <a:pt x="1468636" y="386097"/>
                </a:cubicBezTo>
                <a:lnTo>
                  <a:pt x="1562398" y="401836"/>
                </a:lnTo>
                <a:cubicBezTo>
                  <a:pt x="1550343" y="436215"/>
                  <a:pt x="1531311" y="462390"/>
                  <a:pt x="1505304" y="480361"/>
                </a:cubicBezTo>
                <a:cubicBezTo>
                  <a:pt x="1479296" y="498332"/>
                  <a:pt x="1446758" y="507318"/>
                  <a:pt x="1407691" y="507318"/>
                </a:cubicBezTo>
                <a:cubicBezTo>
                  <a:pt x="1345853" y="507318"/>
                  <a:pt x="1300088" y="487114"/>
                  <a:pt x="1270397" y="446708"/>
                </a:cubicBezTo>
                <a:cubicBezTo>
                  <a:pt x="1246957" y="414338"/>
                  <a:pt x="1235236" y="373484"/>
                  <a:pt x="1235236" y="324148"/>
                </a:cubicBezTo>
                <a:cubicBezTo>
                  <a:pt x="1235236" y="265212"/>
                  <a:pt x="1250640" y="219056"/>
                  <a:pt x="1281447" y="185682"/>
                </a:cubicBezTo>
                <a:cubicBezTo>
                  <a:pt x="1312255" y="152307"/>
                  <a:pt x="1351211" y="135620"/>
                  <a:pt x="1398315" y="135620"/>
                </a:cubicBezTo>
                <a:close/>
                <a:moveTo>
                  <a:pt x="580430" y="18083"/>
                </a:moveTo>
                <a:lnTo>
                  <a:pt x="580430" y="143656"/>
                </a:lnTo>
                <a:lnTo>
                  <a:pt x="644724" y="143656"/>
                </a:lnTo>
                <a:lnTo>
                  <a:pt x="644724" y="218666"/>
                </a:lnTo>
                <a:lnTo>
                  <a:pt x="580430" y="218666"/>
                </a:lnTo>
                <a:lnTo>
                  <a:pt x="580430" y="361987"/>
                </a:lnTo>
                <a:cubicBezTo>
                  <a:pt x="580430" y="391009"/>
                  <a:pt x="581044" y="407919"/>
                  <a:pt x="582272" y="412719"/>
                </a:cubicBezTo>
                <a:cubicBezTo>
                  <a:pt x="583499" y="417519"/>
                  <a:pt x="586290" y="421481"/>
                  <a:pt x="590643" y="424607"/>
                </a:cubicBezTo>
                <a:cubicBezTo>
                  <a:pt x="594996" y="427732"/>
                  <a:pt x="600298" y="429295"/>
                  <a:pt x="606549" y="429295"/>
                </a:cubicBezTo>
                <a:cubicBezTo>
                  <a:pt x="615256" y="429295"/>
                  <a:pt x="627869" y="426281"/>
                  <a:pt x="644389" y="420253"/>
                </a:cubicBezTo>
                <a:lnTo>
                  <a:pt x="652425" y="493254"/>
                </a:lnTo>
                <a:cubicBezTo>
                  <a:pt x="630548" y="502630"/>
                  <a:pt x="605768" y="507318"/>
                  <a:pt x="578086" y="507318"/>
                </a:cubicBezTo>
                <a:cubicBezTo>
                  <a:pt x="561119" y="507318"/>
                  <a:pt x="545827" y="504472"/>
                  <a:pt x="532209" y="498779"/>
                </a:cubicBezTo>
                <a:cubicBezTo>
                  <a:pt x="518592" y="493086"/>
                  <a:pt x="508602" y="485719"/>
                  <a:pt x="502239" y="476678"/>
                </a:cubicBezTo>
                <a:cubicBezTo>
                  <a:pt x="495877" y="467637"/>
                  <a:pt x="491468" y="455414"/>
                  <a:pt x="489012" y="440010"/>
                </a:cubicBezTo>
                <a:cubicBezTo>
                  <a:pt x="487003" y="429072"/>
                  <a:pt x="485998" y="406971"/>
                  <a:pt x="485998" y="373707"/>
                </a:cubicBezTo>
                <a:lnTo>
                  <a:pt x="485998" y="218666"/>
                </a:lnTo>
                <a:lnTo>
                  <a:pt x="442801" y="218666"/>
                </a:lnTo>
                <a:lnTo>
                  <a:pt x="442801" y="143656"/>
                </a:lnTo>
                <a:lnTo>
                  <a:pt x="485998" y="143656"/>
                </a:lnTo>
                <a:lnTo>
                  <a:pt x="485998" y="73000"/>
                </a:lnTo>
                <a:close/>
                <a:moveTo>
                  <a:pt x="1072195" y="8372"/>
                </a:moveTo>
                <a:lnTo>
                  <a:pt x="1166292" y="8372"/>
                </a:lnTo>
                <a:lnTo>
                  <a:pt x="1166292" y="499281"/>
                </a:lnTo>
                <a:lnTo>
                  <a:pt x="1072195" y="499281"/>
                </a:lnTo>
                <a:close/>
                <a:moveTo>
                  <a:pt x="196900" y="0"/>
                </a:moveTo>
                <a:cubicBezTo>
                  <a:pt x="258514" y="0"/>
                  <a:pt x="304893" y="13506"/>
                  <a:pt x="336035" y="40518"/>
                </a:cubicBezTo>
                <a:cubicBezTo>
                  <a:pt x="367178" y="67531"/>
                  <a:pt x="383530" y="103584"/>
                  <a:pt x="385093" y="148679"/>
                </a:cubicBezTo>
                <a:lnTo>
                  <a:pt x="285973" y="153033"/>
                </a:lnTo>
                <a:cubicBezTo>
                  <a:pt x="281732" y="127806"/>
                  <a:pt x="272635" y="109668"/>
                  <a:pt x="258682" y="98617"/>
                </a:cubicBezTo>
                <a:cubicBezTo>
                  <a:pt x="244729" y="87567"/>
                  <a:pt x="223800" y="82041"/>
                  <a:pt x="195895" y="82041"/>
                </a:cubicBezTo>
                <a:cubicBezTo>
                  <a:pt x="167097" y="82041"/>
                  <a:pt x="144549" y="87957"/>
                  <a:pt x="128253" y="99789"/>
                </a:cubicBezTo>
                <a:cubicBezTo>
                  <a:pt x="117760" y="107379"/>
                  <a:pt x="112514" y="117537"/>
                  <a:pt x="112514" y="130262"/>
                </a:cubicBezTo>
                <a:cubicBezTo>
                  <a:pt x="112514" y="141870"/>
                  <a:pt x="117425" y="151805"/>
                  <a:pt x="127248" y="160065"/>
                </a:cubicBezTo>
                <a:cubicBezTo>
                  <a:pt x="139750" y="170557"/>
                  <a:pt x="170111" y="181496"/>
                  <a:pt x="218331" y="192881"/>
                </a:cubicBezTo>
                <a:cubicBezTo>
                  <a:pt x="266551" y="204267"/>
                  <a:pt x="302214" y="216043"/>
                  <a:pt x="325320" y="228209"/>
                </a:cubicBezTo>
                <a:cubicBezTo>
                  <a:pt x="348425" y="240376"/>
                  <a:pt x="366508" y="257008"/>
                  <a:pt x="379568" y="278104"/>
                </a:cubicBezTo>
                <a:cubicBezTo>
                  <a:pt x="392627" y="299200"/>
                  <a:pt x="399157" y="325264"/>
                  <a:pt x="399157" y="356295"/>
                </a:cubicBezTo>
                <a:cubicBezTo>
                  <a:pt x="399157" y="384423"/>
                  <a:pt x="391344" y="410766"/>
                  <a:pt x="375717" y="435322"/>
                </a:cubicBezTo>
                <a:cubicBezTo>
                  <a:pt x="360090" y="459879"/>
                  <a:pt x="337989" y="478129"/>
                  <a:pt x="309414" y="490072"/>
                </a:cubicBezTo>
                <a:cubicBezTo>
                  <a:pt x="280839" y="502016"/>
                  <a:pt x="245232" y="507988"/>
                  <a:pt x="202592" y="507988"/>
                </a:cubicBezTo>
                <a:cubicBezTo>
                  <a:pt x="140531" y="507988"/>
                  <a:pt x="92869" y="493644"/>
                  <a:pt x="59606" y="464958"/>
                </a:cubicBezTo>
                <a:cubicBezTo>
                  <a:pt x="26343" y="436271"/>
                  <a:pt x="6474" y="394469"/>
                  <a:pt x="0" y="339551"/>
                </a:cubicBezTo>
                <a:lnTo>
                  <a:pt x="96441" y="330175"/>
                </a:lnTo>
                <a:cubicBezTo>
                  <a:pt x="102245" y="362545"/>
                  <a:pt x="114021" y="386321"/>
                  <a:pt x="131769" y="401501"/>
                </a:cubicBezTo>
                <a:cubicBezTo>
                  <a:pt x="149517" y="416682"/>
                  <a:pt x="173459" y="424272"/>
                  <a:pt x="203597" y="424272"/>
                </a:cubicBezTo>
                <a:cubicBezTo>
                  <a:pt x="235521" y="424272"/>
                  <a:pt x="259575" y="417519"/>
                  <a:pt x="275760" y="404013"/>
                </a:cubicBezTo>
                <a:cubicBezTo>
                  <a:pt x="291945" y="390506"/>
                  <a:pt x="300038" y="374712"/>
                  <a:pt x="300038" y="356629"/>
                </a:cubicBezTo>
                <a:cubicBezTo>
                  <a:pt x="300038" y="345021"/>
                  <a:pt x="296633" y="335142"/>
                  <a:pt x="289824" y="326994"/>
                </a:cubicBezTo>
                <a:cubicBezTo>
                  <a:pt x="283015" y="318846"/>
                  <a:pt x="271128" y="311758"/>
                  <a:pt x="254161" y="305730"/>
                </a:cubicBezTo>
                <a:cubicBezTo>
                  <a:pt x="242553" y="301712"/>
                  <a:pt x="216098" y="294568"/>
                  <a:pt x="174799" y="284299"/>
                </a:cubicBezTo>
                <a:cubicBezTo>
                  <a:pt x="121667" y="271128"/>
                  <a:pt x="84386" y="254943"/>
                  <a:pt x="62954" y="235744"/>
                </a:cubicBezTo>
                <a:cubicBezTo>
                  <a:pt x="32817" y="208731"/>
                  <a:pt x="17748" y="175803"/>
                  <a:pt x="17748" y="136959"/>
                </a:cubicBezTo>
                <a:cubicBezTo>
                  <a:pt x="17748" y="111956"/>
                  <a:pt x="24836" y="88571"/>
                  <a:pt x="39012" y="66805"/>
                </a:cubicBezTo>
                <a:cubicBezTo>
                  <a:pt x="53187" y="45039"/>
                  <a:pt x="73614" y="28463"/>
                  <a:pt x="100292" y="17078"/>
                </a:cubicBezTo>
                <a:cubicBezTo>
                  <a:pt x="126969" y="5693"/>
                  <a:pt x="159172" y="0"/>
                  <a:pt x="196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5400" b="1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68007-2FA8-424E-819C-C97544964469}"/>
              </a:ext>
            </a:extLst>
          </p:cNvPr>
          <p:cNvSpPr txBox="1"/>
          <p:nvPr/>
        </p:nvSpPr>
        <p:spPr>
          <a:xfrm>
            <a:off x="816700" y="815904"/>
            <a:ext cx="2868476" cy="507653"/>
          </a:xfrm>
          <a:custGeom>
            <a:avLst/>
            <a:gdLst/>
            <a:ahLst/>
            <a:cxnLst/>
            <a:rect l="l" t="t" r="r" b="b"/>
            <a:pathLst>
              <a:path w="2868476" h="507653">
                <a:moveTo>
                  <a:pt x="673782" y="212303"/>
                </a:moveTo>
                <a:cubicBezTo>
                  <a:pt x="649226" y="212303"/>
                  <a:pt x="628576" y="221679"/>
                  <a:pt x="611832" y="240432"/>
                </a:cubicBezTo>
                <a:cubicBezTo>
                  <a:pt x="595089" y="259184"/>
                  <a:pt x="586718" y="286196"/>
                  <a:pt x="586718" y="321469"/>
                </a:cubicBezTo>
                <a:cubicBezTo>
                  <a:pt x="586718" y="356741"/>
                  <a:pt x="595089" y="383753"/>
                  <a:pt x="611832" y="402506"/>
                </a:cubicBezTo>
                <a:cubicBezTo>
                  <a:pt x="628576" y="421258"/>
                  <a:pt x="649226" y="430634"/>
                  <a:pt x="673782" y="430634"/>
                </a:cubicBezTo>
                <a:cubicBezTo>
                  <a:pt x="698339" y="430634"/>
                  <a:pt x="718933" y="421258"/>
                  <a:pt x="735564" y="402506"/>
                </a:cubicBezTo>
                <a:cubicBezTo>
                  <a:pt x="752196" y="383753"/>
                  <a:pt x="760512" y="356518"/>
                  <a:pt x="760512" y="320799"/>
                </a:cubicBezTo>
                <a:cubicBezTo>
                  <a:pt x="760512" y="285973"/>
                  <a:pt x="752196" y="259184"/>
                  <a:pt x="735564" y="240432"/>
                </a:cubicBezTo>
                <a:cubicBezTo>
                  <a:pt x="718933" y="221679"/>
                  <a:pt x="698339" y="212303"/>
                  <a:pt x="673782" y="212303"/>
                </a:cubicBezTo>
                <a:close/>
                <a:moveTo>
                  <a:pt x="1119634" y="143656"/>
                </a:moveTo>
                <a:lnTo>
                  <a:pt x="1213731" y="143656"/>
                </a:lnTo>
                <a:lnTo>
                  <a:pt x="1213731" y="307070"/>
                </a:lnTo>
                <a:cubicBezTo>
                  <a:pt x="1213731" y="357076"/>
                  <a:pt x="1215461" y="387716"/>
                  <a:pt x="1218921" y="398990"/>
                </a:cubicBezTo>
                <a:cubicBezTo>
                  <a:pt x="1222381" y="410263"/>
                  <a:pt x="1228688" y="419193"/>
                  <a:pt x="1237841" y="425779"/>
                </a:cubicBezTo>
                <a:cubicBezTo>
                  <a:pt x="1246994" y="432364"/>
                  <a:pt x="1258603" y="435657"/>
                  <a:pt x="1272667" y="435657"/>
                </a:cubicBezTo>
                <a:cubicBezTo>
                  <a:pt x="1288740" y="435657"/>
                  <a:pt x="1303139" y="431248"/>
                  <a:pt x="1315864" y="422430"/>
                </a:cubicBezTo>
                <a:cubicBezTo>
                  <a:pt x="1328589" y="413612"/>
                  <a:pt x="1337295" y="402673"/>
                  <a:pt x="1341983" y="389613"/>
                </a:cubicBezTo>
                <a:cubicBezTo>
                  <a:pt x="1346671" y="376554"/>
                  <a:pt x="1349015" y="344574"/>
                  <a:pt x="1349015" y="293675"/>
                </a:cubicBezTo>
                <a:lnTo>
                  <a:pt x="1349015" y="143656"/>
                </a:lnTo>
                <a:lnTo>
                  <a:pt x="1443112" y="143656"/>
                </a:lnTo>
                <a:lnTo>
                  <a:pt x="1443112" y="499281"/>
                </a:lnTo>
                <a:lnTo>
                  <a:pt x="1355713" y="499281"/>
                </a:lnTo>
                <a:lnTo>
                  <a:pt x="1355713" y="446038"/>
                </a:lnTo>
                <a:cubicBezTo>
                  <a:pt x="1342765" y="465013"/>
                  <a:pt x="1325742" y="479971"/>
                  <a:pt x="1304646" y="490910"/>
                </a:cubicBezTo>
                <a:cubicBezTo>
                  <a:pt x="1283550" y="501848"/>
                  <a:pt x="1261282" y="507318"/>
                  <a:pt x="1237841" y="507318"/>
                </a:cubicBezTo>
                <a:cubicBezTo>
                  <a:pt x="1213954" y="507318"/>
                  <a:pt x="1192523" y="502072"/>
                  <a:pt x="1173547" y="491579"/>
                </a:cubicBezTo>
                <a:cubicBezTo>
                  <a:pt x="1154571" y="481087"/>
                  <a:pt x="1140842" y="466353"/>
                  <a:pt x="1132359" y="447377"/>
                </a:cubicBezTo>
                <a:cubicBezTo>
                  <a:pt x="1123876" y="428402"/>
                  <a:pt x="1119634" y="402171"/>
                  <a:pt x="1119634" y="368684"/>
                </a:cubicBezTo>
                <a:close/>
                <a:moveTo>
                  <a:pt x="2699036" y="135620"/>
                </a:moveTo>
                <a:cubicBezTo>
                  <a:pt x="2747702" y="135620"/>
                  <a:pt x="2783867" y="143545"/>
                  <a:pt x="2807531" y="159395"/>
                </a:cubicBezTo>
                <a:cubicBezTo>
                  <a:pt x="2831195" y="175245"/>
                  <a:pt x="2847491" y="198685"/>
                  <a:pt x="2856421" y="229716"/>
                </a:cubicBezTo>
                <a:lnTo>
                  <a:pt x="2767683" y="246124"/>
                </a:lnTo>
                <a:cubicBezTo>
                  <a:pt x="2763887" y="232283"/>
                  <a:pt x="2756687" y="221679"/>
                  <a:pt x="2746083" y="214312"/>
                </a:cubicBezTo>
                <a:cubicBezTo>
                  <a:pt x="2735479" y="206945"/>
                  <a:pt x="2720355" y="203262"/>
                  <a:pt x="2700710" y="203262"/>
                </a:cubicBezTo>
                <a:cubicBezTo>
                  <a:pt x="2675930" y="203262"/>
                  <a:pt x="2658182" y="206722"/>
                  <a:pt x="2647466" y="213643"/>
                </a:cubicBezTo>
                <a:cubicBezTo>
                  <a:pt x="2640323" y="218554"/>
                  <a:pt x="2636751" y="224916"/>
                  <a:pt x="2636751" y="232730"/>
                </a:cubicBezTo>
                <a:cubicBezTo>
                  <a:pt x="2636751" y="239427"/>
                  <a:pt x="2639876" y="245120"/>
                  <a:pt x="2646127" y="249808"/>
                </a:cubicBezTo>
                <a:cubicBezTo>
                  <a:pt x="2654610" y="256059"/>
                  <a:pt x="2683911" y="264877"/>
                  <a:pt x="2734029" y="276262"/>
                </a:cubicBezTo>
                <a:cubicBezTo>
                  <a:pt x="2784146" y="287647"/>
                  <a:pt x="2819140" y="301600"/>
                  <a:pt x="2839008" y="318120"/>
                </a:cubicBezTo>
                <a:cubicBezTo>
                  <a:pt x="2858653" y="334863"/>
                  <a:pt x="2868476" y="358192"/>
                  <a:pt x="2868476" y="388107"/>
                </a:cubicBezTo>
                <a:cubicBezTo>
                  <a:pt x="2868476" y="420700"/>
                  <a:pt x="2854858" y="448717"/>
                  <a:pt x="2827623" y="472157"/>
                </a:cubicBezTo>
                <a:cubicBezTo>
                  <a:pt x="2800387" y="495598"/>
                  <a:pt x="2760092" y="507318"/>
                  <a:pt x="2706737" y="507318"/>
                </a:cubicBezTo>
                <a:cubicBezTo>
                  <a:pt x="2658294" y="507318"/>
                  <a:pt x="2619952" y="497495"/>
                  <a:pt x="2591711" y="477850"/>
                </a:cubicBezTo>
                <a:cubicBezTo>
                  <a:pt x="2563472" y="458205"/>
                  <a:pt x="2544998" y="431527"/>
                  <a:pt x="2536292" y="397818"/>
                </a:cubicBezTo>
                <a:lnTo>
                  <a:pt x="2630723" y="383418"/>
                </a:lnTo>
                <a:cubicBezTo>
                  <a:pt x="2634741" y="401724"/>
                  <a:pt x="2642890" y="415621"/>
                  <a:pt x="2655168" y="425109"/>
                </a:cubicBezTo>
                <a:cubicBezTo>
                  <a:pt x="2667446" y="434597"/>
                  <a:pt x="2684636" y="439341"/>
                  <a:pt x="2706737" y="439341"/>
                </a:cubicBezTo>
                <a:cubicBezTo>
                  <a:pt x="2731070" y="439341"/>
                  <a:pt x="2749376" y="434876"/>
                  <a:pt x="2761655" y="425946"/>
                </a:cubicBezTo>
                <a:cubicBezTo>
                  <a:pt x="2769915" y="419695"/>
                  <a:pt x="2774045" y="411324"/>
                  <a:pt x="2774045" y="400831"/>
                </a:cubicBezTo>
                <a:cubicBezTo>
                  <a:pt x="2774045" y="393688"/>
                  <a:pt x="2771813" y="387772"/>
                  <a:pt x="2767347" y="383084"/>
                </a:cubicBezTo>
                <a:cubicBezTo>
                  <a:pt x="2762660" y="378619"/>
                  <a:pt x="2752167" y="374489"/>
                  <a:pt x="2735870" y="370694"/>
                </a:cubicBezTo>
                <a:cubicBezTo>
                  <a:pt x="2659968" y="353950"/>
                  <a:pt x="2611859" y="338658"/>
                  <a:pt x="2591544" y="324817"/>
                </a:cubicBezTo>
                <a:cubicBezTo>
                  <a:pt x="2563416" y="305618"/>
                  <a:pt x="2549352" y="278941"/>
                  <a:pt x="2549352" y="244785"/>
                </a:cubicBezTo>
                <a:cubicBezTo>
                  <a:pt x="2549352" y="213978"/>
                  <a:pt x="2561518" y="188081"/>
                  <a:pt x="2585851" y="167097"/>
                </a:cubicBezTo>
                <a:cubicBezTo>
                  <a:pt x="2610185" y="146112"/>
                  <a:pt x="2647913" y="135620"/>
                  <a:pt x="2699036" y="135620"/>
                </a:cubicBezTo>
                <a:close/>
                <a:moveTo>
                  <a:pt x="2354275" y="135620"/>
                </a:moveTo>
                <a:cubicBezTo>
                  <a:pt x="2375036" y="135620"/>
                  <a:pt x="2394012" y="139359"/>
                  <a:pt x="2411202" y="146837"/>
                </a:cubicBezTo>
                <a:cubicBezTo>
                  <a:pt x="2428391" y="154316"/>
                  <a:pt x="2441395" y="163860"/>
                  <a:pt x="2450213" y="175468"/>
                </a:cubicBezTo>
                <a:cubicBezTo>
                  <a:pt x="2459031" y="187077"/>
                  <a:pt x="2465170" y="200248"/>
                  <a:pt x="2468631" y="214982"/>
                </a:cubicBezTo>
                <a:cubicBezTo>
                  <a:pt x="2472091" y="229716"/>
                  <a:pt x="2473821" y="250813"/>
                  <a:pt x="2473821" y="278271"/>
                </a:cubicBezTo>
                <a:lnTo>
                  <a:pt x="2473821" y="499281"/>
                </a:lnTo>
                <a:lnTo>
                  <a:pt x="2379725" y="499281"/>
                </a:lnTo>
                <a:lnTo>
                  <a:pt x="2379725" y="317785"/>
                </a:lnTo>
                <a:cubicBezTo>
                  <a:pt x="2379725" y="279388"/>
                  <a:pt x="2377716" y="254552"/>
                  <a:pt x="2373697" y="243278"/>
                </a:cubicBezTo>
                <a:cubicBezTo>
                  <a:pt x="2369679" y="232004"/>
                  <a:pt x="2363149" y="223242"/>
                  <a:pt x="2354108" y="216991"/>
                </a:cubicBezTo>
                <a:cubicBezTo>
                  <a:pt x="2345066" y="210741"/>
                  <a:pt x="2334183" y="207615"/>
                  <a:pt x="2321458" y="207615"/>
                </a:cubicBezTo>
                <a:cubicBezTo>
                  <a:pt x="2305162" y="207615"/>
                  <a:pt x="2290539" y="212080"/>
                  <a:pt x="2277591" y="221010"/>
                </a:cubicBezTo>
                <a:cubicBezTo>
                  <a:pt x="2264643" y="229939"/>
                  <a:pt x="2255769" y="241771"/>
                  <a:pt x="2250970" y="256505"/>
                </a:cubicBezTo>
                <a:cubicBezTo>
                  <a:pt x="2246170" y="271239"/>
                  <a:pt x="2243770" y="298475"/>
                  <a:pt x="2243770" y="338212"/>
                </a:cubicBezTo>
                <a:lnTo>
                  <a:pt x="2243770" y="499281"/>
                </a:lnTo>
                <a:lnTo>
                  <a:pt x="2149673" y="499281"/>
                </a:lnTo>
                <a:lnTo>
                  <a:pt x="2149673" y="143656"/>
                </a:lnTo>
                <a:lnTo>
                  <a:pt x="2237073" y="143656"/>
                </a:lnTo>
                <a:lnTo>
                  <a:pt x="2237073" y="195895"/>
                </a:lnTo>
                <a:cubicBezTo>
                  <a:pt x="2268103" y="155711"/>
                  <a:pt x="2307171" y="135620"/>
                  <a:pt x="2354275" y="135620"/>
                </a:cubicBezTo>
                <a:close/>
                <a:moveTo>
                  <a:pt x="1731280" y="135620"/>
                </a:moveTo>
                <a:cubicBezTo>
                  <a:pt x="1754051" y="135620"/>
                  <a:pt x="1773808" y="140308"/>
                  <a:pt x="1790552" y="149684"/>
                </a:cubicBezTo>
                <a:cubicBezTo>
                  <a:pt x="1807294" y="159060"/>
                  <a:pt x="1821024" y="173236"/>
                  <a:pt x="1831739" y="192211"/>
                </a:cubicBezTo>
                <a:cubicBezTo>
                  <a:pt x="1847366" y="173236"/>
                  <a:pt x="1864221" y="159060"/>
                  <a:pt x="1882304" y="149684"/>
                </a:cubicBezTo>
                <a:cubicBezTo>
                  <a:pt x="1900386" y="140308"/>
                  <a:pt x="1919697" y="135620"/>
                  <a:pt x="1940235" y="135620"/>
                </a:cubicBezTo>
                <a:cubicBezTo>
                  <a:pt x="1966354" y="135620"/>
                  <a:pt x="1988455" y="140922"/>
                  <a:pt x="2006538" y="151526"/>
                </a:cubicBezTo>
                <a:cubicBezTo>
                  <a:pt x="2024621" y="162130"/>
                  <a:pt x="2038127" y="177701"/>
                  <a:pt x="2047057" y="198239"/>
                </a:cubicBezTo>
                <a:cubicBezTo>
                  <a:pt x="2053531" y="213419"/>
                  <a:pt x="2056768" y="237976"/>
                  <a:pt x="2056768" y="271909"/>
                </a:cubicBezTo>
                <a:lnTo>
                  <a:pt x="2056768" y="499281"/>
                </a:lnTo>
                <a:lnTo>
                  <a:pt x="1962671" y="499281"/>
                </a:lnTo>
                <a:lnTo>
                  <a:pt x="1962671" y="296019"/>
                </a:lnTo>
                <a:cubicBezTo>
                  <a:pt x="1962671" y="260747"/>
                  <a:pt x="1959434" y="237976"/>
                  <a:pt x="1952960" y="227707"/>
                </a:cubicBezTo>
                <a:cubicBezTo>
                  <a:pt x="1944254" y="214312"/>
                  <a:pt x="1930859" y="207615"/>
                  <a:pt x="1912776" y="207615"/>
                </a:cubicBezTo>
                <a:cubicBezTo>
                  <a:pt x="1899605" y="207615"/>
                  <a:pt x="1887215" y="211634"/>
                  <a:pt x="1875607" y="219670"/>
                </a:cubicBezTo>
                <a:cubicBezTo>
                  <a:pt x="1863998" y="227707"/>
                  <a:pt x="1855626" y="239483"/>
                  <a:pt x="1850492" y="254998"/>
                </a:cubicBezTo>
                <a:cubicBezTo>
                  <a:pt x="1845358" y="270514"/>
                  <a:pt x="1842790" y="295014"/>
                  <a:pt x="1842790" y="328501"/>
                </a:cubicBezTo>
                <a:lnTo>
                  <a:pt x="1842790" y="499281"/>
                </a:lnTo>
                <a:lnTo>
                  <a:pt x="1748693" y="499281"/>
                </a:lnTo>
                <a:lnTo>
                  <a:pt x="1748693" y="304391"/>
                </a:lnTo>
                <a:cubicBezTo>
                  <a:pt x="1748693" y="269788"/>
                  <a:pt x="1747019" y="247464"/>
                  <a:pt x="1743670" y="237418"/>
                </a:cubicBezTo>
                <a:cubicBezTo>
                  <a:pt x="1740322" y="227372"/>
                  <a:pt x="1735131" y="219893"/>
                  <a:pt x="1728099" y="214982"/>
                </a:cubicBezTo>
                <a:cubicBezTo>
                  <a:pt x="1721067" y="210071"/>
                  <a:pt x="1711523" y="207615"/>
                  <a:pt x="1699468" y="207615"/>
                </a:cubicBezTo>
                <a:cubicBezTo>
                  <a:pt x="1684958" y="207615"/>
                  <a:pt x="1671898" y="211522"/>
                  <a:pt x="1660289" y="219335"/>
                </a:cubicBezTo>
                <a:cubicBezTo>
                  <a:pt x="1648681" y="227149"/>
                  <a:pt x="1640365" y="238423"/>
                  <a:pt x="1635342" y="253157"/>
                </a:cubicBezTo>
                <a:cubicBezTo>
                  <a:pt x="1630319" y="267891"/>
                  <a:pt x="1627808" y="292336"/>
                  <a:pt x="1627808" y="326492"/>
                </a:cubicBezTo>
                <a:lnTo>
                  <a:pt x="1627808" y="499281"/>
                </a:lnTo>
                <a:lnTo>
                  <a:pt x="1533711" y="499281"/>
                </a:lnTo>
                <a:lnTo>
                  <a:pt x="1533711" y="143656"/>
                </a:lnTo>
                <a:lnTo>
                  <a:pt x="1620441" y="143656"/>
                </a:lnTo>
                <a:lnTo>
                  <a:pt x="1620441" y="192211"/>
                </a:lnTo>
                <a:cubicBezTo>
                  <a:pt x="1651471" y="154484"/>
                  <a:pt x="1688418" y="135620"/>
                  <a:pt x="1731280" y="135620"/>
                </a:cubicBezTo>
                <a:close/>
                <a:moveTo>
                  <a:pt x="673447" y="135620"/>
                </a:moveTo>
                <a:cubicBezTo>
                  <a:pt x="727249" y="135620"/>
                  <a:pt x="771339" y="153088"/>
                  <a:pt x="805718" y="188026"/>
                </a:cubicBezTo>
                <a:cubicBezTo>
                  <a:pt x="840098" y="222963"/>
                  <a:pt x="857287" y="267109"/>
                  <a:pt x="857287" y="320464"/>
                </a:cubicBezTo>
                <a:cubicBezTo>
                  <a:pt x="857287" y="374265"/>
                  <a:pt x="839930" y="418858"/>
                  <a:pt x="805216" y="454242"/>
                </a:cubicBezTo>
                <a:cubicBezTo>
                  <a:pt x="770502" y="489626"/>
                  <a:pt x="726802" y="507318"/>
                  <a:pt x="674117" y="507318"/>
                </a:cubicBezTo>
                <a:cubicBezTo>
                  <a:pt x="641524" y="507318"/>
                  <a:pt x="610437" y="499951"/>
                  <a:pt x="580858" y="485217"/>
                </a:cubicBezTo>
                <a:cubicBezTo>
                  <a:pt x="551278" y="470483"/>
                  <a:pt x="528786" y="448884"/>
                  <a:pt x="513383" y="420421"/>
                </a:cubicBezTo>
                <a:cubicBezTo>
                  <a:pt x="497979" y="391957"/>
                  <a:pt x="490277" y="357299"/>
                  <a:pt x="490277" y="316446"/>
                </a:cubicBezTo>
                <a:cubicBezTo>
                  <a:pt x="490277" y="285192"/>
                  <a:pt x="497979" y="254942"/>
                  <a:pt x="513383" y="225698"/>
                </a:cubicBezTo>
                <a:cubicBezTo>
                  <a:pt x="528786" y="196453"/>
                  <a:pt x="550608" y="174129"/>
                  <a:pt x="578849" y="158725"/>
                </a:cubicBezTo>
                <a:cubicBezTo>
                  <a:pt x="607089" y="143321"/>
                  <a:pt x="638622" y="135620"/>
                  <a:pt x="673447" y="135620"/>
                </a:cubicBezTo>
                <a:close/>
                <a:moveTo>
                  <a:pt x="931143" y="8371"/>
                </a:moveTo>
                <a:lnTo>
                  <a:pt x="1025240" y="8371"/>
                </a:lnTo>
                <a:lnTo>
                  <a:pt x="1025240" y="499281"/>
                </a:lnTo>
                <a:lnTo>
                  <a:pt x="931143" y="499281"/>
                </a:lnTo>
                <a:close/>
                <a:moveTo>
                  <a:pt x="229716" y="0"/>
                </a:moveTo>
                <a:cubicBezTo>
                  <a:pt x="289768" y="0"/>
                  <a:pt x="338547" y="17748"/>
                  <a:pt x="376052" y="53243"/>
                </a:cubicBezTo>
                <a:cubicBezTo>
                  <a:pt x="398376" y="74228"/>
                  <a:pt x="415119" y="104366"/>
                  <a:pt x="426281" y="143656"/>
                </a:cubicBezTo>
                <a:lnTo>
                  <a:pt x="328166" y="167097"/>
                </a:lnTo>
                <a:cubicBezTo>
                  <a:pt x="322362" y="141647"/>
                  <a:pt x="310251" y="121555"/>
                  <a:pt x="291833" y="106821"/>
                </a:cubicBezTo>
                <a:cubicBezTo>
                  <a:pt x="273416" y="92087"/>
                  <a:pt x="251036" y="84720"/>
                  <a:pt x="224693" y="84720"/>
                </a:cubicBezTo>
                <a:cubicBezTo>
                  <a:pt x="188305" y="84720"/>
                  <a:pt x="158781" y="97780"/>
                  <a:pt x="136122" y="123899"/>
                </a:cubicBezTo>
                <a:cubicBezTo>
                  <a:pt x="113463" y="150019"/>
                  <a:pt x="102133" y="192323"/>
                  <a:pt x="102133" y="250813"/>
                </a:cubicBezTo>
                <a:cubicBezTo>
                  <a:pt x="102133" y="312874"/>
                  <a:pt x="113295" y="357076"/>
                  <a:pt x="135620" y="383418"/>
                </a:cubicBezTo>
                <a:cubicBezTo>
                  <a:pt x="157944" y="409761"/>
                  <a:pt x="186965" y="422932"/>
                  <a:pt x="222684" y="422932"/>
                </a:cubicBezTo>
                <a:cubicBezTo>
                  <a:pt x="249027" y="422932"/>
                  <a:pt x="271686" y="414561"/>
                  <a:pt x="290661" y="397818"/>
                </a:cubicBezTo>
                <a:cubicBezTo>
                  <a:pt x="309637" y="381074"/>
                  <a:pt x="323255" y="354732"/>
                  <a:pt x="331515" y="318790"/>
                </a:cubicBezTo>
                <a:lnTo>
                  <a:pt x="427620" y="349262"/>
                </a:lnTo>
                <a:cubicBezTo>
                  <a:pt x="412887" y="402840"/>
                  <a:pt x="388386" y="442633"/>
                  <a:pt x="354118" y="468641"/>
                </a:cubicBezTo>
                <a:cubicBezTo>
                  <a:pt x="319850" y="494649"/>
                  <a:pt x="276374" y="507653"/>
                  <a:pt x="223689" y="507653"/>
                </a:cubicBezTo>
                <a:cubicBezTo>
                  <a:pt x="158502" y="507653"/>
                  <a:pt x="104924" y="485384"/>
                  <a:pt x="62954" y="440847"/>
                </a:cubicBezTo>
                <a:cubicBezTo>
                  <a:pt x="20985" y="396311"/>
                  <a:pt x="0" y="335421"/>
                  <a:pt x="0" y="258180"/>
                </a:cubicBezTo>
                <a:cubicBezTo>
                  <a:pt x="0" y="176473"/>
                  <a:pt x="21096" y="113016"/>
                  <a:pt x="63289" y="67810"/>
                </a:cubicBezTo>
                <a:cubicBezTo>
                  <a:pt x="105482" y="22603"/>
                  <a:pt x="160958" y="0"/>
                  <a:pt x="229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5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FF6903-3EC1-4BC7-8D97-D30E76859C05}"/>
              </a:ext>
            </a:extLst>
          </p:cNvPr>
          <p:cNvGrpSpPr/>
          <p:nvPr/>
        </p:nvGrpSpPr>
        <p:grpSpPr>
          <a:xfrm>
            <a:off x="4452359" y="2136386"/>
            <a:ext cx="3271179" cy="3876511"/>
            <a:chOff x="4821685" y="2113785"/>
            <a:chExt cx="3271179" cy="38765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CD99FF-5D5C-47F1-80EE-F67DB7043886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5D4BA2-B65B-4D94-BBC3-6F8A58176DC5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4AA45-4058-4F72-BC7F-AB0B522E6E68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1B8516-90F2-43D4-9B79-A870BF611961}"/>
                </a:ext>
              </a:extLst>
            </p:cNvPr>
            <p:cNvSpPr txBox="1"/>
            <p:nvPr/>
          </p:nvSpPr>
          <p:spPr>
            <a:xfrm>
              <a:off x="4883230" y="2144562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18BBD5-6F66-4C37-B259-B2DE22B28E2A}"/>
              </a:ext>
            </a:extLst>
          </p:cNvPr>
          <p:cNvGrpSpPr/>
          <p:nvPr/>
        </p:nvGrpSpPr>
        <p:grpSpPr>
          <a:xfrm>
            <a:off x="8322179" y="2136386"/>
            <a:ext cx="3271179" cy="3876511"/>
            <a:chOff x="4821685" y="2113785"/>
            <a:chExt cx="3271179" cy="38765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85918A-28C7-4296-B832-609D075076C7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1BF405-A4D9-4726-8D1C-F076C01FCA79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320345-9600-4454-8580-FCAF3754C8F4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D5B679-7FE0-47EA-9E53-0E4090FEE595}"/>
                </a:ext>
              </a:extLst>
            </p:cNvPr>
            <p:cNvSpPr txBox="1"/>
            <p:nvPr/>
          </p:nvSpPr>
          <p:spPr>
            <a:xfrm>
              <a:off x="4868533" y="2136278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EA81F5-FF28-452C-9D6C-A5ED2A325069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BFF5E-738D-469F-847F-FBD3808F0F14}"/>
              </a:ext>
            </a:extLst>
          </p:cNvPr>
          <p:cNvSpPr txBox="1"/>
          <p:nvPr/>
        </p:nvSpPr>
        <p:spPr>
          <a:xfrm>
            <a:off x="8622690" y="1654920"/>
            <a:ext cx="23322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4CB397-BB88-4DEE-90F9-1A6EE0B92557}"/>
              </a:ext>
            </a:extLst>
          </p:cNvPr>
          <p:cNvSpPr/>
          <p:nvPr/>
        </p:nvSpPr>
        <p:spPr>
          <a:xfrm>
            <a:off x="8152732" y="85558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3E484D-01EB-434F-9943-284291535C60}"/>
              </a:ext>
            </a:extLst>
          </p:cNvPr>
          <p:cNvSpPr/>
          <p:nvPr/>
        </p:nvSpPr>
        <p:spPr>
          <a:xfrm rot="10800000">
            <a:off x="10771955" y="476346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7BCA42-2431-4BF5-9DD6-6DD22695DE8F}"/>
              </a:ext>
            </a:extLst>
          </p:cNvPr>
          <p:cNvGrpSpPr/>
          <p:nvPr/>
        </p:nvGrpSpPr>
        <p:grpSpPr>
          <a:xfrm>
            <a:off x="793434" y="5215858"/>
            <a:ext cx="7522671" cy="1000977"/>
            <a:chOff x="807165" y="5663790"/>
            <a:chExt cx="4836916" cy="64360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7CE33D-CEA7-4C4E-9B62-AC27EDEBBB79}"/>
                </a:ext>
              </a:extLst>
            </p:cNvPr>
            <p:cNvSpPr/>
            <p:nvPr/>
          </p:nvSpPr>
          <p:spPr>
            <a:xfrm>
              <a:off x="4076576" y="5663790"/>
              <a:ext cx="1567505" cy="643607"/>
            </a:xfrm>
            <a:custGeom>
              <a:avLst/>
              <a:gdLst/>
              <a:ahLst/>
              <a:cxnLst/>
              <a:rect l="l" t="t" r="r" b="b"/>
              <a:pathLst>
                <a:path w="1567505" h="643607">
                  <a:moveTo>
                    <a:pt x="1404007" y="207615"/>
                  </a:moveTo>
                  <a:cubicBezTo>
                    <a:pt x="1383469" y="207615"/>
                    <a:pt x="1366503" y="215094"/>
                    <a:pt x="1353108" y="230051"/>
                  </a:cubicBezTo>
                  <a:cubicBezTo>
                    <a:pt x="1339714" y="245008"/>
                    <a:pt x="1333128" y="265323"/>
                    <a:pt x="1333351" y="290996"/>
                  </a:cubicBezTo>
                  <a:lnTo>
                    <a:pt x="1473994" y="290996"/>
                  </a:lnTo>
                  <a:cubicBezTo>
                    <a:pt x="1473324" y="263761"/>
                    <a:pt x="1466292" y="243055"/>
                    <a:pt x="1452897" y="228879"/>
                  </a:cubicBezTo>
                  <a:cubicBezTo>
                    <a:pt x="1439503" y="214703"/>
                    <a:pt x="1423206" y="207615"/>
                    <a:pt x="1404007" y="207615"/>
                  </a:cubicBezTo>
                  <a:close/>
                  <a:moveTo>
                    <a:pt x="665708" y="143656"/>
                  </a:moveTo>
                  <a:lnTo>
                    <a:pt x="765832" y="143656"/>
                  </a:lnTo>
                  <a:lnTo>
                    <a:pt x="850888" y="396143"/>
                  </a:lnTo>
                  <a:lnTo>
                    <a:pt x="933934" y="143656"/>
                  </a:lnTo>
                  <a:lnTo>
                    <a:pt x="1031379" y="143656"/>
                  </a:lnTo>
                  <a:lnTo>
                    <a:pt x="905805" y="485887"/>
                  </a:lnTo>
                  <a:lnTo>
                    <a:pt x="883369" y="547836"/>
                  </a:lnTo>
                  <a:cubicBezTo>
                    <a:pt x="875109" y="568598"/>
                    <a:pt x="867240" y="584448"/>
                    <a:pt x="859762" y="595387"/>
                  </a:cubicBezTo>
                  <a:cubicBezTo>
                    <a:pt x="852283" y="606326"/>
                    <a:pt x="843688" y="615200"/>
                    <a:pt x="833977" y="622009"/>
                  </a:cubicBezTo>
                  <a:cubicBezTo>
                    <a:pt x="824266" y="628817"/>
                    <a:pt x="812323" y="634119"/>
                    <a:pt x="798147" y="637915"/>
                  </a:cubicBezTo>
                  <a:cubicBezTo>
                    <a:pt x="783971" y="641710"/>
                    <a:pt x="767953" y="643607"/>
                    <a:pt x="750094" y="643607"/>
                  </a:cubicBezTo>
                  <a:cubicBezTo>
                    <a:pt x="732011" y="643607"/>
                    <a:pt x="714263" y="641710"/>
                    <a:pt x="696851" y="637915"/>
                  </a:cubicBezTo>
                  <a:lnTo>
                    <a:pt x="688479" y="564245"/>
                  </a:lnTo>
                  <a:cubicBezTo>
                    <a:pt x="703213" y="567147"/>
                    <a:pt x="716496" y="568598"/>
                    <a:pt x="728328" y="568598"/>
                  </a:cubicBezTo>
                  <a:cubicBezTo>
                    <a:pt x="750205" y="568598"/>
                    <a:pt x="766391" y="562180"/>
                    <a:pt x="776883" y="549343"/>
                  </a:cubicBezTo>
                  <a:cubicBezTo>
                    <a:pt x="787375" y="536507"/>
                    <a:pt x="795412" y="520154"/>
                    <a:pt x="800993" y="500286"/>
                  </a:cubicBezTo>
                  <a:close/>
                  <a:moveTo>
                    <a:pt x="1398315" y="135620"/>
                  </a:moveTo>
                  <a:cubicBezTo>
                    <a:pt x="1451223" y="135620"/>
                    <a:pt x="1492969" y="153088"/>
                    <a:pt x="1523554" y="188026"/>
                  </a:cubicBezTo>
                  <a:cubicBezTo>
                    <a:pt x="1554138" y="222963"/>
                    <a:pt x="1568760" y="276485"/>
                    <a:pt x="1567421" y="348593"/>
                  </a:cubicBezTo>
                  <a:lnTo>
                    <a:pt x="1331677" y="348593"/>
                  </a:lnTo>
                  <a:cubicBezTo>
                    <a:pt x="1332347" y="376498"/>
                    <a:pt x="1339937" y="398208"/>
                    <a:pt x="1354448" y="413724"/>
                  </a:cubicBezTo>
                  <a:cubicBezTo>
                    <a:pt x="1368958" y="429239"/>
                    <a:pt x="1387041" y="436997"/>
                    <a:pt x="1408696" y="436997"/>
                  </a:cubicBezTo>
                  <a:cubicBezTo>
                    <a:pt x="1423430" y="436997"/>
                    <a:pt x="1435819" y="432978"/>
                    <a:pt x="1445865" y="424942"/>
                  </a:cubicBezTo>
                  <a:cubicBezTo>
                    <a:pt x="1455911" y="416905"/>
                    <a:pt x="1463501" y="403957"/>
                    <a:pt x="1468636" y="386097"/>
                  </a:cubicBezTo>
                  <a:lnTo>
                    <a:pt x="1562398" y="401836"/>
                  </a:lnTo>
                  <a:cubicBezTo>
                    <a:pt x="1550343" y="436215"/>
                    <a:pt x="1531311" y="462390"/>
                    <a:pt x="1505304" y="480361"/>
                  </a:cubicBezTo>
                  <a:cubicBezTo>
                    <a:pt x="1479296" y="498332"/>
                    <a:pt x="1446758" y="507318"/>
                    <a:pt x="1407691" y="507318"/>
                  </a:cubicBezTo>
                  <a:cubicBezTo>
                    <a:pt x="1345853" y="507318"/>
                    <a:pt x="1300088" y="487114"/>
                    <a:pt x="1270397" y="446708"/>
                  </a:cubicBezTo>
                  <a:cubicBezTo>
                    <a:pt x="1246957" y="414338"/>
                    <a:pt x="1235236" y="373484"/>
                    <a:pt x="1235236" y="324148"/>
                  </a:cubicBezTo>
                  <a:cubicBezTo>
                    <a:pt x="1235236" y="265212"/>
                    <a:pt x="1250640" y="219056"/>
                    <a:pt x="1281447" y="185682"/>
                  </a:cubicBezTo>
                  <a:cubicBezTo>
                    <a:pt x="1312255" y="152307"/>
                    <a:pt x="1351211" y="135620"/>
                    <a:pt x="1398315" y="135620"/>
                  </a:cubicBezTo>
                  <a:close/>
                  <a:moveTo>
                    <a:pt x="580430" y="18083"/>
                  </a:moveTo>
                  <a:lnTo>
                    <a:pt x="580430" y="143656"/>
                  </a:lnTo>
                  <a:lnTo>
                    <a:pt x="644724" y="143656"/>
                  </a:lnTo>
                  <a:lnTo>
                    <a:pt x="644724" y="218666"/>
                  </a:lnTo>
                  <a:lnTo>
                    <a:pt x="580430" y="218666"/>
                  </a:lnTo>
                  <a:lnTo>
                    <a:pt x="580430" y="361987"/>
                  </a:lnTo>
                  <a:cubicBezTo>
                    <a:pt x="580430" y="391009"/>
                    <a:pt x="581044" y="407919"/>
                    <a:pt x="582272" y="412719"/>
                  </a:cubicBezTo>
                  <a:cubicBezTo>
                    <a:pt x="583499" y="417519"/>
                    <a:pt x="586290" y="421481"/>
                    <a:pt x="590643" y="424607"/>
                  </a:cubicBezTo>
                  <a:cubicBezTo>
                    <a:pt x="594996" y="427732"/>
                    <a:pt x="600298" y="429295"/>
                    <a:pt x="606549" y="429295"/>
                  </a:cubicBezTo>
                  <a:cubicBezTo>
                    <a:pt x="615256" y="429295"/>
                    <a:pt x="627869" y="426281"/>
                    <a:pt x="644389" y="420253"/>
                  </a:cubicBezTo>
                  <a:lnTo>
                    <a:pt x="652425" y="493254"/>
                  </a:lnTo>
                  <a:cubicBezTo>
                    <a:pt x="630548" y="502630"/>
                    <a:pt x="605768" y="507318"/>
                    <a:pt x="578086" y="507318"/>
                  </a:cubicBezTo>
                  <a:cubicBezTo>
                    <a:pt x="561119" y="507318"/>
                    <a:pt x="545827" y="504472"/>
                    <a:pt x="532209" y="498779"/>
                  </a:cubicBezTo>
                  <a:cubicBezTo>
                    <a:pt x="518592" y="493086"/>
                    <a:pt x="508602" y="485719"/>
                    <a:pt x="502239" y="476678"/>
                  </a:cubicBezTo>
                  <a:cubicBezTo>
                    <a:pt x="495877" y="467637"/>
                    <a:pt x="491468" y="455414"/>
                    <a:pt x="489012" y="440010"/>
                  </a:cubicBezTo>
                  <a:cubicBezTo>
                    <a:pt x="487003" y="429072"/>
                    <a:pt x="485998" y="406971"/>
                    <a:pt x="485998" y="373707"/>
                  </a:cubicBezTo>
                  <a:lnTo>
                    <a:pt x="485998" y="218666"/>
                  </a:lnTo>
                  <a:lnTo>
                    <a:pt x="442801" y="218666"/>
                  </a:lnTo>
                  <a:lnTo>
                    <a:pt x="442801" y="143656"/>
                  </a:lnTo>
                  <a:lnTo>
                    <a:pt x="485998" y="143656"/>
                  </a:lnTo>
                  <a:lnTo>
                    <a:pt x="485998" y="73000"/>
                  </a:lnTo>
                  <a:close/>
                  <a:moveTo>
                    <a:pt x="1072195" y="8372"/>
                  </a:moveTo>
                  <a:lnTo>
                    <a:pt x="1166292" y="8372"/>
                  </a:lnTo>
                  <a:lnTo>
                    <a:pt x="1166292" y="499281"/>
                  </a:lnTo>
                  <a:lnTo>
                    <a:pt x="1072195" y="499281"/>
                  </a:lnTo>
                  <a:close/>
                  <a:moveTo>
                    <a:pt x="196900" y="0"/>
                  </a:moveTo>
                  <a:cubicBezTo>
                    <a:pt x="258514" y="0"/>
                    <a:pt x="304893" y="13506"/>
                    <a:pt x="336035" y="40518"/>
                  </a:cubicBezTo>
                  <a:cubicBezTo>
                    <a:pt x="367178" y="67531"/>
                    <a:pt x="383530" y="103584"/>
                    <a:pt x="385093" y="148679"/>
                  </a:cubicBezTo>
                  <a:lnTo>
                    <a:pt x="285973" y="153033"/>
                  </a:lnTo>
                  <a:cubicBezTo>
                    <a:pt x="281732" y="127806"/>
                    <a:pt x="272635" y="109668"/>
                    <a:pt x="258682" y="98617"/>
                  </a:cubicBezTo>
                  <a:cubicBezTo>
                    <a:pt x="244729" y="87567"/>
                    <a:pt x="223800" y="82041"/>
                    <a:pt x="195895" y="82041"/>
                  </a:cubicBezTo>
                  <a:cubicBezTo>
                    <a:pt x="167097" y="82041"/>
                    <a:pt x="144549" y="87957"/>
                    <a:pt x="128253" y="99789"/>
                  </a:cubicBezTo>
                  <a:cubicBezTo>
                    <a:pt x="117760" y="107379"/>
                    <a:pt x="112514" y="117537"/>
                    <a:pt x="112514" y="130262"/>
                  </a:cubicBezTo>
                  <a:cubicBezTo>
                    <a:pt x="112514" y="141870"/>
                    <a:pt x="117425" y="151805"/>
                    <a:pt x="127248" y="160065"/>
                  </a:cubicBezTo>
                  <a:cubicBezTo>
                    <a:pt x="139750" y="170557"/>
                    <a:pt x="170111" y="181496"/>
                    <a:pt x="218331" y="192881"/>
                  </a:cubicBezTo>
                  <a:cubicBezTo>
                    <a:pt x="266551" y="204267"/>
                    <a:pt x="302214" y="216043"/>
                    <a:pt x="325320" y="228209"/>
                  </a:cubicBezTo>
                  <a:cubicBezTo>
                    <a:pt x="348425" y="240376"/>
                    <a:pt x="366508" y="257008"/>
                    <a:pt x="379568" y="278104"/>
                  </a:cubicBezTo>
                  <a:cubicBezTo>
                    <a:pt x="392627" y="299200"/>
                    <a:pt x="399157" y="325264"/>
                    <a:pt x="399157" y="356295"/>
                  </a:cubicBezTo>
                  <a:cubicBezTo>
                    <a:pt x="399157" y="384423"/>
                    <a:pt x="391344" y="410766"/>
                    <a:pt x="375717" y="435322"/>
                  </a:cubicBezTo>
                  <a:cubicBezTo>
                    <a:pt x="360090" y="459879"/>
                    <a:pt x="337989" y="478129"/>
                    <a:pt x="309414" y="490072"/>
                  </a:cubicBezTo>
                  <a:cubicBezTo>
                    <a:pt x="280839" y="502016"/>
                    <a:pt x="245232" y="507988"/>
                    <a:pt x="202592" y="507988"/>
                  </a:cubicBezTo>
                  <a:cubicBezTo>
                    <a:pt x="140531" y="507988"/>
                    <a:pt x="92869" y="493644"/>
                    <a:pt x="59606" y="464958"/>
                  </a:cubicBezTo>
                  <a:cubicBezTo>
                    <a:pt x="26343" y="436271"/>
                    <a:pt x="6474" y="394469"/>
                    <a:pt x="0" y="339551"/>
                  </a:cubicBezTo>
                  <a:lnTo>
                    <a:pt x="96441" y="330175"/>
                  </a:lnTo>
                  <a:cubicBezTo>
                    <a:pt x="102245" y="362545"/>
                    <a:pt x="114021" y="386321"/>
                    <a:pt x="131769" y="401501"/>
                  </a:cubicBezTo>
                  <a:cubicBezTo>
                    <a:pt x="149517" y="416682"/>
                    <a:pt x="173459" y="424272"/>
                    <a:pt x="203597" y="424272"/>
                  </a:cubicBezTo>
                  <a:cubicBezTo>
                    <a:pt x="235521" y="424272"/>
                    <a:pt x="259575" y="417519"/>
                    <a:pt x="275760" y="404013"/>
                  </a:cubicBezTo>
                  <a:cubicBezTo>
                    <a:pt x="291945" y="390506"/>
                    <a:pt x="300038" y="374712"/>
                    <a:pt x="300038" y="356629"/>
                  </a:cubicBezTo>
                  <a:cubicBezTo>
                    <a:pt x="300038" y="345021"/>
                    <a:pt x="296633" y="335142"/>
                    <a:pt x="289824" y="326994"/>
                  </a:cubicBezTo>
                  <a:cubicBezTo>
                    <a:pt x="283015" y="318846"/>
                    <a:pt x="271128" y="311758"/>
                    <a:pt x="254161" y="305730"/>
                  </a:cubicBezTo>
                  <a:cubicBezTo>
                    <a:pt x="242553" y="301712"/>
                    <a:pt x="216098" y="294568"/>
                    <a:pt x="174799" y="284299"/>
                  </a:cubicBezTo>
                  <a:cubicBezTo>
                    <a:pt x="121667" y="271128"/>
                    <a:pt x="84386" y="254943"/>
                    <a:pt x="62954" y="235744"/>
                  </a:cubicBezTo>
                  <a:cubicBezTo>
                    <a:pt x="32817" y="208731"/>
                    <a:pt x="17748" y="175803"/>
                    <a:pt x="17748" y="136959"/>
                  </a:cubicBezTo>
                  <a:cubicBezTo>
                    <a:pt x="17748" y="111956"/>
                    <a:pt x="24836" y="88571"/>
                    <a:pt x="39012" y="66805"/>
                  </a:cubicBezTo>
                  <a:cubicBezTo>
                    <a:pt x="53187" y="45039"/>
                    <a:pt x="73614" y="28463"/>
                    <a:pt x="100292" y="17078"/>
                  </a:cubicBezTo>
                  <a:cubicBezTo>
                    <a:pt x="126969" y="5693"/>
                    <a:pt x="159172" y="0"/>
                    <a:pt x="196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400" b="1">
                <a:solidFill>
                  <a:schemeClr val="accent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495DA-A832-4BCB-B9D9-13B027E2041D}"/>
                </a:ext>
              </a:extLst>
            </p:cNvPr>
            <p:cNvSpPr txBox="1"/>
            <p:nvPr/>
          </p:nvSpPr>
          <p:spPr>
            <a:xfrm>
              <a:off x="807165" y="5663790"/>
              <a:ext cx="2868476" cy="507653"/>
            </a:xfrm>
            <a:custGeom>
              <a:avLst/>
              <a:gdLst/>
              <a:ahLst/>
              <a:cxnLst/>
              <a:rect l="l" t="t" r="r" b="b"/>
              <a:pathLst>
                <a:path w="2868476" h="507653">
                  <a:moveTo>
                    <a:pt x="673782" y="212303"/>
                  </a:moveTo>
                  <a:cubicBezTo>
                    <a:pt x="649226" y="212303"/>
                    <a:pt x="628576" y="221679"/>
                    <a:pt x="611832" y="240432"/>
                  </a:cubicBezTo>
                  <a:cubicBezTo>
                    <a:pt x="595089" y="259184"/>
                    <a:pt x="586718" y="286196"/>
                    <a:pt x="586718" y="321469"/>
                  </a:cubicBezTo>
                  <a:cubicBezTo>
                    <a:pt x="586718" y="356741"/>
                    <a:pt x="595089" y="383753"/>
                    <a:pt x="611832" y="402506"/>
                  </a:cubicBezTo>
                  <a:cubicBezTo>
                    <a:pt x="628576" y="421258"/>
                    <a:pt x="649226" y="430634"/>
                    <a:pt x="673782" y="430634"/>
                  </a:cubicBezTo>
                  <a:cubicBezTo>
                    <a:pt x="698339" y="430634"/>
                    <a:pt x="718933" y="421258"/>
                    <a:pt x="735564" y="402506"/>
                  </a:cubicBezTo>
                  <a:cubicBezTo>
                    <a:pt x="752196" y="383753"/>
                    <a:pt x="760512" y="356518"/>
                    <a:pt x="760512" y="320799"/>
                  </a:cubicBezTo>
                  <a:cubicBezTo>
                    <a:pt x="760512" y="285973"/>
                    <a:pt x="752196" y="259184"/>
                    <a:pt x="735564" y="240432"/>
                  </a:cubicBezTo>
                  <a:cubicBezTo>
                    <a:pt x="718933" y="221679"/>
                    <a:pt x="698339" y="212303"/>
                    <a:pt x="673782" y="212303"/>
                  </a:cubicBezTo>
                  <a:close/>
                  <a:moveTo>
                    <a:pt x="1119634" y="143656"/>
                  </a:moveTo>
                  <a:lnTo>
                    <a:pt x="1213731" y="143656"/>
                  </a:lnTo>
                  <a:lnTo>
                    <a:pt x="1213731" y="307070"/>
                  </a:lnTo>
                  <a:cubicBezTo>
                    <a:pt x="1213731" y="357076"/>
                    <a:pt x="1215461" y="387716"/>
                    <a:pt x="1218921" y="398990"/>
                  </a:cubicBezTo>
                  <a:cubicBezTo>
                    <a:pt x="1222381" y="410263"/>
                    <a:pt x="1228688" y="419193"/>
                    <a:pt x="1237841" y="425779"/>
                  </a:cubicBezTo>
                  <a:cubicBezTo>
                    <a:pt x="1246994" y="432364"/>
                    <a:pt x="1258603" y="435657"/>
                    <a:pt x="1272667" y="435657"/>
                  </a:cubicBezTo>
                  <a:cubicBezTo>
                    <a:pt x="1288740" y="435657"/>
                    <a:pt x="1303139" y="431248"/>
                    <a:pt x="1315864" y="422430"/>
                  </a:cubicBezTo>
                  <a:cubicBezTo>
                    <a:pt x="1328589" y="413612"/>
                    <a:pt x="1337295" y="402673"/>
                    <a:pt x="1341983" y="389613"/>
                  </a:cubicBezTo>
                  <a:cubicBezTo>
                    <a:pt x="1346671" y="376554"/>
                    <a:pt x="1349015" y="344574"/>
                    <a:pt x="1349015" y="293675"/>
                  </a:cubicBezTo>
                  <a:lnTo>
                    <a:pt x="1349015" y="143656"/>
                  </a:lnTo>
                  <a:lnTo>
                    <a:pt x="1443112" y="143656"/>
                  </a:lnTo>
                  <a:lnTo>
                    <a:pt x="1443112" y="499281"/>
                  </a:lnTo>
                  <a:lnTo>
                    <a:pt x="1355713" y="499281"/>
                  </a:lnTo>
                  <a:lnTo>
                    <a:pt x="1355713" y="446038"/>
                  </a:lnTo>
                  <a:cubicBezTo>
                    <a:pt x="1342765" y="465013"/>
                    <a:pt x="1325742" y="479971"/>
                    <a:pt x="1304646" y="490910"/>
                  </a:cubicBezTo>
                  <a:cubicBezTo>
                    <a:pt x="1283550" y="501848"/>
                    <a:pt x="1261282" y="507318"/>
                    <a:pt x="1237841" y="507318"/>
                  </a:cubicBezTo>
                  <a:cubicBezTo>
                    <a:pt x="1213954" y="507318"/>
                    <a:pt x="1192523" y="502072"/>
                    <a:pt x="1173547" y="491579"/>
                  </a:cubicBezTo>
                  <a:cubicBezTo>
                    <a:pt x="1154571" y="481087"/>
                    <a:pt x="1140842" y="466353"/>
                    <a:pt x="1132359" y="447377"/>
                  </a:cubicBezTo>
                  <a:cubicBezTo>
                    <a:pt x="1123876" y="428402"/>
                    <a:pt x="1119634" y="402171"/>
                    <a:pt x="1119634" y="368684"/>
                  </a:cubicBezTo>
                  <a:close/>
                  <a:moveTo>
                    <a:pt x="2699036" y="135620"/>
                  </a:moveTo>
                  <a:cubicBezTo>
                    <a:pt x="2747702" y="135620"/>
                    <a:pt x="2783867" y="143545"/>
                    <a:pt x="2807531" y="159395"/>
                  </a:cubicBezTo>
                  <a:cubicBezTo>
                    <a:pt x="2831195" y="175245"/>
                    <a:pt x="2847491" y="198685"/>
                    <a:pt x="2856421" y="229716"/>
                  </a:cubicBezTo>
                  <a:lnTo>
                    <a:pt x="2767683" y="246124"/>
                  </a:lnTo>
                  <a:cubicBezTo>
                    <a:pt x="2763887" y="232283"/>
                    <a:pt x="2756687" y="221679"/>
                    <a:pt x="2746083" y="214312"/>
                  </a:cubicBezTo>
                  <a:cubicBezTo>
                    <a:pt x="2735479" y="206945"/>
                    <a:pt x="2720355" y="203262"/>
                    <a:pt x="2700710" y="203262"/>
                  </a:cubicBezTo>
                  <a:cubicBezTo>
                    <a:pt x="2675930" y="203262"/>
                    <a:pt x="2658182" y="206722"/>
                    <a:pt x="2647466" y="213643"/>
                  </a:cubicBezTo>
                  <a:cubicBezTo>
                    <a:pt x="2640323" y="218554"/>
                    <a:pt x="2636751" y="224916"/>
                    <a:pt x="2636751" y="232730"/>
                  </a:cubicBezTo>
                  <a:cubicBezTo>
                    <a:pt x="2636751" y="239427"/>
                    <a:pt x="2639876" y="245120"/>
                    <a:pt x="2646127" y="249808"/>
                  </a:cubicBezTo>
                  <a:cubicBezTo>
                    <a:pt x="2654610" y="256059"/>
                    <a:pt x="2683911" y="264877"/>
                    <a:pt x="2734029" y="276262"/>
                  </a:cubicBezTo>
                  <a:cubicBezTo>
                    <a:pt x="2784146" y="287647"/>
                    <a:pt x="2819140" y="301600"/>
                    <a:pt x="2839008" y="318120"/>
                  </a:cubicBezTo>
                  <a:cubicBezTo>
                    <a:pt x="2858653" y="334863"/>
                    <a:pt x="2868476" y="358192"/>
                    <a:pt x="2868476" y="388107"/>
                  </a:cubicBezTo>
                  <a:cubicBezTo>
                    <a:pt x="2868476" y="420700"/>
                    <a:pt x="2854858" y="448717"/>
                    <a:pt x="2827623" y="472157"/>
                  </a:cubicBezTo>
                  <a:cubicBezTo>
                    <a:pt x="2800387" y="495598"/>
                    <a:pt x="2760092" y="507318"/>
                    <a:pt x="2706737" y="507318"/>
                  </a:cubicBezTo>
                  <a:cubicBezTo>
                    <a:pt x="2658294" y="507318"/>
                    <a:pt x="2619952" y="497495"/>
                    <a:pt x="2591711" y="477850"/>
                  </a:cubicBezTo>
                  <a:cubicBezTo>
                    <a:pt x="2563472" y="458205"/>
                    <a:pt x="2544998" y="431527"/>
                    <a:pt x="2536292" y="397818"/>
                  </a:cubicBezTo>
                  <a:lnTo>
                    <a:pt x="2630723" y="383418"/>
                  </a:lnTo>
                  <a:cubicBezTo>
                    <a:pt x="2634741" y="401724"/>
                    <a:pt x="2642890" y="415621"/>
                    <a:pt x="2655168" y="425109"/>
                  </a:cubicBezTo>
                  <a:cubicBezTo>
                    <a:pt x="2667446" y="434597"/>
                    <a:pt x="2684636" y="439341"/>
                    <a:pt x="2706737" y="439341"/>
                  </a:cubicBezTo>
                  <a:cubicBezTo>
                    <a:pt x="2731070" y="439341"/>
                    <a:pt x="2749376" y="434876"/>
                    <a:pt x="2761655" y="425946"/>
                  </a:cubicBezTo>
                  <a:cubicBezTo>
                    <a:pt x="2769915" y="419695"/>
                    <a:pt x="2774045" y="411324"/>
                    <a:pt x="2774045" y="400831"/>
                  </a:cubicBezTo>
                  <a:cubicBezTo>
                    <a:pt x="2774045" y="393688"/>
                    <a:pt x="2771813" y="387772"/>
                    <a:pt x="2767347" y="383084"/>
                  </a:cubicBezTo>
                  <a:cubicBezTo>
                    <a:pt x="2762660" y="378619"/>
                    <a:pt x="2752167" y="374489"/>
                    <a:pt x="2735870" y="370694"/>
                  </a:cubicBezTo>
                  <a:cubicBezTo>
                    <a:pt x="2659968" y="353950"/>
                    <a:pt x="2611859" y="338658"/>
                    <a:pt x="2591544" y="324817"/>
                  </a:cubicBezTo>
                  <a:cubicBezTo>
                    <a:pt x="2563416" y="305618"/>
                    <a:pt x="2549352" y="278941"/>
                    <a:pt x="2549352" y="244785"/>
                  </a:cubicBezTo>
                  <a:cubicBezTo>
                    <a:pt x="2549352" y="213978"/>
                    <a:pt x="2561518" y="188081"/>
                    <a:pt x="2585851" y="167097"/>
                  </a:cubicBezTo>
                  <a:cubicBezTo>
                    <a:pt x="2610185" y="146112"/>
                    <a:pt x="2647913" y="135620"/>
                    <a:pt x="2699036" y="135620"/>
                  </a:cubicBezTo>
                  <a:close/>
                  <a:moveTo>
                    <a:pt x="2354275" y="135620"/>
                  </a:moveTo>
                  <a:cubicBezTo>
                    <a:pt x="2375036" y="135620"/>
                    <a:pt x="2394012" y="139359"/>
                    <a:pt x="2411202" y="146837"/>
                  </a:cubicBezTo>
                  <a:cubicBezTo>
                    <a:pt x="2428391" y="154316"/>
                    <a:pt x="2441395" y="163860"/>
                    <a:pt x="2450213" y="175468"/>
                  </a:cubicBezTo>
                  <a:cubicBezTo>
                    <a:pt x="2459031" y="187077"/>
                    <a:pt x="2465170" y="200248"/>
                    <a:pt x="2468631" y="214982"/>
                  </a:cubicBezTo>
                  <a:cubicBezTo>
                    <a:pt x="2472091" y="229716"/>
                    <a:pt x="2473821" y="250813"/>
                    <a:pt x="2473821" y="278271"/>
                  </a:cubicBezTo>
                  <a:lnTo>
                    <a:pt x="2473821" y="499281"/>
                  </a:lnTo>
                  <a:lnTo>
                    <a:pt x="2379725" y="499281"/>
                  </a:lnTo>
                  <a:lnTo>
                    <a:pt x="2379725" y="317785"/>
                  </a:lnTo>
                  <a:cubicBezTo>
                    <a:pt x="2379725" y="279388"/>
                    <a:pt x="2377716" y="254552"/>
                    <a:pt x="2373697" y="243278"/>
                  </a:cubicBezTo>
                  <a:cubicBezTo>
                    <a:pt x="2369679" y="232004"/>
                    <a:pt x="2363149" y="223242"/>
                    <a:pt x="2354108" y="216991"/>
                  </a:cubicBezTo>
                  <a:cubicBezTo>
                    <a:pt x="2345066" y="210741"/>
                    <a:pt x="2334183" y="207615"/>
                    <a:pt x="2321458" y="207615"/>
                  </a:cubicBezTo>
                  <a:cubicBezTo>
                    <a:pt x="2305162" y="207615"/>
                    <a:pt x="2290539" y="212080"/>
                    <a:pt x="2277591" y="221010"/>
                  </a:cubicBezTo>
                  <a:cubicBezTo>
                    <a:pt x="2264643" y="229939"/>
                    <a:pt x="2255769" y="241771"/>
                    <a:pt x="2250970" y="256505"/>
                  </a:cubicBezTo>
                  <a:cubicBezTo>
                    <a:pt x="2246170" y="271239"/>
                    <a:pt x="2243770" y="298475"/>
                    <a:pt x="2243770" y="338212"/>
                  </a:cubicBezTo>
                  <a:lnTo>
                    <a:pt x="2243770" y="499281"/>
                  </a:lnTo>
                  <a:lnTo>
                    <a:pt x="2149673" y="499281"/>
                  </a:lnTo>
                  <a:lnTo>
                    <a:pt x="2149673" y="143656"/>
                  </a:lnTo>
                  <a:lnTo>
                    <a:pt x="2237073" y="143656"/>
                  </a:lnTo>
                  <a:lnTo>
                    <a:pt x="2237073" y="195895"/>
                  </a:lnTo>
                  <a:cubicBezTo>
                    <a:pt x="2268103" y="155711"/>
                    <a:pt x="2307171" y="135620"/>
                    <a:pt x="2354275" y="135620"/>
                  </a:cubicBezTo>
                  <a:close/>
                  <a:moveTo>
                    <a:pt x="1731280" y="135620"/>
                  </a:moveTo>
                  <a:cubicBezTo>
                    <a:pt x="1754051" y="135620"/>
                    <a:pt x="1773808" y="140308"/>
                    <a:pt x="1790552" y="149684"/>
                  </a:cubicBezTo>
                  <a:cubicBezTo>
                    <a:pt x="1807294" y="159060"/>
                    <a:pt x="1821024" y="173236"/>
                    <a:pt x="1831739" y="192211"/>
                  </a:cubicBezTo>
                  <a:cubicBezTo>
                    <a:pt x="1847366" y="173236"/>
                    <a:pt x="1864221" y="159060"/>
                    <a:pt x="1882304" y="149684"/>
                  </a:cubicBezTo>
                  <a:cubicBezTo>
                    <a:pt x="1900386" y="140308"/>
                    <a:pt x="1919697" y="135620"/>
                    <a:pt x="1940235" y="135620"/>
                  </a:cubicBezTo>
                  <a:cubicBezTo>
                    <a:pt x="1966354" y="135620"/>
                    <a:pt x="1988455" y="140922"/>
                    <a:pt x="2006538" y="151526"/>
                  </a:cubicBezTo>
                  <a:cubicBezTo>
                    <a:pt x="2024621" y="162130"/>
                    <a:pt x="2038127" y="177701"/>
                    <a:pt x="2047057" y="198239"/>
                  </a:cubicBezTo>
                  <a:cubicBezTo>
                    <a:pt x="2053531" y="213419"/>
                    <a:pt x="2056768" y="237976"/>
                    <a:pt x="2056768" y="271909"/>
                  </a:cubicBezTo>
                  <a:lnTo>
                    <a:pt x="2056768" y="499281"/>
                  </a:lnTo>
                  <a:lnTo>
                    <a:pt x="1962671" y="499281"/>
                  </a:lnTo>
                  <a:lnTo>
                    <a:pt x="1962671" y="296019"/>
                  </a:lnTo>
                  <a:cubicBezTo>
                    <a:pt x="1962671" y="260747"/>
                    <a:pt x="1959434" y="237976"/>
                    <a:pt x="1952960" y="227707"/>
                  </a:cubicBezTo>
                  <a:cubicBezTo>
                    <a:pt x="1944254" y="214312"/>
                    <a:pt x="1930859" y="207615"/>
                    <a:pt x="1912776" y="207615"/>
                  </a:cubicBezTo>
                  <a:cubicBezTo>
                    <a:pt x="1899605" y="207615"/>
                    <a:pt x="1887215" y="211634"/>
                    <a:pt x="1875607" y="219670"/>
                  </a:cubicBezTo>
                  <a:cubicBezTo>
                    <a:pt x="1863998" y="227707"/>
                    <a:pt x="1855626" y="239483"/>
                    <a:pt x="1850492" y="254998"/>
                  </a:cubicBezTo>
                  <a:cubicBezTo>
                    <a:pt x="1845358" y="270514"/>
                    <a:pt x="1842790" y="295014"/>
                    <a:pt x="1842790" y="328501"/>
                  </a:cubicBezTo>
                  <a:lnTo>
                    <a:pt x="1842790" y="499281"/>
                  </a:lnTo>
                  <a:lnTo>
                    <a:pt x="1748693" y="499281"/>
                  </a:lnTo>
                  <a:lnTo>
                    <a:pt x="1748693" y="304391"/>
                  </a:lnTo>
                  <a:cubicBezTo>
                    <a:pt x="1748693" y="269788"/>
                    <a:pt x="1747019" y="247464"/>
                    <a:pt x="1743670" y="237418"/>
                  </a:cubicBezTo>
                  <a:cubicBezTo>
                    <a:pt x="1740322" y="227372"/>
                    <a:pt x="1735131" y="219893"/>
                    <a:pt x="1728099" y="214982"/>
                  </a:cubicBezTo>
                  <a:cubicBezTo>
                    <a:pt x="1721067" y="210071"/>
                    <a:pt x="1711523" y="207615"/>
                    <a:pt x="1699468" y="207615"/>
                  </a:cubicBezTo>
                  <a:cubicBezTo>
                    <a:pt x="1684958" y="207615"/>
                    <a:pt x="1671898" y="211522"/>
                    <a:pt x="1660289" y="219335"/>
                  </a:cubicBezTo>
                  <a:cubicBezTo>
                    <a:pt x="1648681" y="227149"/>
                    <a:pt x="1640365" y="238423"/>
                    <a:pt x="1635342" y="253157"/>
                  </a:cubicBezTo>
                  <a:cubicBezTo>
                    <a:pt x="1630319" y="267891"/>
                    <a:pt x="1627808" y="292336"/>
                    <a:pt x="1627808" y="326492"/>
                  </a:cubicBezTo>
                  <a:lnTo>
                    <a:pt x="1627808" y="499281"/>
                  </a:lnTo>
                  <a:lnTo>
                    <a:pt x="1533711" y="499281"/>
                  </a:lnTo>
                  <a:lnTo>
                    <a:pt x="1533711" y="143656"/>
                  </a:lnTo>
                  <a:lnTo>
                    <a:pt x="1620441" y="143656"/>
                  </a:lnTo>
                  <a:lnTo>
                    <a:pt x="1620441" y="192211"/>
                  </a:lnTo>
                  <a:cubicBezTo>
                    <a:pt x="1651471" y="154484"/>
                    <a:pt x="1688418" y="135620"/>
                    <a:pt x="1731280" y="135620"/>
                  </a:cubicBezTo>
                  <a:close/>
                  <a:moveTo>
                    <a:pt x="673447" y="135620"/>
                  </a:moveTo>
                  <a:cubicBezTo>
                    <a:pt x="727249" y="135620"/>
                    <a:pt x="771339" y="153088"/>
                    <a:pt x="805718" y="188026"/>
                  </a:cubicBezTo>
                  <a:cubicBezTo>
                    <a:pt x="840098" y="222963"/>
                    <a:pt x="857287" y="267109"/>
                    <a:pt x="857287" y="320464"/>
                  </a:cubicBezTo>
                  <a:cubicBezTo>
                    <a:pt x="857287" y="374265"/>
                    <a:pt x="839930" y="418858"/>
                    <a:pt x="805216" y="454242"/>
                  </a:cubicBezTo>
                  <a:cubicBezTo>
                    <a:pt x="770502" y="489626"/>
                    <a:pt x="726802" y="507318"/>
                    <a:pt x="674117" y="507318"/>
                  </a:cubicBezTo>
                  <a:cubicBezTo>
                    <a:pt x="641524" y="507318"/>
                    <a:pt x="610437" y="499951"/>
                    <a:pt x="580858" y="485217"/>
                  </a:cubicBezTo>
                  <a:cubicBezTo>
                    <a:pt x="551278" y="470483"/>
                    <a:pt x="528786" y="448884"/>
                    <a:pt x="513383" y="420421"/>
                  </a:cubicBezTo>
                  <a:cubicBezTo>
                    <a:pt x="497979" y="391957"/>
                    <a:pt x="490277" y="357299"/>
                    <a:pt x="490277" y="316446"/>
                  </a:cubicBezTo>
                  <a:cubicBezTo>
                    <a:pt x="490277" y="285192"/>
                    <a:pt x="497979" y="254942"/>
                    <a:pt x="513383" y="225698"/>
                  </a:cubicBezTo>
                  <a:cubicBezTo>
                    <a:pt x="528786" y="196453"/>
                    <a:pt x="550608" y="174129"/>
                    <a:pt x="578849" y="158725"/>
                  </a:cubicBezTo>
                  <a:cubicBezTo>
                    <a:pt x="607089" y="143321"/>
                    <a:pt x="638622" y="135620"/>
                    <a:pt x="673447" y="135620"/>
                  </a:cubicBezTo>
                  <a:close/>
                  <a:moveTo>
                    <a:pt x="931143" y="8371"/>
                  </a:moveTo>
                  <a:lnTo>
                    <a:pt x="1025240" y="8371"/>
                  </a:lnTo>
                  <a:lnTo>
                    <a:pt x="1025240" y="499281"/>
                  </a:lnTo>
                  <a:lnTo>
                    <a:pt x="931143" y="499281"/>
                  </a:lnTo>
                  <a:close/>
                  <a:moveTo>
                    <a:pt x="229716" y="0"/>
                  </a:moveTo>
                  <a:cubicBezTo>
                    <a:pt x="289768" y="0"/>
                    <a:pt x="338547" y="17748"/>
                    <a:pt x="376052" y="53243"/>
                  </a:cubicBezTo>
                  <a:cubicBezTo>
                    <a:pt x="398376" y="74228"/>
                    <a:pt x="415119" y="104366"/>
                    <a:pt x="426281" y="143656"/>
                  </a:cubicBezTo>
                  <a:lnTo>
                    <a:pt x="328166" y="167097"/>
                  </a:lnTo>
                  <a:cubicBezTo>
                    <a:pt x="322362" y="141647"/>
                    <a:pt x="310251" y="121555"/>
                    <a:pt x="291833" y="106821"/>
                  </a:cubicBezTo>
                  <a:cubicBezTo>
                    <a:pt x="273416" y="92087"/>
                    <a:pt x="251036" y="84720"/>
                    <a:pt x="224693" y="84720"/>
                  </a:cubicBezTo>
                  <a:cubicBezTo>
                    <a:pt x="188305" y="84720"/>
                    <a:pt x="158781" y="97780"/>
                    <a:pt x="136122" y="123899"/>
                  </a:cubicBezTo>
                  <a:cubicBezTo>
                    <a:pt x="113463" y="150019"/>
                    <a:pt x="102133" y="192323"/>
                    <a:pt x="102133" y="250813"/>
                  </a:cubicBezTo>
                  <a:cubicBezTo>
                    <a:pt x="102133" y="312874"/>
                    <a:pt x="113295" y="357076"/>
                    <a:pt x="135620" y="383418"/>
                  </a:cubicBezTo>
                  <a:cubicBezTo>
                    <a:pt x="157944" y="409761"/>
                    <a:pt x="186965" y="422932"/>
                    <a:pt x="222684" y="422932"/>
                  </a:cubicBezTo>
                  <a:cubicBezTo>
                    <a:pt x="249027" y="422932"/>
                    <a:pt x="271686" y="414561"/>
                    <a:pt x="290661" y="397818"/>
                  </a:cubicBezTo>
                  <a:cubicBezTo>
                    <a:pt x="309637" y="381074"/>
                    <a:pt x="323255" y="354732"/>
                    <a:pt x="331515" y="318790"/>
                  </a:cubicBezTo>
                  <a:lnTo>
                    <a:pt x="427620" y="349262"/>
                  </a:lnTo>
                  <a:cubicBezTo>
                    <a:pt x="412887" y="402840"/>
                    <a:pt x="388386" y="442633"/>
                    <a:pt x="354118" y="468641"/>
                  </a:cubicBezTo>
                  <a:cubicBezTo>
                    <a:pt x="319850" y="494649"/>
                    <a:pt x="276374" y="507653"/>
                    <a:pt x="223689" y="507653"/>
                  </a:cubicBezTo>
                  <a:cubicBezTo>
                    <a:pt x="158502" y="507653"/>
                    <a:pt x="104924" y="485384"/>
                    <a:pt x="62954" y="440847"/>
                  </a:cubicBezTo>
                  <a:cubicBezTo>
                    <a:pt x="20985" y="396311"/>
                    <a:pt x="0" y="335421"/>
                    <a:pt x="0" y="258180"/>
                  </a:cubicBezTo>
                  <a:cubicBezTo>
                    <a:pt x="0" y="176473"/>
                    <a:pt x="21096" y="113016"/>
                    <a:pt x="63289" y="67810"/>
                  </a:cubicBezTo>
                  <a:cubicBezTo>
                    <a:pt x="105482" y="22603"/>
                    <a:pt x="160958" y="0"/>
                    <a:pt x="2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5400" b="1" dirty="0">
                <a:solidFill>
                  <a:schemeClr val="accent2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B7FC02-8D3C-4B38-A533-65241310B3EA}"/>
              </a:ext>
            </a:extLst>
          </p:cNvPr>
          <p:cNvSpPr txBox="1"/>
          <p:nvPr/>
        </p:nvSpPr>
        <p:spPr>
          <a:xfrm>
            <a:off x="793434" y="911892"/>
            <a:ext cx="61264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29442-D00D-4063-8023-18B3F7E2F346}"/>
              </a:ext>
            </a:extLst>
          </p:cNvPr>
          <p:cNvSpPr txBox="1"/>
          <p:nvPr/>
        </p:nvSpPr>
        <p:spPr>
          <a:xfrm>
            <a:off x="793434" y="1515508"/>
            <a:ext cx="6126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775AF-1123-453B-AD54-59A581680604}"/>
              </a:ext>
            </a:extLst>
          </p:cNvPr>
          <p:cNvSpPr/>
          <p:nvPr/>
        </p:nvSpPr>
        <p:spPr>
          <a:xfrm>
            <a:off x="2536581" y="4236850"/>
            <a:ext cx="7118838" cy="1750711"/>
          </a:xfrm>
          <a:prstGeom prst="roundRect">
            <a:avLst>
              <a:gd name="adj" fmla="val 9134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3153508" y="4377837"/>
            <a:ext cx="5884984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3153520" y="5317168"/>
            <a:ext cx="5884912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74268-12AE-4971-BDB1-C242C0931640}"/>
              </a:ext>
            </a:extLst>
          </p:cNvPr>
          <p:cNvSpPr/>
          <p:nvPr/>
        </p:nvSpPr>
        <p:spPr>
          <a:xfrm>
            <a:off x="2706566" y="4377681"/>
            <a:ext cx="6778869" cy="1469048"/>
          </a:xfrm>
          <a:prstGeom prst="roundRect">
            <a:avLst>
              <a:gd name="adj" fmla="val 5543"/>
            </a:avLst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2482"/>
            <a:ext cx="11573197" cy="724247"/>
          </a:xfrm>
        </p:spPr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8E1002-1AC2-4EE2-97E2-5D791B50D83E}"/>
              </a:ext>
            </a:extLst>
          </p:cNvPr>
          <p:cNvGrpSpPr/>
          <p:nvPr/>
        </p:nvGrpSpPr>
        <p:grpSpPr>
          <a:xfrm>
            <a:off x="6590876" y="3056690"/>
            <a:ext cx="3242298" cy="3141685"/>
            <a:chOff x="4140075" y="-227045"/>
            <a:chExt cx="3204683" cy="310523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2EA2E0-A326-41A7-A679-54877E8C851D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ECA55A-B7C7-4324-9766-8221289406A7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CA3F19-935B-47D2-9DCB-6879D8E09257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A37E4AA-A13B-49E0-8000-0E09EF8BDAB2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D1DA42-A542-4787-97F9-C94237C74FE8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3A4FF9-4039-40A9-B2BF-F639BB562A62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671569-8EBC-4FEA-AAFD-CF52938B7E34}"/>
              </a:ext>
            </a:extLst>
          </p:cNvPr>
          <p:cNvGrpSpPr/>
          <p:nvPr/>
        </p:nvGrpSpPr>
        <p:grpSpPr>
          <a:xfrm>
            <a:off x="9703189" y="1425788"/>
            <a:ext cx="1741136" cy="5117859"/>
            <a:chOff x="7013832" y="2122467"/>
            <a:chExt cx="1741136" cy="5117859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6D6C700-BAEC-477F-B550-F3CE5D0B8F79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41BDB334-0654-4E53-8059-15C66B402665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035A64-913E-45A9-85D4-A520728575D2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CC1CC85-A9EA-46C5-A0D3-B6F5B810F230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F32F00A-BFBD-4ECB-87DF-EDF10BD14525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B764D6C-7F5F-406D-BA33-C8BC259FBE41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5A8BFDA2-BF58-4C35-A6A0-4D6680894F01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0886F35-D055-4B75-BBDD-586CD0B5B813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3F93010-5727-4412-A479-8B5D121D85C4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EDA0394-1512-4323-B80E-3789E17F6528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3E744DD-5CD7-4D28-9B76-C38E39C7B941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AFC8EDE-4664-4E80-91D5-372119C0B7ED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AB1CDA3-DB6D-4E1E-91FD-0A9A23A92067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73F4EB4-C1D3-48DB-9CE2-B7E9B9726923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B9AD56-A1BC-4569-B692-71E88D3DC9E4}"/>
              </a:ext>
            </a:extLst>
          </p:cNvPr>
          <p:cNvSpPr/>
          <p:nvPr/>
        </p:nvSpPr>
        <p:spPr>
          <a:xfrm rot="177284" flipH="1">
            <a:off x="-36917" y="5762181"/>
            <a:ext cx="4099049" cy="1210400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Isosceles Triangle 22">
            <a:extLst>
              <a:ext uri="{FF2B5EF4-FFF2-40B4-BE49-F238E27FC236}">
                <a16:creationId xmlns:a16="http://schemas.microsoft.com/office/drawing/2014/main" id="{681F7226-5EE7-4545-ADD7-59AF0786B0D9}"/>
              </a:ext>
            </a:extLst>
          </p:cNvPr>
          <p:cNvSpPr/>
          <p:nvPr/>
        </p:nvSpPr>
        <p:spPr>
          <a:xfrm rot="19800000">
            <a:off x="5380244" y="1333438"/>
            <a:ext cx="2254859" cy="1828010"/>
          </a:xfrm>
          <a:custGeom>
            <a:avLst/>
            <a:gdLst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476544 w 4995280"/>
              <a:gd name="connsiteY6" fmla="*/ 891386 h 4221188"/>
              <a:gd name="connsiteX7" fmla="*/ 2389121 w 4995280"/>
              <a:gd name="connsiteY7" fmla="*/ 874986 h 4221188"/>
              <a:gd name="connsiteX8" fmla="*/ 2317734 w 4995280"/>
              <a:gd name="connsiteY8" fmla="*/ 1082029 h 4221188"/>
              <a:gd name="connsiteX9" fmla="*/ 3205629 w 4995280"/>
              <a:gd name="connsiteY9" fmla="*/ 1594653 h 4221188"/>
              <a:gd name="connsiteX10" fmla="*/ 3357227 w 4995280"/>
              <a:gd name="connsiteY10" fmla="*/ 1446173 h 4221188"/>
              <a:gd name="connsiteX11" fmla="*/ 2863670 w 4995280"/>
              <a:gd name="connsiteY11" fmla="*/ 1075337 h 4221188"/>
              <a:gd name="connsiteX12" fmla="*/ 4568006 w 4995280"/>
              <a:gd name="connsiteY12" fmla="*/ 2045651 h 4221188"/>
              <a:gd name="connsiteX13" fmla="*/ 4524932 w 4995280"/>
              <a:gd name="connsiteY13" fmla="*/ 2024256 h 4221188"/>
              <a:gd name="connsiteX14" fmla="*/ 4376584 w 4995280"/>
              <a:gd name="connsiteY14" fmla="*/ 2109904 h 4221188"/>
              <a:gd name="connsiteX15" fmla="*/ 4462232 w 4995280"/>
              <a:gd name="connsiteY15" fmla="*/ 2258247 h 4221188"/>
              <a:gd name="connsiteX16" fmla="*/ 4610577 w 4995280"/>
              <a:gd name="connsiteY16" fmla="*/ 2172601 h 4221188"/>
              <a:gd name="connsiteX17" fmla="*/ 4568006 w 4995280"/>
              <a:gd name="connsiteY17" fmla="*/ 2045651 h 4221188"/>
              <a:gd name="connsiteX18" fmla="*/ 4995280 w 4995280"/>
              <a:gd name="connsiteY18" fmla="*/ 1981007 h 4221188"/>
              <a:gd name="connsiteX19" fmla="*/ 4937112 w 4995280"/>
              <a:gd name="connsiteY19" fmla="*/ 2070280 h 4221188"/>
              <a:gd name="connsiteX20" fmla="*/ 4678445 w 4995280"/>
              <a:gd name="connsiteY20" fmla="*/ 1985146 h 4221188"/>
              <a:gd name="connsiteX21" fmla="*/ 4727574 w 4995280"/>
              <a:gd name="connsiteY21" fmla="*/ 2203950 h 4221188"/>
              <a:gd name="connsiteX22" fmla="*/ 4430883 w 4995280"/>
              <a:gd name="connsiteY22" fmla="*/ 2375246 h 4221188"/>
              <a:gd name="connsiteX23" fmla="*/ 4259587 w 4995280"/>
              <a:gd name="connsiteY23" fmla="*/ 2078553 h 4221188"/>
              <a:gd name="connsiteX24" fmla="*/ 4378457 w 4995280"/>
              <a:gd name="connsiteY24" fmla="*/ 1928722 h 4221188"/>
              <a:gd name="connsiteX25" fmla="*/ 4281143 w 4995280"/>
              <a:gd name="connsiteY25" fmla="*/ 1925477 h 4221188"/>
              <a:gd name="connsiteX26" fmla="*/ 4111363 w 4995280"/>
              <a:gd name="connsiteY26" fmla="*/ 2010327 h 4221188"/>
              <a:gd name="connsiteX27" fmla="*/ 3937078 w 4995280"/>
              <a:gd name="connsiteY27" fmla="*/ 3001142 h 4221188"/>
              <a:gd name="connsiteX28" fmla="*/ 2864666 w 4995280"/>
              <a:gd name="connsiteY28" fmla="*/ 3621717 h 4221188"/>
              <a:gd name="connsiteX29" fmla="*/ 2346113 w 4995280"/>
              <a:gd name="connsiteY29" fmla="*/ 4221188 h 4221188"/>
              <a:gd name="connsiteX30" fmla="*/ 2043869 w 4995280"/>
              <a:gd name="connsiteY30" fmla="*/ 4046689 h 4221188"/>
              <a:gd name="connsiteX31" fmla="*/ 2232704 w 4995280"/>
              <a:gd name="connsiteY31" fmla="*/ 3502581 h 4221188"/>
              <a:gd name="connsiteX32" fmla="*/ 1545844 w 4995280"/>
              <a:gd name="connsiteY32" fmla="*/ 3182914 h 4221188"/>
              <a:gd name="connsiteX33" fmla="*/ 1187080 w 4995280"/>
              <a:gd name="connsiteY33" fmla="*/ 2940350 h 4221188"/>
              <a:gd name="connsiteX34" fmla="*/ 644563 w 4995280"/>
              <a:gd name="connsiteY34" fmla="*/ 3221269 h 4221188"/>
              <a:gd name="connsiteX35" fmla="*/ 313243 w 4995280"/>
              <a:gd name="connsiteY35" fmla="*/ 3021214 h 4221188"/>
              <a:gd name="connsiteX36" fmla="*/ 758618 w 4995280"/>
              <a:gd name="connsiteY36" fmla="*/ 2520701 h 4221188"/>
              <a:gd name="connsiteX37" fmla="*/ 220359 w 4995280"/>
              <a:gd name="connsiteY37" fmla="*/ 1559552 h 4221188"/>
              <a:gd name="connsiteX38" fmla="*/ 0 w 4995280"/>
              <a:gd name="connsiteY38" fmla="*/ 974235 h 4221188"/>
              <a:gd name="connsiteX39" fmla="*/ 136031 w 4995280"/>
              <a:gd name="connsiteY39" fmla="*/ 632342 h 4221188"/>
              <a:gd name="connsiteX40" fmla="*/ 441680 w 4995280"/>
              <a:gd name="connsiteY40" fmla="*/ 683821 h 4221188"/>
              <a:gd name="connsiteX41" fmla="*/ 615174 w 4995280"/>
              <a:gd name="connsiteY41" fmla="*/ 766457 h 4221188"/>
              <a:gd name="connsiteX42" fmla="*/ 1149669 w 4995280"/>
              <a:gd name="connsiteY42" fmla="*/ 564016 h 4221188"/>
              <a:gd name="connsiteX43" fmla="*/ 1235408 w 4995280"/>
              <a:gd name="connsiteY43" fmla="*/ 0 h 4221188"/>
              <a:gd name="connsiteX44" fmla="*/ 1757574 w 4995280"/>
              <a:gd name="connsiteY44" fmla="*/ 501984 h 4221188"/>
              <a:gd name="connsiteX45" fmla="*/ 2586293 w 4995280"/>
              <a:gd name="connsiteY45" fmla="*/ 651253 h 4221188"/>
              <a:gd name="connsiteX46" fmla="*/ 2586551 w 4995280"/>
              <a:gd name="connsiteY46" fmla="*/ 653057 h 4221188"/>
              <a:gd name="connsiteX47" fmla="*/ 2998334 w 4995280"/>
              <a:gd name="connsiteY47" fmla="*/ 842092 h 4221188"/>
              <a:gd name="connsiteX48" fmla="*/ 3507935 w 4995280"/>
              <a:gd name="connsiteY48" fmla="*/ 1190180 h 4221188"/>
              <a:gd name="connsiteX49" fmla="*/ 4078560 w 4995280"/>
              <a:gd name="connsiteY49" fmla="*/ 1897671 h 4221188"/>
              <a:gd name="connsiteX50" fmla="*/ 4265191 w 4995280"/>
              <a:gd name="connsiteY50" fmla="*/ 1816859 h 4221188"/>
              <a:gd name="connsiteX51" fmla="*/ 4559259 w 4995280"/>
              <a:gd name="connsiteY51" fmla="*/ 1882733 h 4221188"/>
              <a:gd name="connsiteX52" fmla="*/ 4843997 w 4995280"/>
              <a:gd name="connsiteY52" fmla="*/ 1908391 h 4221188"/>
              <a:gd name="connsiteX53" fmla="*/ 4995280 w 4995280"/>
              <a:gd name="connsiteY53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2863670 w 4995280"/>
              <a:gd name="connsiteY10" fmla="*/ 1075337 h 4221188"/>
              <a:gd name="connsiteX11" fmla="*/ 4568006 w 4995280"/>
              <a:gd name="connsiteY11" fmla="*/ 2045651 h 4221188"/>
              <a:gd name="connsiteX12" fmla="*/ 4524932 w 4995280"/>
              <a:gd name="connsiteY12" fmla="*/ 2024256 h 4221188"/>
              <a:gd name="connsiteX13" fmla="*/ 4376584 w 4995280"/>
              <a:gd name="connsiteY13" fmla="*/ 2109904 h 4221188"/>
              <a:gd name="connsiteX14" fmla="*/ 4462232 w 4995280"/>
              <a:gd name="connsiteY14" fmla="*/ 2258247 h 4221188"/>
              <a:gd name="connsiteX15" fmla="*/ 4610577 w 4995280"/>
              <a:gd name="connsiteY15" fmla="*/ 2172601 h 4221188"/>
              <a:gd name="connsiteX16" fmla="*/ 4568006 w 4995280"/>
              <a:gd name="connsiteY16" fmla="*/ 2045651 h 4221188"/>
              <a:gd name="connsiteX17" fmla="*/ 4995280 w 4995280"/>
              <a:gd name="connsiteY17" fmla="*/ 1981007 h 4221188"/>
              <a:gd name="connsiteX18" fmla="*/ 4937112 w 4995280"/>
              <a:gd name="connsiteY18" fmla="*/ 2070280 h 4221188"/>
              <a:gd name="connsiteX19" fmla="*/ 4678445 w 4995280"/>
              <a:gd name="connsiteY19" fmla="*/ 1985146 h 4221188"/>
              <a:gd name="connsiteX20" fmla="*/ 4727574 w 4995280"/>
              <a:gd name="connsiteY20" fmla="*/ 2203950 h 4221188"/>
              <a:gd name="connsiteX21" fmla="*/ 4430883 w 4995280"/>
              <a:gd name="connsiteY21" fmla="*/ 2375246 h 4221188"/>
              <a:gd name="connsiteX22" fmla="*/ 4259587 w 4995280"/>
              <a:gd name="connsiteY22" fmla="*/ 2078553 h 4221188"/>
              <a:gd name="connsiteX23" fmla="*/ 4378457 w 4995280"/>
              <a:gd name="connsiteY23" fmla="*/ 1928722 h 4221188"/>
              <a:gd name="connsiteX24" fmla="*/ 4281143 w 4995280"/>
              <a:gd name="connsiteY24" fmla="*/ 1925477 h 4221188"/>
              <a:gd name="connsiteX25" fmla="*/ 4111363 w 4995280"/>
              <a:gd name="connsiteY25" fmla="*/ 2010327 h 4221188"/>
              <a:gd name="connsiteX26" fmla="*/ 3937078 w 4995280"/>
              <a:gd name="connsiteY26" fmla="*/ 3001142 h 4221188"/>
              <a:gd name="connsiteX27" fmla="*/ 2864666 w 4995280"/>
              <a:gd name="connsiteY27" fmla="*/ 3621717 h 4221188"/>
              <a:gd name="connsiteX28" fmla="*/ 2346113 w 4995280"/>
              <a:gd name="connsiteY28" fmla="*/ 4221188 h 4221188"/>
              <a:gd name="connsiteX29" fmla="*/ 2043869 w 4995280"/>
              <a:gd name="connsiteY29" fmla="*/ 4046689 h 4221188"/>
              <a:gd name="connsiteX30" fmla="*/ 2232704 w 4995280"/>
              <a:gd name="connsiteY30" fmla="*/ 3502581 h 4221188"/>
              <a:gd name="connsiteX31" fmla="*/ 1545844 w 4995280"/>
              <a:gd name="connsiteY31" fmla="*/ 3182914 h 4221188"/>
              <a:gd name="connsiteX32" fmla="*/ 1187080 w 4995280"/>
              <a:gd name="connsiteY32" fmla="*/ 2940350 h 4221188"/>
              <a:gd name="connsiteX33" fmla="*/ 644563 w 4995280"/>
              <a:gd name="connsiteY33" fmla="*/ 3221269 h 4221188"/>
              <a:gd name="connsiteX34" fmla="*/ 313243 w 4995280"/>
              <a:gd name="connsiteY34" fmla="*/ 3021214 h 4221188"/>
              <a:gd name="connsiteX35" fmla="*/ 758618 w 4995280"/>
              <a:gd name="connsiteY35" fmla="*/ 2520701 h 4221188"/>
              <a:gd name="connsiteX36" fmla="*/ 220359 w 4995280"/>
              <a:gd name="connsiteY36" fmla="*/ 1559552 h 4221188"/>
              <a:gd name="connsiteX37" fmla="*/ 0 w 4995280"/>
              <a:gd name="connsiteY37" fmla="*/ 974235 h 4221188"/>
              <a:gd name="connsiteX38" fmla="*/ 136031 w 4995280"/>
              <a:gd name="connsiteY38" fmla="*/ 632342 h 4221188"/>
              <a:gd name="connsiteX39" fmla="*/ 441680 w 4995280"/>
              <a:gd name="connsiteY39" fmla="*/ 683821 h 4221188"/>
              <a:gd name="connsiteX40" fmla="*/ 615174 w 4995280"/>
              <a:gd name="connsiteY40" fmla="*/ 766457 h 4221188"/>
              <a:gd name="connsiteX41" fmla="*/ 1149669 w 4995280"/>
              <a:gd name="connsiteY41" fmla="*/ 564016 h 4221188"/>
              <a:gd name="connsiteX42" fmla="*/ 1235408 w 4995280"/>
              <a:gd name="connsiteY42" fmla="*/ 0 h 4221188"/>
              <a:gd name="connsiteX43" fmla="*/ 1757574 w 4995280"/>
              <a:gd name="connsiteY43" fmla="*/ 501984 h 4221188"/>
              <a:gd name="connsiteX44" fmla="*/ 2586293 w 4995280"/>
              <a:gd name="connsiteY44" fmla="*/ 651253 h 4221188"/>
              <a:gd name="connsiteX45" fmla="*/ 2586551 w 4995280"/>
              <a:gd name="connsiteY45" fmla="*/ 653057 h 4221188"/>
              <a:gd name="connsiteX46" fmla="*/ 2998334 w 4995280"/>
              <a:gd name="connsiteY46" fmla="*/ 842092 h 4221188"/>
              <a:gd name="connsiteX47" fmla="*/ 3507935 w 4995280"/>
              <a:gd name="connsiteY47" fmla="*/ 1190180 h 4221188"/>
              <a:gd name="connsiteX48" fmla="*/ 4078560 w 4995280"/>
              <a:gd name="connsiteY48" fmla="*/ 1897671 h 4221188"/>
              <a:gd name="connsiteX49" fmla="*/ 4265191 w 4995280"/>
              <a:gd name="connsiteY49" fmla="*/ 1816859 h 4221188"/>
              <a:gd name="connsiteX50" fmla="*/ 4559259 w 4995280"/>
              <a:gd name="connsiteY50" fmla="*/ 1882733 h 4221188"/>
              <a:gd name="connsiteX51" fmla="*/ 4843997 w 4995280"/>
              <a:gd name="connsiteY51" fmla="*/ 1908391 h 4221188"/>
              <a:gd name="connsiteX52" fmla="*/ 4995280 w 4995280"/>
              <a:gd name="connsiteY52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6857" h="4221188">
                <a:moveTo>
                  <a:pt x="1295747" y="905623"/>
                </a:moveTo>
                <a:cubicBezTo>
                  <a:pt x="1206908" y="854331"/>
                  <a:pt x="1093311" y="884770"/>
                  <a:pt x="1042019" y="973609"/>
                </a:cubicBezTo>
                <a:cubicBezTo>
                  <a:pt x="990727" y="1062448"/>
                  <a:pt x="1021167" y="1176045"/>
                  <a:pt x="1110004" y="1227337"/>
                </a:cubicBezTo>
                <a:cubicBezTo>
                  <a:pt x="1198843" y="1278629"/>
                  <a:pt x="1312442" y="1248188"/>
                  <a:pt x="1363734" y="1159349"/>
                </a:cubicBezTo>
                <a:cubicBezTo>
                  <a:pt x="1415024" y="1070510"/>
                  <a:pt x="1384586" y="956913"/>
                  <a:pt x="1295747" y="905623"/>
                </a:cubicBezTo>
                <a:close/>
                <a:moveTo>
                  <a:pt x="3357227" y="1446173"/>
                </a:moveTo>
                <a:cubicBezTo>
                  <a:pt x="3129812" y="1141517"/>
                  <a:pt x="2752436" y="968422"/>
                  <a:pt x="2389121" y="874986"/>
                </a:cubicBezTo>
                <a:lnTo>
                  <a:pt x="2317734" y="1082029"/>
                </a:lnTo>
                <a:cubicBezTo>
                  <a:pt x="2747544" y="1181755"/>
                  <a:pt x="2953061" y="1300410"/>
                  <a:pt x="3205629" y="1594653"/>
                </a:cubicBezTo>
                <a:lnTo>
                  <a:pt x="3357227" y="1446173"/>
                </a:lnTo>
                <a:close/>
                <a:moveTo>
                  <a:pt x="4568006" y="2045651"/>
                </a:moveTo>
                <a:cubicBezTo>
                  <a:pt x="4555595" y="2035980"/>
                  <a:pt x="4541085" y="2028583"/>
                  <a:pt x="4524932" y="2024256"/>
                </a:cubicBezTo>
                <a:cubicBezTo>
                  <a:pt x="4460315" y="2006940"/>
                  <a:pt x="4393897" y="2045287"/>
                  <a:pt x="4376584" y="2109904"/>
                </a:cubicBezTo>
                <a:cubicBezTo>
                  <a:pt x="4359270" y="2174518"/>
                  <a:pt x="4397618" y="2240934"/>
                  <a:pt x="4462232" y="2258247"/>
                </a:cubicBezTo>
                <a:cubicBezTo>
                  <a:pt x="4526848" y="2275560"/>
                  <a:pt x="4593264" y="2237215"/>
                  <a:pt x="4610577" y="2172601"/>
                </a:cubicBezTo>
                <a:cubicBezTo>
                  <a:pt x="4623563" y="2124139"/>
                  <a:pt x="4605240" y="2074663"/>
                  <a:pt x="4568006" y="2045651"/>
                </a:cubicBezTo>
                <a:close/>
                <a:moveTo>
                  <a:pt x="5206857" y="2224145"/>
                </a:moveTo>
                <a:cubicBezTo>
                  <a:pt x="4921274" y="2048294"/>
                  <a:pt x="4920915" y="2026120"/>
                  <a:pt x="4678445" y="1985146"/>
                </a:cubicBezTo>
                <a:cubicBezTo>
                  <a:pt x="4728023" y="2043477"/>
                  <a:pt x="4748889" y="2124397"/>
                  <a:pt x="4727574" y="2203950"/>
                </a:cubicBezTo>
                <a:cubicBezTo>
                  <a:pt x="4692947" y="2333181"/>
                  <a:pt x="4560113" y="2409872"/>
                  <a:pt x="4430883" y="2375246"/>
                </a:cubicBezTo>
                <a:cubicBezTo>
                  <a:pt x="4301653" y="2340617"/>
                  <a:pt x="4224961" y="2207783"/>
                  <a:pt x="4259587" y="2078553"/>
                </a:cubicBezTo>
                <a:cubicBezTo>
                  <a:pt x="4277514" y="2011651"/>
                  <a:pt x="4321758" y="1958831"/>
                  <a:pt x="4378457" y="1928722"/>
                </a:cubicBezTo>
                <a:cubicBezTo>
                  <a:pt x="4347097" y="1921171"/>
                  <a:pt x="4314157" y="1920631"/>
                  <a:pt x="4281143" y="1925477"/>
                </a:cubicBezTo>
                <a:cubicBezTo>
                  <a:pt x="4215467" y="1935122"/>
                  <a:pt x="4156203" y="1965111"/>
                  <a:pt x="4111363" y="2010327"/>
                </a:cubicBezTo>
                <a:cubicBezTo>
                  <a:pt x="4174707" y="2276774"/>
                  <a:pt x="4128182" y="2595919"/>
                  <a:pt x="3937078" y="3001142"/>
                </a:cubicBezTo>
                <a:cubicBezTo>
                  <a:pt x="3669544" y="3448889"/>
                  <a:pt x="3294666" y="3628704"/>
                  <a:pt x="2864666" y="3621717"/>
                </a:cubicBezTo>
                <a:lnTo>
                  <a:pt x="2346113" y="4221188"/>
                </a:lnTo>
                <a:lnTo>
                  <a:pt x="2043869" y="4046689"/>
                </a:lnTo>
                <a:lnTo>
                  <a:pt x="2232704" y="3502581"/>
                </a:lnTo>
                <a:cubicBezTo>
                  <a:pt x="2008768" y="3426591"/>
                  <a:pt x="1777979" y="3316937"/>
                  <a:pt x="1545844" y="3182914"/>
                </a:cubicBezTo>
                <a:cubicBezTo>
                  <a:pt x="1417311" y="3108706"/>
                  <a:pt x="1297174" y="3027587"/>
                  <a:pt x="1187080" y="2940350"/>
                </a:cubicBezTo>
                <a:lnTo>
                  <a:pt x="644563" y="3221269"/>
                </a:lnTo>
                <a:lnTo>
                  <a:pt x="313243" y="3021214"/>
                </a:lnTo>
                <a:lnTo>
                  <a:pt x="758618" y="2520701"/>
                </a:lnTo>
                <a:cubicBezTo>
                  <a:pt x="486809" y="2185364"/>
                  <a:pt x="366525" y="2001354"/>
                  <a:pt x="220359" y="1559552"/>
                </a:cubicBezTo>
                <a:lnTo>
                  <a:pt x="0" y="974235"/>
                </a:lnTo>
                <a:lnTo>
                  <a:pt x="136031" y="632342"/>
                </a:lnTo>
                <a:cubicBezTo>
                  <a:pt x="201560" y="518845"/>
                  <a:pt x="328181" y="618294"/>
                  <a:pt x="441680" y="683821"/>
                </a:cubicBezTo>
                <a:lnTo>
                  <a:pt x="615174" y="766457"/>
                </a:lnTo>
                <a:cubicBezTo>
                  <a:pt x="794799" y="679762"/>
                  <a:pt x="972030" y="610864"/>
                  <a:pt x="1149669" y="564016"/>
                </a:cubicBezTo>
                <a:cubicBezTo>
                  <a:pt x="1279669" y="425290"/>
                  <a:pt x="1292972" y="311951"/>
                  <a:pt x="1235408" y="0"/>
                </a:cubicBezTo>
                <a:cubicBezTo>
                  <a:pt x="1689387" y="260915"/>
                  <a:pt x="1677719" y="364303"/>
                  <a:pt x="1757574" y="501984"/>
                </a:cubicBezTo>
                <a:cubicBezTo>
                  <a:pt x="2034992" y="495023"/>
                  <a:pt x="2305491" y="544470"/>
                  <a:pt x="2586293" y="651253"/>
                </a:cubicBezTo>
                <a:lnTo>
                  <a:pt x="2586551" y="653057"/>
                </a:lnTo>
                <a:cubicBezTo>
                  <a:pt x="2720255" y="698863"/>
                  <a:pt x="2844770" y="752572"/>
                  <a:pt x="2998334" y="842092"/>
                </a:cubicBezTo>
                <a:cubicBezTo>
                  <a:pt x="3151898" y="931613"/>
                  <a:pt x="3327897" y="1014250"/>
                  <a:pt x="3507935" y="1190180"/>
                </a:cubicBezTo>
                <a:cubicBezTo>
                  <a:pt x="3763758" y="1398383"/>
                  <a:pt x="3991386" y="1651352"/>
                  <a:pt x="4078560" y="1897671"/>
                </a:cubicBezTo>
                <a:cubicBezTo>
                  <a:pt x="4130847" y="1854396"/>
                  <a:pt x="4195337" y="1827116"/>
                  <a:pt x="4265191" y="1816859"/>
                </a:cubicBezTo>
                <a:cubicBezTo>
                  <a:pt x="4370082" y="1801458"/>
                  <a:pt x="4474414" y="1826290"/>
                  <a:pt x="4559259" y="1882733"/>
                </a:cubicBezTo>
                <a:cubicBezTo>
                  <a:pt x="4654687" y="1869064"/>
                  <a:pt x="4752104" y="1878209"/>
                  <a:pt x="4843997" y="1908391"/>
                </a:cubicBezTo>
                <a:cubicBezTo>
                  <a:pt x="5016955" y="1984127"/>
                  <a:pt x="5035782" y="2044845"/>
                  <a:pt x="5206857" y="22241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D0F0DE3-6E27-4812-9317-8D35D0BED14A}"/>
              </a:ext>
            </a:extLst>
          </p:cNvPr>
          <p:cNvGrpSpPr/>
          <p:nvPr/>
        </p:nvGrpSpPr>
        <p:grpSpPr>
          <a:xfrm>
            <a:off x="2903906" y="3698185"/>
            <a:ext cx="3533941" cy="1988075"/>
            <a:chOff x="8453563" y="547294"/>
            <a:chExt cx="3901054" cy="2194600"/>
          </a:xfrm>
        </p:grpSpPr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4BD9961-77B9-46FF-93E7-489B8D9FE2C5}"/>
                </a:ext>
              </a:extLst>
            </p:cNvPr>
            <p:cNvSpPr/>
            <p:nvPr/>
          </p:nvSpPr>
          <p:spPr>
            <a:xfrm rot="3335692" flipH="1">
              <a:off x="9435536" y="-177188"/>
              <a:ext cx="2194600" cy="3643563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587856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87856 w 1201383"/>
                <a:gd name="connsiteY17" fmla="*/ 0 h 1438562"/>
                <a:gd name="connsiteX0" fmla="*/ 512370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12370 w 1201383"/>
                <a:gd name="connsiteY17" fmla="*/ 0 h 1438562"/>
                <a:gd name="connsiteX0" fmla="*/ 386189 w 1075202"/>
                <a:gd name="connsiteY0" fmla="*/ 0 h 1438562"/>
                <a:gd name="connsiteX1" fmla="*/ 462578 w 1075202"/>
                <a:gd name="connsiteY1" fmla="*/ 304800 h 1438562"/>
                <a:gd name="connsiteX2" fmla="*/ 674277 w 1075202"/>
                <a:gd name="connsiteY2" fmla="*/ 459344 h 1438562"/>
                <a:gd name="connsiteX3" fmla="*/ 983737 w 1075202"/>
                <a:gd name="connsiteY3" fmla="*/ 830882 h 1438562"/>
                <a:gd name="connsiteX4" fmla="*/ 1070413 w 1075202"/>
                <a:gd name="connsiteY4" fmla="*/ 1299015 h 1438562"/>
                <a:gd name="connsiteX5" fmla="*/ 1000699 w 1075202"/>
                <a:gd name="connsiteY5" fmla="*/ 1261345 h 1438562"/>
                <a:gd name="connsiteX6" fmla="*/ 987936 w 1075202"/>
                <a:gd name="connsiteY6" fmla="*/ 1409318 h 1438562"/>
                <a:gd name="connsiteX7" fmla="*/ 910500 w 1075202"/>
                <a:gd name="connsiteY7" fmla="*/ 1334364 h 1438562"/>
                <a:gd name="connsiteX8" fmla="*/ 879387 w 1075202"/>
                <a:gd name="connsiteY8" fmla="*/ 1437195 h 1438562"/>
                <a:gd name="connsiteX9" fmla="*/ 768280 w 1075202"/>
                <a:gd name="connsiteY9" fmla="*/ 986314 h 1438562"/>
                <a:gd name="connsiteX10" fmla="*/ 435411 w 1075202"/>
                <a:gd name="connsiteY10" fmla="*/ 803357 h 1438562"/>
                <a:gd name="connsiteX11" fmla="*/ 399126 w 1075202"/>
                <a:gd name="connsiteY11" fmla="*/ 953956 h 1438562"/>
                <a:gd name="connsiteX12" fmla="*/ 435410 w 1075202"/>
                <a:gd name="connsiteY12" fmla="*/ 1175672 h 1438562"/>
                <a:gd name="connsiteX13" fmla="*/ 427038 w 1075202"/>
                <a:gd name="connsiteY13" fmla="*/ 1402288 h 1438562"/>
                <a:gd name="connsiteX14" fmla="*/ 137560 w 1075202"/>
                <a:gd name="connsiteY14" fmla="*/ 889736 h 1438562"/>
                <a:gd name="connsiteX15" fmla="*/ 69055 w 1075202"/>
                <a:gd name="connsiteY15" fmla="*/ 445938 h 1438562"/>
                <a:gd name="connsiteX16" fmla="*/ 0 w 1075202"/>
                <a:gd name="connsiteY16" fmla="*/ 240550 h 1438562"/>
                <a:gd name="connsiteX17" fmla="*/ 386189 w 1075202"/>
                <a:gd name="connsiteY17" fmla="*/ 0 h 1438562"/>
                <a:gd name="connsiteX0" fmla="*/ 225187 w 1075202"/>
                <a:gd name="connsiteY0" fmla="*/ 0 h 2195821"/>
                <a:gd name="connsiteX1" fmla="*/ 462578 w 1075202"/>
                <a:gd name="connsiteY1" fmla="*/ 1062059 h 2195821"/>
                <a:gd name="connsiteX2" fmla="*/ 674277 w 1075202"/>
                <a:gd name="connsiteY2" fmla="*/ 1216603 h 2195821"/>
                <a:gd name="connsiteX3" fmla="*/ 983737 w 1075202"/>
                <a:gd name="connsiteY3" fmla="*/ 1588141 h 2195821"/>
                <a:gd name="connsiteX4" fmla="*/ 1070413 w 1075202"/>
                <a:gd name="connsiteY4" fmla="*/ 2056274 h 2195821"/>
                <a:gd name="connsiteX5" fmla="*/ 1000699 w 1075202"/>
                <a:gd name="connsiteY5" fmla="*/ 2018604 h 2195821"/>
                <a:gd name="connsiteX6" fmla="*/ 987936 w 1075202"/>
                <a:gd name="connsiteY6" fmla="*/ 2166577 h 2195821"/>
                <a:gd name="connsiteX7" fmla="*/ 910500 w 1075202"/>
                <a:gd name="connsiteY7" fmla="*/ 2091623 h 2195821"/>
                <a:gd name="connsiteX8" fmla="*/ 879387 w 1075202"/>
                <a:gd name="connsiteY8" fmla="*/ 2194454 h 2195821"/>
                <a:gd name="connsiteX9" fmla="*/ 768280 w 1075202"/>
                <a:gd name="connsiteY9" fmla="*/ 1743573 h 2195821"/>
                <a:gd name="connsiteX10" fmla="*/ 435411 w 1075202"/>
                <a:gd name="connsiteY10" fmla="*/ 1560616 h 2195821"/>
                <a:gd name="connsiteX11" fmla="*/ 399126 w 1075202"/>
                <a:gd name="connsiteY11" fmla="*/ 1711215 h 2195821"/>
                <a:gd name="connsiteX12" fmla="*/ 435410 w 1075202"/>
                <a:gd name="connsiteY12" fmla="*/ 1932931 h 2195821"/>
                <a:gd name="connsiteX13" fmla="*/ 427038 w 1075202"/>
                <a:gd name="connsiteY13" fmla="*/ 2159547 h 2195821"/>
                <a:gd name="connsiteX14" fmla="*/ 137560 w 1075202"/>
                <a:gd name="connsiteY14" fmla="*/ 1646995 h 2195821"/>
                <a:gd name="connsiteX15" fmla="*/ 69055 w 1075202"/>
                <a:gd name="connsiteY15" fmla="*/ 1203197 h 2195821"/>
                <a:gd name="connsiteX16" fmla="*/ 0 w 1075202"/>
                <a:gd name="connsiteY16" fmla="*/ 997809 h 2195821"/>
                <a:gd name="connsiteX17" fmla="*/ 225187 w 1075202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8945 w 1324451"/>
                <a:gd name="connsiteY0" fmla="*/ 0 h 2198909"/>
                <a:gd name="connsiteX1" fmla="*/ 711827 w 1324451"/>
                <a:gd name="connsiteY1" fmla="*/ 1065147 h 2198909"/>
                <a:gd name="connsiteX2" fmla="*/ 923526 w 1324451"/>
                <a:gd name="connsiteY2" fmla="*/ 1219691 h 2198909"/>
                <a:gd name="connsiteX3" fmla="*/ 1232986 w 1324451"/>
                <a:gd name="connsiteY3" fmla="*/ 1591229 h 2198909"/>
                <a:gd name="connsiteX4" fmla="*/ 1319662 w 1324451"/>
                <a:gd name="connsiteY4" fmla="*/ 2059362 h 2198909"/>
                <a:gd name="connsiteX5" fmla="*/ 1249948 w 1324451"/>
                <a:gd name="connsiteY5" fmla="*/ 2021692 h 2198909"/>
                <a:gd name="connsiteX6" fmla="*/ 1237185 w 1324451"/>
                <a:gd name="connsiteY6" fmla="*/ 2169665 h 2198909"/>
                <a:gd name="connsiteX7" fmla="*/ 1159749 w 1324451"/>
                <a:gd name="connsiteY7" fmla="*/ 2094711 h 2198909"/>
                <a:gd name="connsiteX8" fmla="*/ 1128636 w 1324451"/>
                <a:gd name="connsiteY8" fmla="*/ 2197542 h 2198909"/>
                <a:gd name="connsiteX9" fmla="*/ 1017529 w 1324451"/>
                <a:gd name="connsiteY9" fmla="*/ 1746661 h 2198909"/>
                <a:gd name="connsiteX10" fmla="*/ 684660 w 1324451"/>
                <a:gd name="connsiteY10" fmla="*/ 1563704 h 2198909"/>
                <a:gd name="connsiteX11" fmla="*/ 648375 w 1324451"/>
                <a:gd name="connsiteY11" fmla="*/ 1714303 h 2198909"/>
                <a:gd name="connsiteX12" fmla="*/ 684659 w 1324451"/>
                <a:gd name="connsiteY12" fmla="*/ 1936019 h 2198909"/>
                <a:gd name="connsiteX13" fmla="*/ 676287 w 1324451"/>
                <a:gd name="connsiteY13" fmla="*/ 2162635 h 2198909"/>
                <a:gd name="connsiteX14" fmla="*/ 386809 w 1324451"/>
                <a:gd name="connsiteY14" fmla="*/ 1650083 h 2198909"/>
                <a:gd name="connsiteX15" fmla="*/ 318304 w 1324451"/>
                <a:gd name="connsiteY15" fmla="*/ 1206285 h 2198909"/>
                <a:gd name="connsiteX16" fmla="*/ 0 w 1324451"/>
                <a:gd name="connsiteY16" fmla="*/ 337185 h 2198909"/>
                <a:gd name="connsiteX17" fmla="*/ 478945 w 1324451"/>
                <a:gd name="connsiteY17" fmla="*/ 0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4451" h="2198909">
                  <a:moveTo>
                    <a:pt x="478945" y="0"/>
                  </a:moveTo>
                  <a:cubicBezTo>
                    <a:pt x="504408" y="101600"/>
                    <a:pt x="610165" y="929642"/>
                    <a:pt x="711827" y="1065147"/>
                  </a:cubicBezTo>
                  <a:cubicBezTo>
                    <a:pt x="784379" y="1111697"/>
                    <a:pt x="809274" y="1131442"/>
                    <a:pt x="923526" y="1219691"/>
                  </a:cubicBezTo>
                  <a:cubicBezTo>
                    <a:pt x="1010386" y="1307371"/>
                    <a:pt x="1166963" y="1451284"/>
                    <a:pt x="1232986" y="1591229"/>
                  </a:cubicBezTo>
                  <a:cubicBezTo>
                    <a:pt x="1266275" y="1759409"/>
                    <a:pt x="1344499" y="2025354"/>
                    <a:pt x="1319662" y="2059362"/>
                  </a:cubicBezTo>
                  <a:cubicBezTo>
                    <a:pt x="1308006" y="2071424"/>
                    <a:pt x="1281384" y="2055131"/>
                    <a:pt x="1249948" y="2021692"/>
                  </a:cubicBezTo>
                  <a:cubicBezTo>
                    <a:pt x="1252388" y="2098272"/>
                    <a:pt x="1250403" y="2157099"/>
                    <a:pt x="1237185" y="2169665"/>
                  </a:cubicBezTo>
                  <a:cubicBezTo>
                    <a:pt x="1220788" y="2181435"/>
                    <a:pt x="1190417" y="2148933"/>
                    <a:pt x="1159749" y="2094711"/>
                  </a:cubicBezTo>
                  <a:cubicBezTo>
                    <a:pt x="1150966" y="2149824"/>
                    <a:pt x="1140903" y="2189287"/>
                    <a:pt x="1128636" y="2197542"/>
                  </a:cubicBezTo>
                  <a:cubicBezTo>
                    <a:pt x="1080680" y="2220994"/>
                    <a:pt x="1014851" y="1937661"/>
                    <a:pt x="1017529" y="1746661"/>
                  </a:cubicBezTo>
                  <a:cubicBezTo>
                    <a:pt x="943533" y="1601804"/>
                    <a:pt x="747088" y="1564411"/>
                    <a:pt x="684660" y="1563704"/>
                  </a:cubicBezTo>
                  <a:cubicBezTo>
                    <a:pt x="623631" y="1575189"/>
                    <a:pt x="641425" y="1641330"/>
                    <a:pt x="648375" y="1714303"/>
                  </a:cubicBezTo>
                  <a:cubicBezTo>
                    <a:pt x="664752" y="1797723"/>
                    <a:pt x="668094" y="1871721"/>
                    <a:pt x="684659" y="1936019"/>
                  </a:cubicBezTo>
                  <a:cubicBezTo>
                    <a:pt x="751859" y="2074779"/>
                    <a:pt x="728411" y="2210291"/>
                    <a:pt x="676287" y="2162635"/>
                  </a:cubicBezTo>
                  <a:cubicBezTo>
                    <a:pt x="642620" y="2161861"/>
                    <a:pt x="524231" y="1891785"/>
                    <a:pt x="386809" y="1650083"/>
                  </a:cubicBezTo>
                  <a:cubicBezTo>
                    <a:pt x="319203" y="1502109"/>
                    <a:pt x="343938" y="1348166"/>
                    <a:pt x="318304" y="1206285"/>
                  </a:cubicBezTo>
                  <a:cubicBezTo>
                    <a:pt x="327395" y="1047084"/>
                    <a:pt x="109427" y="532299"/>
                    <a:pt x="0" y="337185"/>
                  </a:cubicBezTo>
                  <a:lnTo>
                    <a:pt x="478945" y="0"/>
                  </a:ln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8D613806-798E-4A86-B374-2A2529FBEB00}"/>
                </a:ext>
              </a:extLst>
            </p:cNvPr>
            <p:cNvSpPr/>
            <p:nvPr/>
          </p:nvSpPr>
          <p:spPr>
            <a:xfrm rot="3600000">
              <a:off x="8638520" y="1839734"/>
              <a:ext cx="543994" cy="91390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945C31-EACE-4244-9839-47AF138469D4}"/>
              </a:ext>
            </a:extLst>
          </p:cNvPr>
          <p:cNvGrpSpPr/>
          <p:nvPr/>
        </p:nvGrpSpPr>
        <p:grpSpPr>
          <a:xfrm>
            <a:off x="-115026" y="1145477"/>
            <a:ext cx="3223574" cy="3257564"/>
            <a:chOff x="4418825" y="1666106"/>
            <a:chExt cx="3343265" cy="3378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자유형: 도형 19">
              <a:extLst>
                <a:ext uri="{FF2B5EF4-FFF2-40B4-BE49-F238E27FC236}">
                  <a16:creationId xmlns:a16="http://schemas.microsoft.com/office/drawing/2014/main" id="{4E276722-5150-4276-A986-3ED201470440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그룹 60">
              <a:extLst>
                <a:ext uri="{FF2B5EF4-FFF2-40B4-BE49-F238E27FC236}">
                  <a16:creationId xmlns:a16="http://schemas.microsoft.com/office/drawing/2014/main" id="{E7B2BBBF-BFA9-4824-8205-047E38C66CDF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32" name="그룹 49">
                <a:extLst>
                  <a:ext uri="{FF2B5EF4-FFF2-40B4-BE49-F238E27FC236}">
                    <a16:creationId xmlns:a16="http://schemas.microsoft.com/office/drawing/2014/main" id="{10BE4EFD-A92D-4608-AD40-D0E1A254DD07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3" name="타원 50">
                  <a:extLst>
                    <a:ext uri="{FF2B5EF4-FFF2-40B4-BE49-F238E27FC236}">
                      <a16:creationId xmlns:a16="http://schemas.microsoft.com/office/drawing/2014/main" id="{817845B2-95F8-4883-B0CB-4737FC77ADA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51">
                  <a:extLst>
                    <a:ext uri="{FF2B5EF4-FFF2-40B4-BE49-F238E27FC236}">
                      <a16:creationId xmlns:a16="http://schemas.microsoft.com/office/drawing/2014/main" id="{1EEB9D0D-F9D7-47C3-81DD-5E6A0DF55AA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Block Arc 11">
                  <a:extLst>
                    <a:ext uri="{FF2B5EF4-FFF2-40B4-BE49-F238E27FC236}">
                      <a16:creationId xmlns:a16="http://schemas.microsoft.com/office/drawing/2014/main" id="{0E3022FA-BA34-4FB0-8361-D718C8B0EC8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21">
                <a:extLst>
                  <a:ext uri="{FF2B5EF4-FFF2-40B4-BE49-F238E27FC236}">
                    <a16:creationId xmlns:a16="http://schemas.microsoft.com/office/drawing/2014/main" id="{F36E27BF-B0F8-41A2-9269-C9551E6ADE39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0" name="타원 22">
                  <a:extLst>
                    <a:ext uri="{FF2B5EF4-FFF2-40B4-BE49-F238E27FC236}">
                      <a16:creationId xmlns:a16="http://schemas.microsoft.com/office/drawing/2014/main" id="{CA90ECD8-0691-46D6-951D-66D646A866F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23">
                  <a:extLst>
                    <a:ext uri="{FF2B5EF4-FFF2-40B4-BE49-F238E27FC236}">
                      <a16:creationId xmlns:a16="http://schemas.microsoft.com/office/drawing/2014/main" id="{D8A32E27-DC3B-4FF2-8F81-4A629743538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Block Arc 11">
                  <a:extLst>
                    <a:ext uri="{FF2B5EF4-FFF2-40B4-BE49-F238E27FC236}">
                      <a16:creationId xmlns:a16="http://schemas.microsoft.com/office/drawing/2014/main" id="{8B35F3E4-5F17-43CA-9EE8-AC2E2E718C5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25">
                <a:extLst>
                  <a:ext uri="{FF2B5EF4-FFF2-40B4-BE49-F238E27FC236}">
                    <a16:creationId xmlns:a16="http://schemas.microsoft.com/office/drawing/2014/main" id="{561F423C-630C-4EC0-A981-0F320B78B6BA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7" name="타원 26">
                  <a:extLst>
                    <a:ext uri="{FF2B5EF4-FFF2-40B4-BE49-F238E27FC236}">
                      <a16:creationId xmlns:a16="http://schemas.microsoft.com/office/drawing/2014/main" id="{1EDC969C-F068-4C34-85AB-2F360E22261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27">
                  <a:extLst>
                    <a:ext uri="{FF2B5EF4-FFF2-40B4-BE49-F238E27FC236}">
                      <a16:creationId xmlns:a16="http://schemas.microsoft.com/office/drawing/2014/main" id="{E4A7DB69-684A-4B6B-ABDA-1F9B403A1CF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Block Arc 11">
                  <a:extLst>
                    <a:ext uri="{FF2B5EF4-FFF2-40B4-BE49-F238E27FC236}">
                      <a16:creationId xmlns:a16="http://schemas.microsoft.com/office/drawing/2014/main" id="{872EA28B-C603-461D-91C5-9389642BC0C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29">
                <a:extLst>
                  <a:ext uri="{FF2B5EF4-FFF2-40B4-BE49-F238E27FC236}">
                    <a16:creationId xmlns:a16="http://schemas.microsoft.com/office/drawing/2014/main" id="{B081EFD0-BC6D-4FC9-838A-3966DD768C4E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4" name="타원 30">
                  <a:extLst>
                    <a:ext uri="{FF2B5EF4-FFF2-40B4-BE49-F238E27FC236}">
                      <a16:creationId xmlns:a16="http://schemas.microsoft.com/office/drawing/2014/main" id="{98460E2F-89C7-4A8F-8476-736179FB8BB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31">
                  <a:extLst>
                    <a:ext uri="{FF2B5EF4-FFF2-40B4-BE49-F238E27FC236}">
                      <a16:creationId xmlns:a16="http://schemas.microsoft.com/office/drawing/2014/main" id="{1C9659E9-DF99-4347-9AFE-50736720A68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Block Arc 11">
                  <a:extLst>
                    <a:ext uri="{FF2B5EF4-FFF2-40B4-BE49-F238E27FC236}">
                      <a16:creationId xmlns:a16="http://schemas.microsoft.com/office/drawing/2014/main" id="{D1E10407-91B7-4937-9316-6B8478C26CF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3">
                <a:extLst>
                  <a:ext uri="{FF2B5EF4-FFF2-40B4-BE49-F238E27FC236}">
                    <a16:creationId xmlns:a16="http://schemas.microsoft.com/office/drawing/2014/main" id="{5CB8AB02-A199-4CE6-B165-D9AF5F0DBE0A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1" name="타원 34">
                  <a:extLst>
                    <a:ext uri="{FF2B5EF4-FFF2-40B4-BE49-F238E27FC236}">
                      <a16:creationId xmlns:a16="http://schemas.microsoft.com/office/drawing/2014/main" id="{66CB94F8-5F77-4962-AD18-1AC801EC8A5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35">
                  <a:extLst>
                    <a:ext uri="{FF2B5EF4-FFF2-40B4-BE49-F238E27FC236}">
                      <a16:creationId xmlns:a16="http://schemas.microsoft.com/office/drawing/2014/main" id="{167818EC-888B-4245-9B89-A8B25746C9C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Block Arc 11">
                  <a:extLst>
                    <a:ext uri="{FF2B5EF4-FFF2-40B4-BE49-F238E27FC236}">
                      <a16:creationId xmlns:a16="http://schemas.microsoft.com/office/drawing/2014/main" id="{5C9FCFD2-4628-45EC-BC8A-569DCD18C75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그룹 37">
                <a:extLst>
                  <a:ext uri="{FF2B5EF4-FFF2-40B4-BE49-F238E27FC236}">
                    <a16:creationId xmlns:a16="http://schemas.microsoft.com/office/drawing/2014/main" id="{98A49372-2264-4789-B158-129A955248E3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8" name="타원 38">
                  <a:extLst>
                    <a:ext uri="{FF2B5EF4-FFF2-40B4-BE49-F238E27FC236}">
                      <a16:creationId xmlns:a16="http://schemas.microsoft.com/office/drawing/2014/main" id="{8C230CD5-5372-445D-A0BB-FE8714DBDF9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39">
                  <a:extLst>
                    <a:ext uri="{FF2B5EF4-FFF2-40B4-BE49-F238E27FC236}">
                      <a16:creationId xmlns:a16="http://schemas.microsoft.com/office/drawing/2014/main" id="{56D92854-038C-4770-8AE1-3A24A55E80B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Block Arc 11">
                  <a:extLst>
                    <a:ext uri="{FF2B5EF4-FFF2-40B4-BE49-F238E27FC236}">
                      <a16:creationId xmlns:a16="http://schemas.microsoft.com/office/drawing/2014/main" id="{EE977302-F60B-4957-958C-D8CB3A1D20A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41">
                <a:extLst>
                  <a:ext uri="{FF2B5EF4-FFF2-40B4-BE49-F238E27FC236}">
                    <a16:creationId xmlns:a16="http://schemas.microsoft.com/office/drawing/2014/main" id="{0F1D090E-F839-4E42-AC5C-296D7DA63C8A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5" name="타원 42">
                  <a:extLst>
                    <a:ext uri="{FF2B5EF4-FFF2-40B4-BE49-F238E27FC236}">
                      <a16:creationId xmlns:a16="http://schemas.microsoft.com/office/drawing/2014/main" id="{026936DA-3079-45CD-9A29-7492586AAD0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3">
                  <a:extLst>
                    <a:ext uri="{FF2B5EF4-FFF2-40B4-BE49-F238E27FC236}">
                      <a16:creationId xmlns:a16="http://schemas.microsoft.com/office/drawing/2014/main" id="{1C3DFA05-1575-4116-A7AF-D7D72B12B46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Block Arc 11">
                  <a:extLst>
                    <a:ext uri="{FF2B5EF4-FFF2-40B4-BE49-F238E27FC236}">
                      <a16:creationId xmlns:a16="http://schemas.microsoft.com/office/drawing/2014/main" id="{D05FACF9-0F2A-4CF0-9132-00560DC1152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45">
                <a:extLst>
                  <a:ext uri="{FF2B5EF4-FFF2-40B4-BE49-F238E27FC236}">
                    <a16:creationId xmlns:a16="http://schemas.microsoft.com/office/drawing/2014/main" id="{0F36F8FC-EE9D-42BB-A320-166108E4622D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46">
                  <a:extLst>
                    <a:ext uri="{FF2B5EF4-FFF2-40B4-BE49-F238E27FC236}">
                      <a16:creationId xmlns:a16="http://schemas.microsoft.com/office/drawing/2014/main" id="{06FED9F6-E69C-4C87-98A6-5F286F92E468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7">
                  <a:extLst>
                    <a:ext uri="{FF2B5EF4-FFF2-40B4-BE49-F238E27FC236}">
                      <a16:creationId xmlns:a16="http://schemas.microsoft.com/office/drawing/2014/main" id="{A31D0FCE-5368-4DBC-BABB-702D4A7B46F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EBB78ED7-0418-4A25-9399-31FF9994AEF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이등변 삼각형 58">
                <a:extLst>
                  <a:ext uri="{FF2B5EF4-FFF2-40B4-BE49-F238E27FC236}">
                    <a16:creationId xmlns:a16="http://schemas.microsoft.com/office/drawing/2014/main" id="{691F615C-30C6-4ACF-A0B9-3616D08C8000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59">
                <a:extLst>
                  <a:ext uri="{FF2B5EF4-FFF2-40B4-BE49-F238E27FC236}">
                    <a16:creationId xmlns:a16="http://schemas.microsoft.com/office/drawing/2014/main" id="{90CE65FE-CA78-4DDE-A29D-F4001A49358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A281BB-4B6F-42F3-8649-704BF0A67112}"/>
              </a:ext>
            </a:extLst>
          </p:cNvPr>
          <p:cNvGrpSpPr/>
          <p:nvPr/>
        </p:nvGrpSpPr>
        <p:grpSpPr>
          <a:xfrm>
            <a:off x="2758952" y="1271297"/>
            <a:ext cx="2085136" cy="2719675"/>
            <a:chOff x="5053297" y="3341817"/>
            <a:chExt cx="2085136" cy="271967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C62499-129A-49B2-897D-A7E546BF65FB}"/>
                </a:ext>
              </a:extLst>
            </p:cNvPr>
            <p:cNvSpPr/>
            <p:nvPr/>
          </p:nvSpPr>
          <p:spPr>
            <a:xfrm>
              <a:off x="5116695" y="3410346"/>
              <a:ext cx="1950793" cy="195079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30A54B-373E-4251-902E-0DEF208C0E3B}"/>
                </a:ext>
              </a:extLst>
            </p:cNvPr>
            <p:cNvGrpSpPr/>
            <p:nvPr/>
          </p:nvGrpSpPr>
          <p:grpSpPr>
            <a:xfrm>
              <a:off x="5295030" y="3588480"/>
              <a:ext cx="1605194" cy="2473012"/>
              <a:chOff x="3145556" y="2276871"/>
              <a:chExt cx="2025750" cy="3120934"/>
            </a:xfrm>
          </p:grpSpPr>
          <p:sp>
            <p:nvSpPr>
              <p:cNvPr id="69" name="Freeform 14">
                <a:extLst>
                  <a:ext uri="{FF2B5EF4-FFF2-40B4-BE49-F238E27FC236}">
                    <a16:creationId xmlns:a16="http://schemas.microsoft.com/office/drawing/2014/main" id="{21FDC167-E95E-4F9B-B40D-242A32580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556" y="2276871"/>
                <a:ext cx="2025750" cy="2266157"/>
              </a:xfrm>
              <a:custGeom>
                <a:avLst/>
                <a:gdLst/>
                <a:ahLst/>
                <a:cxnLst/>
                <a:rect l="l" t="t" r="r" b="b"/>
                <a:pathLst>
                  <a:path w="2025750" h="2266157">
                    <a:moveTo>
                      <a:pt x="1012875" y="0"/>
                    </a:moveTo>
                    <a:cubicBezTo>
                      <a:pt x="1572270" y="0"/>
                      <a:pt x="2025750" y="453480"/>
                      <a:pt x="2025750" y="1012875"/>
                    </a:cubicBezTo>
                    <a:cubicBezTo>
                      <a:pt x="2025750" y="1274432"/>
                      <a:pt x="1926609" y="1512834"/>
                      <a:pt x="1762997" y="1691774"/>
                    </a:cubicBezTo>
                    <a:lnTo>
                      <a:pt x="1766653" y="1695096"/>
                    </a:lnTo>
                    <a:cubicBezTo>
                      <a:pt x="1710416" y="1764649"/>
                      <a:pt x="1639182" y="1837862"/>
                      <a:pt x="1549203" y="1911074"/>
                    </a:cubicBezTo>
                    <a:cubicBezTo>
                      <a:pt x="1549203" y="1911074"/>
                      <a:pt x="1417983" y="2035536"/>
                      <a:pt x="1414234" y="2266157"/>
                    </a:cubicBezTo>
                    <a:cubicBezTo>
                      <a:pt x="1414234" y="2266157"/>
                      <a:pt x="1414234" y="2266157"/>
                      <a:pt x="630665" y="2266157"/>
                    </a:cubicBezTo>
                    <a:cubicBezTo>
                      <a:pt x="630665" y="2266157"/>
                      <a:pt x="596922" y="1991609"/>
                      <a:pt x="446957" y="1867147"/>
                    </a:cubicBezTo>
                    <a:cubicBezTo>
                      <a:pt x="446957" y="1867147"/>
                      <a:pt x="417262" y="1843655"/>
                      <a:pt x="374226" y="1798671"/>
                    </a:cubicBezTo>
                    <a:cubicBezTo>
                      <a:pt x="145796" y="1613193"/>
                      <a:pt x="0" y="1330060"/>
                      <a:pt x="0" y="1012875"/>
                    </a:cubicBezTo>
                    <a:cubicBezTo>
                      <a:pt x="0" y="453480"/>
                      <a:pt x="453480" y="0"/>
                      <a:pt x="10128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70" name="Rounded Rectangle 10">
                <a:extLst>
                  <a:ext uri="{FF2B5EF4-FFF2-40B4-BE49-F238E27FC236}">
                    <a16:creationId xmlns:a16="http://schemas.microsoft.com/office/drawing/2014/main" id="{CC004881-1DF6-43C2-81F2-D6E5BC52A4C7}"/>
                  </a:ext>
                </a:extLst>
              </p:cNvPr>
              <p:cNvSpPr/>
              <p:nvPr/>
            </p:nvSpPr>
            <p:spPr>
              <a:xfrm>
                <a:off x="3770387" y="4576913"/>
                <a:ext cx="792088" cy="661813"/>
              </a:xfrm>
              <a:custGeom>
                <a:avLst/>
                <a:gdLst/>
                <a:ahLst/>
                <a:cxnLst/>
                <a:rect l="l" t="t" r="r" b="b"/>
                <a:pathLst>
                  <a:path w="792088" h="661813">
                    <a:moveTo>
                      <a:pt x="792088" y="492738"/>
                    </a:moveTo>
                    <a:lnTo>
                      <a:pt x="792088" y="512957"/>
                    </a:lnTo>
                    <a:cubicBezTo>
                      <a:pt x="792088" y="567032"/>
                      <a:pt x="778568" y="617950"/>
                      <a:pt x="753416" y="661813"/>
                    </a:cubicBezTo>
                    <a:lnTo>
                      <a:pt x="38672" y="661813"/>
                    </a:lnTo>
                    <a:cubicBezTo>
                      <a:pt x="20436" y="630010"/>
                      <a:pt x="8314" y="594499"/>
                      <a:pt x="5500" y="556418"/>
                    </a:cubicBezTo>
                    <a:close/>
                    <a:moveTo>
                      <a:pt x="792088" y="331237"/>
                    </a:moveTo>
                    <a:lnTo>
                      <a:pt x="792088" y="456620"/>
                    </a:lnTo>
                    <a:lnTo>
                      <a:pt x="976" y="520666"/>
                    </a:lnTo>
                    <a:cubicBezTo>
                      <a:pt x="31" y="518118"/>
                      <a:pt x="0" y="515541"/>
                      <a:pt x="0" y="512957"/>
                    </a:cubicBezTo>
                    <a:lnTo>
                      <a:pt x="0" y="395362"/>
                    </a:lnTo>
                    <a:close/>
                    <a:moveTo>
                      <a:pt x="792088" y="161569"/>
                    </a:moveTo>
                    <a:lnTo>
                      <a:pt x="792088" y="295119"/>
                    </a:lnTo>
                    <a:lnTo>
                      <a:pt x="0" y="359244"/>
                    </a:lnTo>
                    <a:lnTo>
                      <a:pt x="0" y="225694"/>
                    </a:lnTo>
                    <a:close/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125451"/>
                    </a:lnTo>
                    <a:lnTo>
                      <a:pt x="0" y="1895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Rounded Rectangle 10">
                <a:extLst>
                  <a:ext uri="{FF2B5EF4-FFF2-40B4-BE49-F238E27FC236}">
                    <a16:creationId xmlns:a16="http://schemas.microsoft.com/office/drawing/2014/main" id="{788B5310-6C7C-4899-8182-834FE825C9E9}"/>
                  </a:ext>
                </a:extLst>
              </p:cNvPr>
              <p:cNvSpPr/>
              <p:nvPr/>
            </p:nvSpPr>
            <p:spPr>
              <a:xfrm>
                <a:off x="3824430" y="5267325"/>
                <a:ext cx="668001" cy="130480"/>
              </a:xfrm>
              <a:custGeom>
                <a:avLst/>
                <a:gdLst/>
                <a:ahLst/>
                <a:cxnLst/>
                <a:rect l="l" t="t" r="r" b="b"/>
                <a:pathLst>
                  <a:path w="668001" h="130480">
                    <a:moveTo>
                      <a:pt x="0" y="0"/>
                    </a:moveTo>
                    <a:lnTo>
                      <a:pt x="668001" y="0"/>
                    </a:lnTo>
                    <a:cubicBezTo>
                      <a:pt x="610989" y="79333"/>
                      <a:pt x="517759" y="130480"/>
                      <a:pt x="412583" y="130480"/>
                    </a:cubicBezTo>
                    <a:lnTo>
                      <a:pt x="255417" y="130480"/>
                    </a:lnTo>
                    <a:cubicBezTo>
                      <a:pt x="150241" y="130480"/>
                      <a:pt x="57011" y="7933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A81259-68E0-4EAA-BCE5-FACB4EF70728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202983" cy="112564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33EF8DD-758C-465B-8058-D166E71CF1A2}"/>
                  </a:ext>
                </a:extLst>
              </p:cNvPr>
              <p:cNvCxnSpPr/>
              <p:nvPr/>
            </p:nvCxnSpPr>
            <p:spPr>
              <a:xfrm flipH="1">
                <a:off x="4283969" y="3417379"/>
                <a:ext cx="191536" cy="113515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7E50EE3-985E-4D40-B97D-DCFEE2004E0E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65107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17962F2-7DE8-47E3-9AEE-2045FE4B9F1D}"/>
                  </a:ext>
                </a:extLst>
              </p:cNvPr>
              <p:cNvGrpSpPr/>
              <p:nvPr/>
            </p:nvGrpSpPr>
            <p:grpSpPr>
              <a:xfrm>
                <a:off x="3962028" y="3275459"/>
                <a:ext cx="397074" cy="288031"/>
                <a:chOff x="3981078" y="3284984"/>
                <a:chExt cx="397074" cy="288031"/>
              </a:xfrm>
            </p:grpSpPr>
            <p:sp>
              <p:nvSpPr>
                <p:cNvPr id="76" name="Rounded Rectangle 65">
                  <a:extLst>
                    <a:ext uri="{FF2B5EF4-FFF2-40B4-BE49-F238E27FC236}">
                      <a16:creationId xmlns:a16="http://schemas.microsoft.com/office/drawing/2014/main" id="{92CFAC70-30C7-4ED6-8DD5-2D0C4D106C31}"/>
                    </a:ext>
                  </a:extLst>
                </p:cNvPr>
                <p:cNvSpPr/>
                <p:nvPr/>
              </p:nvSpPr>
              <p:spPr>
                <a:xfrm>
                  <a:off x="39810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Rounded Rectangle 66">
                  <a:extLst>
                    <a:ext uri="{FF2B5EF4-FFF2-40B4-BE49-F238E27FC236}">
                      <a16:creationId xmlns:a16="http://schemas.microsoft.com/office/drawing/2014/main" id="{22235939-CD5C-4E1A-8362-0BC7CED7E853}"/>
                    </a:ext>
                  </a:extLst>
                </p:cNvPr>
                <p:cNvSpPr/>
                <p:nvPr/>
              </p:nvSpPr>
              <p:spPr>
                <a:xfrm>
                  <a:off x="41334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Rounded Rectangle 67">
                  <a:extLst>
                    <a:ext uri="{FF2B5EF4-FFF2-40B4-BE49-F238E27FC236}">
                      <a16:creationId xmlns:a16="http://schemas.microsoft.com/office/drawing/2014/main" id="{CBA81B97-A202-41D7-9202-8959BB62E5F9}"/>
                    </a:ext>
                  </a:extLst>
                </p:cNvPr>
                <p:cNvSpPr/>
                <p:nvPr/>
              </p:nvSpPr>
              <p:spPr>
                <a:xfrm>
                  <a:off x="42858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71CBC7-2158-4D75-9724-1F8FEB949191}"/>
                </a:ext>
              </a:extLst>
            </p:cNvPr>
            <p:cNvSpPr/>
            <p:nvPr/>
          </p:nvSpPr>
          <p:spPr>
            <a:xfrm>
              <a:off x="6026680" y="3341817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5010EBA-1EBB-4875-9BBF-AB54CACB7E49}"/>
                </a:ext>
              </a:extLst>
            </p:cNvPr>
            <p:cNvSpPr/>
            <p:nvPr/>
          </p:nvSpPr>
          <p:spPr>
            <a:xfrm>
              <a:off x="6996542" y="4309418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40D9CB7-1153-44AE-9DAC-E912F9031E2C}"/>
                </a:ext>
              </a:extLst>
            </p:cNvPr>
            <p:cNvSpPr/>
            <p:nvPr/>
          </p:nvSpPr>
          <p:spPr>
            <a:xfrm>
              <a:off x="5053297" y="4309418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1C42AFE-4C84-4414-85C0-41B8BFF1B54A}"/>
                </a:ext>
              </a:extLst>
            </p:cNvPr>
            <p:cNvSpPr/>
            <p:nvPr/>
          </p:nvSpPr>
          <p:spPr>
            <a:xfrm>
              <a:off x="6770105" y="3663040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D8D5EC1-9D29-4820-91A4-315D37B6DE18}"/>
                </a:ext>
              </a:extLst>
            </p:cNvPr>
            <p:cNvSpPr/>
            <p:nvPr/>
          </p:nvSpPr>
          <p:spPr>
            <a:xfrm>
              <a:off x="5299560" y="3663040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F5789477-8597-422F-B6B9-6EC42F1E57FD}"/>
              </a:ext>
            </a:extLst>
          </p:cNvPr>
          <p:cNvGrpSpPr/>
          <p:nvPr/>
        </p:nvGrpSpPr>
        <p:grpSpPr>
          <a:xfrm>
            <a:off x="7708566" y="2485211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902CCA6-0AE8-4373-8821-BC5CAA8F87D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E6D438-8F14-40EC-AD26-D2E00C159D4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A56394-AABE-4022-BAFE-A4C1B4E1602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4A9362-F51A-4764-A14D-437AF5CF9D7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1361DB-8D13-43FD-80B7-B7A45FC8172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EABB85-A453-4280-904C-FA801836C7F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78B45F-2EA8-4241-BD17-0565E11A861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AF9BE2-4020-4E94-8541-7005513E4DE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DB199E-BDA2-41C1-B090-C0910F40018C}"/>
              </a:ext>
            </a:extLst>
          </p:cNvPr>
          <p:cNvGrpSpPr/>
          <p:nvPr/>
        </p:nvGrpSpPr>
        <p:grpSpPr>
          <a:xfrm>
            <a:off x="5674269" y="2530632"/>
            <a:ext cx="1677221" cy="2948467"/>
            <a:chOff x="9072979" y="1762840"/>
            <a:chExt cx="2304012" cy="4050333"/>
          </a:xfrm>
        </p:grpSpPr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0A26FF52-F9F3-4182-B04E-EC3AA5449757}"/>
                </a:ext>
              </a:extLst>
            </p:cNvPr>
            <p:cNvGrpSpPr/>
            <p:nvPr/>
          </p:nvGrpSpPr>
          <p:grpSpPr>
            <a:xfrm>
              <a:off x="9072979" y="1762840"/>
              <a:ext cx="2304012" cy="4050333"/>
              <a:chOff x="445712" y="1449040"/>
              <a:chExt cx="2113018" cy="3924176"/>
            </a:xfrm>
          </p:grpSpPr>
          <p:sp>
            <p:nvSpPr>
              <p:cNvPr id="13" name="Rounded Rectangle 21">
                <a:extLst>
                  <a:ext uri="{FF2B5EF4-FFF2-40B4-BE49-F238E27FC236}">
                    <a16:creationId xmlns:a16="http://schemas.microsoft.com/office/drawing/2014/main" id="{B2752C54-469F-4E0D-933F-51D133DC112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CAB95C45-6E3B-48FA-9693-B1A0C675F65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23">
                <a:extLst>
                  <a:ext uri="{FF2B5EF4-FFF2-40B4-BE49-F238E27FC236}">
                    <a16:creationId xmlns:a16="http://schemas.microsoft.com/office/drawing/2014/main" id="{004B9C7C-8161-4307-99EE-44EF4131676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24">
                  <a:extLst>
                    <a:ext uri="{FF2B5EF4-FFF2-40B4-BE49-F238E27FC236}">
                      <a16:creationId xmlns:a16="http://schemas.microsoft.com/office/drawing/2014/main" id="{F9A2EC81-9C51-4306-A950-610CC6050169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25">
                  <a:extLst>
                    <a:ext uri="{FF2B5EF4-FFF2-40B4-BE49-F238E27FC236}">
                      <a16:creationId xmlns:a16="http://schemas.microsoft.com/office/drawing/2014/main" id="{406E0661-D6B9-4E4F-B810-325FE2A8402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8" name="그룹 51">
              <a:extLst>
                <a:ext uri="{FF2B5EF4-FFF2-40B4-BE49-F238E27FC236}">
                  <a16:creationId xmlns:a16="http://schemas.microsoft.com/office/drawing/2014/main" id="{519563F1-2591-4101-8564-67E5BCAA1C64}"/>
                </a:ext>
              </a:extLst>
            </p:cNvPr>
            <p:cNvGrpSpPr/>
            <p:nvPr/>
          </p:nvGrpSpPr>
          <p:grpSpPr>
            <a:xfrm>
              <a:off x="9185736" y="2100750"/>
              <a:ext cx="2059604" cy="3271537"/>
              <a:chOff x="9185736" y="2341500"/>
              <a:chExt cx="2059604" cy="29956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079BD1-E022-42FA-A8A6-3945087BE04B}"/>
                  </a:ext>
                </a:extLst>
              </p:cNvPr>
              <p:cNvSpPr/>
              <p:nvPr/>
            </p:nvSpPr>
            <p:spPr>
              <a:xfrm>
                <a:off x="9185736" y="2341500"/>
                <a:ext cx="2059604" cy="748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FEBCA-39A2-4F4D-A638-44BDC913A958}"/>
                  </a:ext>
                </a:extLst>
              </p:cNvPr>
              <p:cNvSpPr/>
              <p:nvPr/>
            </p:nvSpPr>
            <p:spPr>
              <a:xfrm>
                <a:off x="9185736" y="3090447"/>
                <a:ext cx="2059604" cy="7489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4A30B3-58A5-4BDE-8906-FC7561FEE684}"/>
                  </a:ext>
                </a:extLst>
              </p:cNvPr>
              <p:cNvSpPr/>
              <p:nvPr/>
            </p:nvSpPr>
            <p:spPr>
              <a:xfrm>
                <a:off x="9185736" y="3839240"/>
                <a:ext cx="2059604" cy="7489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2B104E-0EB6-4E20-9B14-A68A42E1DAD5}"/>
                  </a:ext>
                </a:extLst>
              </p:cNvPr>
              <p:cNvSpPr/>
              <p:nvPr/>
            </p:nvSpPr>
            <p:spPr>
              <a:xfrm>
                <a:off x="9185736" y="4588171"/>
                <a:ext cx="2059604" cy="74894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6BEF94-E717-4C05-AB73-AE1A20B491D5}"/>
                  </a:ext>
                </a:extLst>
              </p:cNvPr>
              <p:cNvSpPr txBox="1"/>
              <p:nvPr/>
            </p:nvSpPr>
            <p:spPr>
              <a:xfrm>
                <a:off x="9587067" y="2539891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A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042525-0D20-48F8-ABB9-7B1E78490E8A}"/>
                  </a:ext>
                </a:extLst>
              </p:cNvPr>
              <p:cNvSpPr txBox="1"/>
              <p:nvPr/>
            </p:nvSpPr>
            <p:spPr>
              <a:xfrm>
                <a:off x="9587067" y="4782496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D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30B099-47E4-4B63-8C21-6EB2CE89B253}"/>
                  </a:ext>
                </a:extLst>
              </p:cNvPr>
              <p:cNvSpPr txBox="1"/>
              <p:nvPr/>
            </p:nvSpPr>
            <p:spPr>
              <a:xfrm>
                <a:off x="9587067" y="3288838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B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BFDE70-8C83-4E01-99FA-9ED3211DAE2B}"/>
                  </a:ext>
                </a:extLst>
              </p:cNvPr>
              <p:cNvSpPr txBox="1"/>
              <p:nvPr/>
            </p:nvSpPr>
            <p:spPr>
              <a:xfrm>
                <a:off x="9587067" y="4037631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C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CCD1BD-21D0-4E63-A652-DC95E1A7C976}"/>
              </a:ext>
            </a:extLst>
          </p:cNvPr>
          <p:cNvGrpSpPr/>
          <p:nvPr/>
        </p:nvGrpSpPr>
        <p:grpSpPr>
          <a:xfrm>
            <a:off x="243866" y="2522158"/>
            <a:ext cx="5137201" cy="2822544"/>
            <a:chOff x="-548507" y="477868"/>
            <a:chExt cx="11570449" cy="635717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368436-5CC0-4231-BB5A-2EBBF6DB12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BC8D41-5B3F-4ADD-BB9B-48DFF1614F6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9E481C-D7FE-423D-8FBF-F3B96E7A783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598602-F6B4-4AFF-9FE5-A504B586CE7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1956E2-64B7-4C4B-BFF1-05761C85819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BD17796-827A-4A96-B7DB-F8955A193F8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9E98393-9C21-4655-B0D2-652CE76B75A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ECC4D85-AA87-4326-BBAA-50BF82B1F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03A4AF-6FB7-4026-82F8-F817BB6A19D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DD5E392-F39D-410D-8DB1-3D7513E9B4B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545FD55-5BF6-46E8-9661-E152ACB557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A2545A-CC44-4AD8-81FA-CDEE69F5C9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1C06C5-6D43-4C59-B0A9-F217DDBE8B6A}"/>
              </a:ext>
            </a:extLst>
          </p:cNvPr>
          <p:cNvSpPr/>
          <p:nvPr/>
        </p:nvSpPr>
        <p:spPr>
          <a:xfrm>
            <a:off x="5164185" y="2111636"/>
            <a:ext cx="3432539" cy="970712"/>
          </a:xfrm>
          <a:prstGeom prst="roundRect">
            <a:avLst>
              <a:gd name="adj" fmla="val 1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F05A1848-C118-49F0-8C1C-D7D7037D591C}"/>
              </a:ext>
            </a:extLst>
          </p:cNvPr>
          <p:cNvSpPr/>
          <p:nvPr/>
        </p:nvSpPr>
        <p:spPr>
          <a:xfrm>
            <a:off x="5106742" y="1585546"/>
            <a:ext cx="3718582" cy="526090"/>
          </a:xfrm>
          <a:prstGeom prst="homePlate">
            <a:avLst>
              <a:gd name="adj" fmla="val 46420"/>
            </a:avLst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A95F3F8-B9C3-45BB-9BDB-A3C87CC7C02B}"/>
              </a:ext>
            </a:extLst>
          </p:cNvPr>
          <p:cNvSpPr/>
          <p:nvPr/>
        </p:nvSpPr>
        <p:spPr>
          <a:xfrm>
            <a:off x="1552575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B04AA198-AD60-4054-8A5F-0915589A5BBA}"/>
              </a:ext>
            </a:extLst>
          </p:cNvPr>
          <p:cNvSpPr/>
          <p:nvPr/>
        </p:nvSpPr>
        <p:spPr>
          <a:xfrm>
            <a:off x="1552575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1B8C3A-0060-4B83-8F80-14ECEEFCAA5E}"/>
              </a:ext>
            </a:extLst>
          </p:cNvPr>
          <p:cNvSpPr/>
          <p:nvPr/>
        </p:nvSpPr>
        <p:spPr>
          <a:xfrm>
            <a:off x="5351083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0BAC2C2B-329B-4E65-87AE-17A92F19FE5B}"/>
              </a:ext>
            </a:extLst>
          </p:cNvPr>
          <p:cNvSpPr/>
          <p:nvPr/>
        </p:nvSpPr>
        <p:spPr>
          <a:xfrm>
            <a:off x="5351083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D605DEF-B03F-48F6-9229-9BBCC390E9F8}"/>
              </a:ext>
            </a:extLst>
          </p:cNvPr>
          <p:cNvSpPr/>
          <p:nvPr/>
        </p:nvSpPr>
        <p:spPr>
          <a:xfrm>
            <a:off x="9149591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03AD016A-F147-4A95-A60E-6909B5A3AE9C}"/>
              </a:ext>
            </a:extLst>
          </p:cNvPr>
          <p:cNvSpPr/>
          <p:nvPr/>
        </p:nvSpPr>
        <p:spPr>
          <a:xfrm>
            <a:off x="9149591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DAD65E-7776-48A2-B3C1-717B46384153}"/>
              </a:ext>
            </a:extLst>
          </p:cNvPr>
          <p:cNvGrpSpPr/>
          <p:nvPr/>
        </p:nvGrpSpPr>
        <p:grpSpPr>
          <a:xfrm>
            <a:off x="2174184" y="4340336"/>
            <a:ext cx="1586755" cy="1628761"/>
            <a:chOff x="2174184" y="4578461"/>
            <a:chExt cx="1586755" cy="1628761"/>
          </a:xfrm>
        </p:grpSpPr>
        <p:sp>
          <p:nvSpPr>
            <p:cNvPr id="8" name="직사각형 1">
              <a:extLst>
                <a:ext uri="{FF2B5EF4-FFF2-40B4-BE49-F238E27FC236}">
                  <a16:creationId xmlns:a16="http://schemas.microsoft.com/office/drawing/2014/main" id="{953AB875-B7CF-47B4-9EA8-BAA1E65C0FEE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9" name="직사각형 2">
              <a:extLst>
                <a:ext uri="{FF2B5EF4-FFF2-40B4-BE49-F238E27FC236}">
                  <a16:creationId xmlns:a16="http://schemas.microsoft.com/office/drawing/2014/main" id="{F1E92A17-0942-43BB-93BB-1D318F5FD014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  <p:sp>
          <p:nvSpPr>
            <p:cNvPr id="10" name="직사각형 3">
              <a:extLst>
                <a:ext uri="{FF2B5EF4-FFF2-40B4-BE49-F238E27FC236}">
                  <a16:creationId xmlns:a16="http://schemas.microsoft.com/office/drawing/2014/main" id="{E8988C55-418B-4C64-A85E-343E373528A3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861F91-8042-4181-8017-4622689436A3}"/>
              </a:ext>
            </a:extLst>
          </p:cNvPr>
          <p:cNvGrpSpPr/>
          <p:nvPr/>
        </p:nvGrpSpPr>
        <p:grpSpPr>
          <a:xfrm>
            <a:off x="5972692" y="4340336"/>
            <a:ext cx="1586755" cy="1628761"/>
            <a:chOff x="2174184" y="4578461"/>
            <a:chExt cx="1586755" cy="1628761"/>
          </a:xfrm>
        </p:grpSpPr>
        <p:sp>
          <p:nvSpPr>
            <p:cNvPr id="13" name="직사각형 1">
              <a:extLst>
                <a:ext uri="{FF2B5EF4-FFF2-40B4-BE49-F238E27FC236}">
                  <a16:creationId xmlns:a16="http://schemas.microsoft.com/office/drawing/2014/main" id="{AA166AB2-1204-4B44-ADF0-183ED3C494E3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4" name="직사각형 2">
              <a:extLst>
                <a:ext uri="{FF2B5EF4-FFF2-40B4-BE49-F238E27FC236}">
                  <a16:creationId xmlns:a16="http://schemas.microsoft.com/office/drawing/2014/main" id="{FB7032D8-3F00-4F07-B538-902FEAE0C5E3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Marketing</a:t>
              </a:r>
            </a:p>
          </p:txBody>
        </p:sp>
        <p:sp>
          <p:nvSpPr>
            <p:cNvPr id="15" name="직사각형 3">
              <a:extLst>
                <a:ext uri="{FF2B5EF4-FFF2-40B4-BE49-F238E27FC236}">
                  <a16:creationId xmlns:a16="http://schemas.microsoft.com/office/drawing/2014/main" id="{2A9D9A1D-FCFC-4FAB-B0DA-3D1A13C2DCBB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6E6C9E-C61E-4201-B170-2AA82DFE73E2}"/>
              </a:ext>
            </a:extLst>
          </p:cNvPr>
          <p:cNvGrpSpPr/>
          <p:nvPr/>
        </p:nvGrpSpPr>
        <p:grpSpPr>
          <a:xfrm>
            <a:off x="9771200" y="4340336"/>
            <a:ext cx="1586755" cy="1628761"/>
            <a:chOff x="2174184" y="4578461"/>
            <a:chExt cx="1586755" cy="1628761"/>
          </a:xfrm>
        </p:grpSpPr>
        <p:sp>
          <p:nvSpPr>
            <p:cNvPr id="17" name="직사각형 1">
              <a:extLst>
                <a:ext uri="{FF2B5EF4-FFF2-40B4-BE49-F238E27FC236}">
                  <a16:creationId xmlns:a16="http://schemas.microsoft.com/office/drawing/2014/main" id="{FD2DFCDC-9037-48CD-B117-BC4262D0A7CC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8" name="직사각형 2">
              <a:extLst>
                <a:ext uri="{FF2B5EF4-FFF2-40B4-BE49-F238E27FC236}">
                  <a16:creationId xmlns:a16="http://schemas.microsoft.com/office/drawing/2014/main" id="{5F1A7159-1701-44E6-BC01-22B3C7668C12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</a:t>
              </a:r>
            </a:p>
          </p:txBody>
        </p:sp>
        <p:sp>
          <p:nvSpPr>
            <p:cNvPr id="19" name="직사각형 3">
              <a:extLst>
                <a:ext uri="{FF2B5EF4-FFF2-40B4-BE49-F238E27FC236}">
                  <a16:creationId xmlns:a16="http://schemas.microsoft.com/office/drawing/2014/main" id="{84C8A22F-241D-4060-9D94-9DDBE185B285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AB76C0-D811-4536-B0CA-1BD9B74B1691}"/>
              </a:ext>
            </a:extLst>
          </p:cNvPr>
          <p:cNvGrpSpPr/>
          <p:nvPr/>
        </p:nvGrpSpPr>
        <p:grpSpPr>
          <a:xfrm>
            <a:off x="5942059" y="1703413"/>
            <a:ext cx="2558694" cy="1259429"/>
            <a:chOff x="2174184" y="4578461"/>
            <a:chExt cx="1586755" cy="1259429"/>
          </a:xfrm>
        </p:grpSpPr>
        <p:sp>
          <p:nvSpPr>
            <p:cNvPr id="21" name="직사각형 1">
              <a:extLst>
                <a:ext uri="{FF2B5EF4-FFF2-40B4-BE49-F238E27FC236}">
                  <a16:creationId xmlns:a16="http://schemas.microsoft.com/office/drawing/2014/main" id="{7728B996-079B-4A2B-B601-597F877DDFF2}"/>
                </a:ext>
              </a:extLst>
            </p:cNvPr>
            <p:cNvSpPr/>
            <p:nvPr/>
          </p:nvSpPr>
          <p:spPr>
            <a:xfrm>
              <a:off x="2174185" y="5376225"/>
              <a:ext cx="15867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직사각형 2">
              <a:extLst>
                <a:ext uri="{FF2B5EF4-FFF2-40B4-BE49-F238E27FC236}">
                  <a16:creationId xmlns:a16="http://schemas.microsoft.com/office/drawing/2014/main" id="{B41E24D5-081D-4F59-831F-DE8B52707F76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  <p:sp>
          <p:nvSpPr>
            <p:cNvPr id="23" name="직사각형 3">
              <a:extLst>
                <a:ext uri="{FF2B5EF4-FFF2-40B4-BE49-F238E27FC236}">
                  <a16:creationId xmlns:a16="http://schemas.microsoft.com/office/drawing/2014/main" id="{94D9BFDE-0CA0-483D-B039-E8CB8043A453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2CFB0E-4262-4BA2-8AC5-F1567D03E2A3}"/>
              </a:ext>
            </a:extLst>
          </p:cNvPr>
          <p:cNvCxnSpPr>
            <a:cxnSpLocks/>
          </p:cNvCxnSpPr>
          <p:nvPr/>
        </p:nvCxnSpPr>
        <p:spPr>
          <a:xfrm>
            <a:off x="5383883" y="3200400"/>
            <a:ext cx="0" cy="276957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AC7064-1F26-4C4A-9FC6-AA9A85447B9E}"/>
              </a:ext>
            </a:extLst>
          </p:cNvPr>
          <p:cNvCxnSpPr>
            <a:cxnSpLocks/>
          </p:cNvCxnSpPr>
          <p:nvPr/>
        </p:nvCxnSpPr>
        <p:spPr>
          <a:xfrm>
            <a:off x="1540723" y="3477357"/>
            <a:ext cx="7597016" cy="0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62E04F-40C5-4A33-B903-B3E4197FABE1}"/>
              </a:ext>
            </a:extLst>
          </p:cNvPr>
          <p:cNvCxnSpPr>
            <a:cxnSpLocks/>
          </p:cNvCxnSpPr>
          <p:nvPr/>
        </p:nvCxnSpPr>
        <p:spPr>
          <a:xfrm>
            <a:off x="1535921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FA933B-3DB8-4684-BD19-05568EC18133}"/>
              </a:ext>
            </a:extLst>
          </p:cNvPr>
          <p:cNvCxnSpPr>
            <a:cxnSpLocks/>
          </p:cNvCxnSpPr>
          <p:nvPr/>
        </p:nvCxnSpPr>
        <p:spPr>
          <a:xfrm>
            <a:off x="5383883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EDDADB-481E-4AD5-9210-95323A2B86F7}"/>
              </a:ext>
            </a:extLst>
          </p:cNvPr>
          <p:cNvCxnSpPr>
            <a:cxnSpLocks/>
          </p:cNvCxnSpPr>
          <p:nvPr/>
        </p:nvCxnSpPr>
        <p:spPr>
          <a:xfrm>
            <a:off x="9137679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B7D2D7-7DCF-4FE7-8C72-56DEAE73058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BFBD78-C271-44FB-971D-33B4D4BC591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17933FF-C5AA-4447-9F75-98E11B21527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F8DC685-7E1B-4F4F-9DE5-49EE1BC6F2E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A94516-581A-4BBF-9EC7-A7EB1298F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113569"/>
              </p:ext>
            </p:extLst>
          </p:nvPr>
        </p:nvGraphicFramePr>
        <p:xfrm>
          <a:off x="80920" y="1479841"/>
          <a:ext cx="6805402" cy="4383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A11DFB-FE90-4E4C-AC37-71912C544473}"/>
              </a:ext>
            </a:extLst>
          </p:cNvPr>
          <p:cNvGrpSpPr/>
          <p:nvPr/>
        </p:nvGrpSpPr>
        <p:grpSpPr>
          <a:xfrm>
            <a:off x="731969" y="2433586"/>
            <a:ext cx="5457026" cy="2133602"/>
            <a:chOff x="861724" y="2301847"/>
            <a:chExt cx="6786851" cy="21336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93E9F4-85B9-416B-A3C7-D96007DDE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24" y="3444847"/>
              <a:ext cx="1348076" cy="990602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615B1D8-8152-406B-8411-B18049803CF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3444847"/>
              <a:ext cx="1399489" cy="75567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5E56FA-62E7-4B40-A259-42E4DE922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445" y="2879670"/>
              <a:ext cx="1267511" cy="1320855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C0258A-695D-42D9-BABA-D1F439E4D7FE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55" y="2863822"/>
              <a:ext cx="1426645" cy="56517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EBB20E-F799-4D81-BD2B-6B28B647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0600" y="2301847"/>
              <a:ext cx="1317975" cy="1134803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F1E3E3-4936-44A6-8373-CA42919AE2BD}"/>
              </a:ext>
            </a:extLst>
          </p:cNvPr>
          <p:cNvSpPr/>
          <p:nvPr/>
        </p:nvSpPr>
        <p:spPr>
          <a:xfrm rot="177284" flipH="1">
            <a:off x="-17361" y="5003962"/>
            <a:ext cx="6914377" cy="2041733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Callout 52">
            <a:extLst>
              <a:ext uri="{FF2B5EF4-FFF2-40B4-BE49-F238E27FC236}">
                <a16:creationId xmlns:a16="http://schemas.microsoft.com/office/drawing/2014/main" id="{62BE3702-5284-4FDD-8050-C483F8BF97AD}"/>
              </a:ext>
            </a:extLst>
          </p:cNvPr>
          <p:cNvSpPr/>
          <p:nvPr/>
        </p:nvSpPr>
        <p:spPr>
          <a:xfrm>
            <a:off x="5414121" y="1290402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1" name="Oval Callout 52">
            <a:extLst>
              <a:ext uri="{FF2B5EF4-FFF2-40B4-BE49-F238E27FC236}">
                <a16:creationId xmlns:a16="http://schemas.microsoft.com/office/drawing/2014/main" id="{CC9C9B1C-B801-46CC-B026-2B99347DAFE0}"/>
              </a:ext>
            </a:extLst>
          </p:cNvPr>
          <p:cNvSpPr/>
          <p:nvPr/>
        </p:nvSpPr>
        <p:spPr>
          <a:xfrm>
            <a:off x="4431939" y="2360102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2" name="Oval Callout 52">
            <a:extLst>
              <a:ext uri="{FF2B5EF4-FFF2-40B4-BE49-F238E27FC236}">
                <a16:creationId xmlns:a16="http://schemas.microsoft.com/office/drawing/2014/main" id="{D6194EC5-716F-4FCF-A06E-065690F90F08}"/>
              </a:ext>
            </a:extLst>
          </p:cNvPr>
          <p:cNvSpPr/>
          <p:nvPr/>
        </p:nvSpPr>
        <p:spPr>
          <a:xfrm>
            <a:off x="2211418" y="2966260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3" name="Oval Callout 52">
            <a:extLst>
              <a:ext uri="{FF2B5EF4-FFF2-40B4-BE49-F238E27FC236}">
                <a16:creationId xmlns:a16="http://schemas.microsoft.com/office/drawing/2014/main" id="{B181D684-BEAB-4A2D-827C-284C50AB154A}"/>
              </a:ext>
            </a:extLst>
          </p:cNvPr>
          <p:cNvSpPr/>
          <p:nvPr/>
        </p:nvSpPr>
        <p:spPr>
          <a:xfrm>
            <a:off x="3155493" y="1861156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4" name="Oval Callout 52">
            <a:extLst>
              <a:ext uri="{FF2B5EF4-FFF2-40B4-BE49-F238E27FC236}">
                <a16:creationId xmlns:a16="http://schemas.microsoft.com/office/drawing/2014/main" id="{B5AECFFB-5EDA-47D5-874A-8F995258D7EA}"/>
              </a:ext>
            </a:extLst>
          </p:cNvPr>
          <p:cNvSpPr/>
          <p:nvPr/>
        </p:nvSpPr>
        <p:spPr>
          <a:xfrm>
            <a:off x="896865" y="2489904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4C4C23-86DA-43DF-808D-CE2C344EA1CD}"/>
              </a:ext>
            </a:extLst>
          </p:cNvPr>
          <p:cNvSpPr/>
          <p:nvPr/>
        </p:nvSpPr>
        <p:spPr>
          <a:xfrm>
            <a:off x="7316420" y="1676517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0" name="그룹 7">
            <a:extLst>
              <a:ext uri="{FF2B5EF4-FFF2-40B4-BE49-F238E27FC236}">
                <a16:creationId xmlns:a16="http://schemas.microsoft.com/office/drawing/2014/main" id="{32854AF1-9ACA-4E1F-A75A-F59C6FDD1F28}"/>
              </a:ext>
            </a:extLst>
          </p:cNvPr>
          <p:cNvGrpSpPr/>
          <p:nvPr/>
        </p:nvGrpSpPr>
        <p:grpSpPr>
          <a:xfrm>
            <a:off x="8108506" y="1650410"/>
            <a:ext cx="3433541" cy="724978"/>
            <a:chOff x="7186639" y="1798001"/>
            <a:chExt cx="3240000" cy="7249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E582AC-5F9D-415A-97FF-D8629D38C811}"/>
                </a:ext>
              </a:extLst>
            </p:cNvPr>
            <p:cNvSpPr txBox="1"/>
            <p:nvPr/>
          </p:nvSpPr>
          <p:spPr>
            <a:xfrm>
              <a:off x="7186639" y="2061314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D02468-AC77-4321-AACB-41D144652E76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86D8B24-6D8A-4C16-89D1-A8486A9A596A}"/>
              </a:ext>
            </a:extLst>
          </p:cNvPr>
          <p:cNvSpPr/>
          <p:nvPr/>
        </p:nvSpPr>
        <p:spPr>
          <a:xfrm>
            <a:off x="7316420" y="2559236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9146F8DE-9602-4102-BB6F-D04413E131FC}"/>
              </a:ext>
            </a:extLst>
          </p:cNvPr>
          <p:cNvGrpSpPr/>
          <p:nvPr/>
        </p:nvGrpSpPr>
        <p:grpSpPr>
          <a:xfrm>
            <a:off x="8108506" y="2533130"/>
            <a:ext cx="3433541" cy="724978"/>
            <a:chOff x="7186639" y="2680720"/>
            <a:chExt cx="3240000" cy="7249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D29E62-13B5-4347-A56A-A565BCAD40A8}"/>
                </a:ext>
              </a:extLst>
            </p:cNvPr>
            <p:cNvSpPr txBox="1"/>
            <p:nvPr/>
          </p:nvSpPr>
          <p:spPr>
            <a:xfrm>
              <a:off x="7186639" y="2944033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445B5-0625-45CD-BDEB-134A2EB4976D}"/>
                </a:ext>
              </a:extLst>
            </p:cNvPr>
            <p:cNvSpPr txBox="1"/>
            <p:nvPr/>
          </p:nvSpPr>
          <p:spPr>
            <a:xfrm>
              <a:off x="7186639" y="2680720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FF4AC99-DB06-438A-9352-B80EFDFC02FF}"/>
              </a:ext>
            </a:extLst>
          </p:cNvPr>
          <p:cNvSpPr/>
          <p:nvPr/>
        </p:nvSpPr>
        <p:spPr>
          <a:xfrm>
            <a:off x="7316420" y="3441955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8" name="그룹 5">
            <a:extLst>
              <a:ext uri="{FF2B5EF4-FFF2-40B4-BE49-F238E27FC236}">
                <a16:creationId xmlns:a16="http://schemas.microsoft.com/office/drawing/2014/main" id="{CAF010E3-6573-4815-8B81-579282CDDFAE}"/>
              </a:ext>
            </a:extLst>
          </p:cNvPr>
          <p:cNvGrpSpPr/>
          <p:nvPr/>
        </p:nvGrpSpPr>
        <p:grpSpPr>
          <a:xfrm>
            <a:off x="8108506" y="3415848"/>
            <a:ext cx="3433541" cy="724978"/>
            <a:chOff x="7186639" y="3563439"/>
            <a:chExt cx="3240000" cy="7249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1C2F47-2350-44AF-8569-C185AAECA159}"/>
                </a:ext>
              </a:extLst>
            </p:cNvPr>
            <p:cNvSpPr txBox="1"/>
            <p:nvPr/>
          </p:nvSpPr>
          <p:spPr>
            <a:xfrm>
              <a:off x="7186639" y="3826752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C46B03-4DD8-4F73-AD76-F7A4D6FC70CA}"/>
                </a:ext>
              </a:extLst>
            </p:cNvPr>
            <p:cNvSpPr txBox="1"/>
            <p:nvPr/>
          </p:nvSpPr>
          <p:spPr>
            <a:xfrm>
              <a:off x="7186639" y="3563439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F03D250-F14B-4928-8DBA-6A1304802D4C}"/>
              </a:ext>
            </a:extLst>
          </p:cNvPr>
          <p:cNvSpPr/>
          <p:nvPr/>
        </p:nvSpPr>
        <p:spPr>
          <a:xfrm>
            <a:off x="7316420" y="4324674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2" name="그룹 4">
            <a:extLst>
              <a:ext uri="{FF2B5EF4-FFF2-40B4-BE49-F238E27FC236}">
                <a16:creationId xmlns:a16="http://schemas.microsoft.com/office/drawing/2014/main" id="{D29CF8C1-451A-447D-84DE-20601C119B37}"/>
              </a:ext>
            </a:extLst>
          </p:cNvPr>
          <p:cNvGrpSpPr/>
          <p:nvPr/>
        </p:nvGrpSpPr>
        <p:grpSpPr>
          <a:xfrm>
            <a:off x="8108506" y="4298568"/>
            <a:ext cx="3433541" cy="724978"/>
            <a:chOff x="7186639" y="4446158"/>
            <a:chExt cx="3240000" cy="7249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CB5516-8342-466D-9CC5-86C25BBEC642}"/>
                </a:ext>
              </a:extLst>
            </p:cNvPr>
            <p:cNvSpPr txBox="1"/>
            <p:nvPr/>
          </p:nvSpPr>
          <p:spPr>
            <a:xfrm>
              <a:off x="7186639" y="4709471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D854E0-10A6-4474-9E3D-FF2C5E2238F6}"/>
                </a:ext>
              </a:extLst>
            </p:cNvPr>
            <p:cNvSpPr txBox="1"/>
            <p:nvPr/>
          </p:nvSpPr>
          <p:spPr>
            <a:xfrm>
              <a:off x="7186639" y="4446158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A8728D3F-4399-4795-BC06-5CC1753CA9F7}"/>
              </a:ext>
            </a:extLst>
          </p:cNvPr>
          <p:cNvSpPr/>
          <p:nvPr/>
        </p:nvSpPr>
        <p:spPr>
          <a:xfrm>
            <a:off x="7316420" y="5207393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6" name="그룹 3">
            <a:extLst>
              <a:ext uri="{FF2B5EF4-FFF2-40B4-BE49-F238E27FC236}">
                <a16:creationId xmlns:a16="http://schemas.microsoft.com/office/drawing/2014/main" id="{CD1DF0E7-84AF-444A-B1E0-656E1BCACC98}"/>
              </a:ext>
            </a:extLst>
          </p:cNvPr>
          <p:cNvGrpSpPr/>
          <p:nvPr/>
        </p:nvGrpSpPr>
        <p:grpSpPr>
          <a:xfrm>
            <a:off x="8108506" y="5181288"/>
            <a:ext cx="3433541" cy="724978"/>
            <a:chOff x="7186639" y="5328877"/>
            <a:chExt cx="3240000" cy="72497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6FA470-2A46-42A5-B126-3BDDCBC7EF8B}"/>
                </a:ext>
              </a:extLst>
            </p:cNvPr>
            <p:cNvSpPr txBox="1"/>
            <p:nvPr/>
          </p:nvSpPr>
          <p:spPr>
            <a:xfrm>
              <a:off x="7186639" y="5592190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A9F6D4-84AB-427E-A7C4-6A0D3B8D5F5D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CB882AD2-E9ED-45FD-9F1D-218406E6B4EB}"/>
              </a:ext>
            </a:extLst>
          </p:cNvPr>
          <p:cNvSpPr/>
          <p:nvPr/>
        </p:nvSpPr>
        <p:spPr>
          <a:xfrm flipH="1">
            <a:off x="7490470" y="3617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08166168-5C8B-4FBD-B781-5ACF0FA4F97F}"/>
              </a:ext>
            </a:extLst>
          </p:cNvPr>
          <p:cNvSpPr/>
          <p:nvPr/>
        </p:nvSpPr>
        <p:spPr>
          <a:xfrm>
            <a:off x="7510702" y="453011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E845374E-656C-4397-8A2E-5514C3A95880}"/>
              </a:ext>
            </a:extLst>
          </p:cNvPr>
          <p:cNvSpPr/>
          <p:nvPr/>
        </p:nvSpPr>
        <p:spPr>
          <a:xfrm>
            <a:off x="7534267" y="2726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78B98D43-1B01-4AD2-8005-56D02CA62704}"/>
              </a:ext>
            </a:extLst>
          </p:cNvPr>
          <p:cNvSpPr/>
          <p:nvPr/>
        </p:nvSpPr>
        <p:spPr>
          <a:xfrm>
            <a:off x="7490471" y="187052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DF32FF6A-0582-4D3D-B6B6-B99864DDF11A}"/>
              </a:ext>
            </a:extLst>
          </p:cNvPr>
          <p:cNvSpPr/>
          <p:nvPr/>
        </p:nvSpPr>
        <p:spPr>
          <a:xfrm rot="2700000">
            <a:off x="7528387" y="53139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9AB15B-DF53-4DA5-8AC0-4031CD3BAD49}"/>
              </a:ext>
            </a:extLst>
          </p:cNvPr>
          <p:cNvGrpSpPr/>
          <p:nvPr/>
        </p:nvGrpSpPr>
        <p:grpSpPr>
          <a:xfrm rot="10800000">
            <a:off x="691279" y="1439281"/>
            <a:ext cx="4787351" cy="4610947"/>
            <a:chOff x="1105319" y="796208"/>
            <a:chExt cx="5467032" cy="526558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40DC15-8D88-4082-9CD0-92D84AFF17FF}"/>
                </a:ext>
              </a:extLst>
            </p:cNvPr>
            <p:cNvSpPr/>
            <p:nvPr/>
          </p:nvSpPr>
          <p:spPr>
            <a:xfrm>
              <a:off x="3367050" y="796208"/>
              <a:ext cx="943570" cy="908801"/>
            </a:xfrm>
            <a:custGeom>
              <a:avLst/>
              <a:gdLst>
                <a:gd name="connsiteX0" fmla="*/ 471785 w 943570"/>
                <a:gd name="connsiteY0" fmla="*/ 0 h 908801"/>
                <a:gd name="connsiteX1" fmla="*/ 943570 w 943570"/>
                <a:gd name="connsiteY1" fmla="*/ 908801 h 908801"/>
                <a:gd name="connsiteX2" fmla="*/ 0 w 943570"/>
                <a:gd name="connsiteY2" fmla="*/ 908801 h 908801"/>
                <a:gd name="connsiteX3" fmla="*/ 471785 w 943570"/>
                <a:gd name="connsiteY3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70" h="908801">
                  <a:moveTo>
                    <a:pt x="471785" y="0"/>
                  </a:moveTo>
                  <a:lnTo>
                    <a:pt x="94357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AEE6BD-178B-43AB-87D7-AD134EE130DA}"/>
                </a:ext>
              </a:extLst>
            </p:cNvPr>
            <p:cNvSpPr/>
            <p:nvPr/>
          </p:nvSpPr>
          <p:spPr>
            <a:xfrm>
              <a:off x="2801370" y="1885880"/>
              <a:ext cx="2074930" cy="908801"/>
            </a:xfrm>
            <a:custGeom>
              <a:avLst/>
              <a:gdLst>
                <a:gd name="connsiteX0" fmla="*/ 471785 w 2074930"/>
                <a:gd name="connsiteY0" fmla="*/ 0 h 908801"/>
                <a:gd name="connsiteX1" fmla="*/ 1603145 w 2074930"/>
                <a:gd name="connsiteY1" fmla="*/ 0 h 908801"/>
                <a:gd name="connsiteX2" fmla="*/ 2074930 w 2074930"/>
                <a:gd name="connsiteY2" fmla="*/ 908801 h 908801"/>
                <a:gd name="connsiteX3" fmla="*/ 0 w 2074930"/>
                <a:gd name="connsiteY3" fmla="*/ 908801 h 908801"/>
                <a:gd name="connsiteX4" fmla="*/ 471785 w 207493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930" h="908801">
                  <a:moveTo>
                    <a:pt x="471785" y="0"/>
                  </a:moveTo>
                  <a:lnTo>
                    <a:pt x="1603145" y="0"/>
                  </a:lnTo>
                  <a:lnTo>
                    <a:pt x="207493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E1DA13-B986-4F46-9982-C651104B636B}"/>
                </a:ext>
              </a:extLst>
            </p:cNvPr>
            <p:cNvSpPr/>
            <p:nvPr/>
          </p:nvSpPr>
          <p:spPr>
            <a:xfrm>
              <a:off x="2235690" y="2975552"/>
              <a:ext cx="3206290" cy="908801"/>
            </a:xfrm>
            <a:custGeom>
              <a:avLst/>
              <a:gdLst>
                <a:gd name="connsiteX0" fmla="*/ 471785 w 3206290"/>
                <a:gd name="connsiteY0" fmla="*/ 0 h 908801"/>
                <a:gd name="connsiteX1" fmla="*/ 2734505 w 3206290"/>
                <a:gd name="connsiteY1" fmla="*/ 0 h 908801"/>
                <a:gd name="connsiteX2" fmla="*/ 3206290 w 3206290"/>
                <a:gd name="connsiteY2" fmla="*/ 908801 h 908801"/>
                <a:gd name="connsiteX3" fmla="*/ 0 w 3206290"/>
                <a:gd name="connsiteY3" fmla="*/ 908801 h 908801"/>
                <a:gd name="connsiteX4" fmla="*/ 471785 w 320629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6290" h="908801">
                  <a:moveTo>
                    <a:pt x="471785" y="0"/>
                  </a:moveTo>
                  <a:lnTo>
                    <a:pt x="2734505" y="0"/>
                  </a:lnTo>
                  <a:lnTo>
                    <a:pt x="320629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695CB4-8CC2-4A1E-BE2D-7D758BA8A3CA}"/>
                </a:ext>
              </a:extLst>
            </p:cNvPr>
            <p:cNvSpPr/>
            <p:nvPr/>
          </p:nvSpPr>
          <p:spPr>
            <a:xfrm>
              <a:off x="1670010" y="4065224"/>
              <a:ext cx="4337650" cy="908801"/>
            </a:xfrm>
            <a:custGeom>
              <a:avLst/>
              <a:gdLst>
                <a:gd name="connsiteX0" fmla="*/ 471785 w 4337650"/>
                <a:gd name="connsiteY0" fmla="*/ 0 h 908801"/>
                <a:gd name="connsiteX1" fmla="*/ 3865865 w 4337650"/>
                <a:gd name="connsiteY1" fmla="*/ 0 h 908801"/>
                <a:gd name="connsiteX2" fmla="*/ 4337650 w 4337650"/>
                <a:gd name="connsiteY2" fmla="*/ 908801 h 908801"/>
                <a:gd name="connsiteX3" fmla="*/ 0 w 4337650"/>
                <a:gd name="connsiteY3" fmla="*/ 908801 h 908801"/>
                <a:gd name="connsiteX4" fmla="*/ 471785 w 433765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650" h="908801">
                  <a:moveTo>
                    <a:pt x="471785" y="0"/>
                  </a:moveTo>
                  <a:lnTo>
                    <a:pt x="3865865" y="0"/>
                  </a:lnTo>
                  <a:lnTo>
                    <a:pt x="433765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28B971-8390-41F4-97D2-A5EEE2A6DA81}"/>
                </a:ext>
              </a:extLst>
            </p:cNvPr>
            <p:cNvSpPr/>
            <p:nvPr/>
          </p:nvSpPr>
          <p:spPr>
            <a:xfrm>
              <a:off x="1105319" y="5154895"/>
              <a:ext cx="5467032" cy="906896"/>
            </a:xfrm>
            <a:custGeom>
              <a:avLst/>
              <a:gdLst>
                <a:gd name="connsiteX0" fmla="*/ 470796 w 5467032"/>
                <a:gd name="connsiteY0" fmla="*/ 0 h 906896"/>
                <a:gd name="connsiteX1" fmla="*/ 4996236 w 5467032"/>
                <a:gd name="connsiteY1" fmla="*/ 0 h 906896"/>
                <a:gd name="connsiteX2" fmla="*/ 5467032 w 5467032"/>
                <a:gd name="connsiteY2" fmla="*/ 906896 h 906896"/>
                <a:gd name="connsiteX3" fmla="*/ 0 w 5467032"/>
                <a:gd name="connsiteY3" fmla="*/ 906896 h 906896"/>
                <a:gd name="connsiteX4" fmla="*/ 470796 w 5467032"/>
                <a:gd name="connsiteY4" fmla="*/ 0 h 9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7032" h="906896">
                  <a:moveTo>
                    <a:pt x="470796" y="0"/>
                  </a:moveTo>
                  <a:lnTo>
                    <a:pt x="4996236" y="0"/>
                  </a:lnTo>
                  <a:lnTo>
                    <a:pt x="5467032" y="906896"/>
                  </a:lnTo>
                  <a:lnTo>
                    <a:pt x="0" y="906896"/>
                  </a:lnTo>
                  <a:lnTo>
                    <a:pt x="470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72FC873-0431-4AFF-B9B1-1688E13017B9}"/>
                </a:ext>
              </a:extLst>
            </p:cNvPr>
            <p:cNvSpPr/>
            <p:nvPr/>
          </p:nvSpPr>
          <p:spPr>
            <a:xfrm flipH="1">
              <a:off x="3367049" y="1705009"/>
              <a:ext cx="1041283" cy="180870"/>
            </a:xfrm>
            <a:prstGeom prst="parallelogram">
              <a:avLst>
                <a:gd name="adj" fmla="val 13319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8470D4D-8BC0-4196-A17A-7B613F1B4059}"/>
                </a:ext>
              </a:extLst>
            </p:cNvPr>
            <p:cNvSpPr/>
            <p:nvPr/>
          </p:nvSpPr>
          <p:spPr>
            <a:xfrm flipH="1">
              <a:off x="2801369" y="2794680"/>
              <a:ext cx="2165565" cy="180870"/>
            </a:xfrm>
            <a:prstGeom prst="parallelogram">
              <a:avLst>
                <a:gd name="adj" fmla="val 13319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B9F364E-D85A-4BA2-9692-CFA9DF3595AF}"/>
                </a:ext>
              </a:extLst>
            </p:cNvPr>
            <p:cNvSpPr/>
            <p:nvPr/>
          </p:nvSpPr>
          <p:spPr>
            <a:xfrm flipH="1">
              <a:off x="2235688" y="3884351"/>
              <a:ext cx="3304237" cy="180870"/>
            </a:xfrm>
            <a:prstGeom prst="parallelogram">
              <a:avLst>
                <a:gd name="adj" fmla="val 13319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FC4A685-8881-4009-8FBA-5AA536AA4779}"/>
                </a:ext>
              </a:extLst>
            </p:cNvPr>
            <p:cNvSpPr/>
            <p:nvPr/>
          </p:nvSpPr>
          <p:spPr>
            <a:xfrm flipH="1">
              <a:off x="1662696" y="4974020"/>
              <a:ext cx="4433303" cy="180870"/>
            </a:xfrm>
            <a:prstGeom prst="parallelogram">
              <a:avLst>
                <a:gd name="adj" fmla="val 13319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346BF5C-8A65-4294-AD9A-F957400EA7A9}"/>
              </a:ext>
            </a:extLst>
          </p:cNvPr>
          <p:cNvSpPr>
            <a:spLocks noChangeAspect="1"/>
          </p:cNvSpPr>
          <p:nvPr/>
        </p:nvSpPr>
        <p:spPr>
          <a:xfrm>
            <a:off x="7687083" y="5318708"/>
            <a:ext cx="731520" cy="73152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EBBD4971-8D33-46F7-940F-C14AD0F1AD3F}"/>
              </a:ext>
            </a:extLst>
          </p:cNvPr>
          <p:cNvSpPr>
            <a:spLocks noChangeAspect="1"/>
          </p:cNvSpPr>
          <p:nvPr/>
        </p:nvSpPr>
        <p:spPr>
          <a:xfrm>
            <a:off x="7875505" y="550564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95B5D8-AC3D-4CF9-A12D-84FC95CC0406}"/>
              </a:ext>
            </a:extLst>
          </p:cNvPr>
          <p:cNvGrpSpPr/>
          <p:nvPr/>
        </p:nvGrpSpPr>
        <p:grpSpPr>
          <a:xfrm>
            <a:off x="3993438" y="5340862"/>
            <a:ext cx="3599434" cy="687213"/>
            <a:chOff x="-475010" y="1114178"/>
            <a:chExt cx="4241713" cy="6872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2BEDD3-0DF4-46CE-9C33-B4B9616D515B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9E804D-4A99-4C28-9C95-2599C180216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49BDDBC-77AE-4A0A-857D-CC113A7CEAE2}"/>
              </a:ext>
            </a:extLst>
          </p:cNvPr>
          <p:cNvSpPr>
            <a:spLocks noChangeAspect="1"/>
          </p:cNvSpPr>
          <p:nvPr/>
        </p:nvSpPr>
        <p:spPr>
          <a:xfrm>
            <a:off x="10407017" y="1484733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EAFBD5-13EB-4FBC-991A-4E1F386395C2}"/>
              </a:ext>
            </a:extLst>
          </p:cNvPr>
          <p:cNvGrpSpPr/>
          <p:nvPr/>
        </p:nvGrpSpPr>
        <p:grpSpPr>
          <a:xfrm>
            <a:off x="6713372" y="1506887"/>
            <a:ext cx="3599434" cy="687213"/>
            <a:chOff x="-475010" y="1114178"/>
            <a:chExt cx="4241713" cy="6872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99935D-51FF-4DC9-B15E-3BB7A796CC3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C0B454-27BA-40C5-B8F6-5D310B659A0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A8488638-9382-48DE-B8C4-EFC50F4B57F9}"/>
              </a:ext>
            </a:extLst>
          </p:cNvPr>
          <p:cNvSpPr/>
          <p:nvPr/>
        </p:nvSpPr>
        <p:spPr>
          <a:xfrm>
            <a:off x="10598450" y="1724233"/>
            <a:ext cx="345499" cy="25252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2539F4-1FDE-4506-9FF1-23B7B9D552B3}"/>
              </a:ext>
            </a:extLst>
          </p:cNvPr>
          <p:cNvSpPr>
            <a:spLocks noChangeAspect="1"/>
          </p:cNvSpPr>
          <p:nvPr/>
        </p:nvSpPr>
        <p:spPr>
          <a:xfrm>
            <a:off x="9727035" y="2443227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FAEA5E-5F45-4D51-BE16-E49EB25081C6}"/>
              </a:ext>
            </a:extLst>
          </p:cNvPr>
          <p:cNvGrpSpPr/>
          <p:nvPr/>
        </p:nvGrpSpPr>
        <p:grpSpPr>
          <a:xfrm>
            <a:off x="6033390" y="2465381"/>
            <a:ext cx="3599434" cy="687213"/>
            <a:chOff x="-475010" y="1114178"/>
            <a:chExt cx="4241713" cy="6872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8DE36-913F-4AD6-9A56-DC3DDB127F5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1B55F4-9EFB-4B00-B4FA-A253A5F5627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9" name="Pie 2">
            <a:extLst>
              <a:ext uri="{FF2B5EF4-FFF2-40B4-BE49-F238E27FC236}">
                <a16:creationId xmlns:a16="http://schemas.microsoft.com/office/drawing/2014/main" id="{90C31B09-061D-4B7A-B06D-E314F0684D2E}"/>
              </a:ext>
            </a:extLst>
          </p:cNvPr>
          <p:cNvSpPr/>
          <p:nvPr/>
        </p:nvSpPr>
        <p:spPr>
          <a:xfrm>
            <a:off x="9902581" y="2615453"/>
            <a:ext cx="393660" cy="38706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C02B2B-CAA5-43E1-B886-2B6A5A43EDD2}"/>
              </a:ext>
            </a:extLst>
          </p:cNvPr>
          <p:cNvSpPr>
            <a:spLocks noChangeAspect="1"/>
          </p:cNvSpPr>
          <p:nvPr/>
        </p:nvSpPr>
        <p:spPr>
          <a:xfrm>
            <a:off x="9047051" y="3401721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49DFF4-8F48-4042-8779-0916735FAB4E}"/>
              </a:ext>
            </a:extLst>
          </p:cNvPr>
          <p:cNvGrpSpPr/>
          <p:nvPr/>
        </p:nvGrpSpPr>
        <p:grpSpPr>
          <a:xfrm>
            <a:off x="5353406" y="3423875"/>
            <a:ext cx="3599434" cy="687213"/>
            <a:chOff x="-475010" y="1114178"/>
            <a:chExt cx="4241713" cy="6872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F18EED-6F6C-422C-9C9B-0F98919AEE6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653F1-04D9-4BA2-A29A-D5112468DE1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40" name="Donut 15">
            <a:extLst>
              <a:ext uri="{FF2B5EF4-FFF2-40B4-BE49-F238E27FC236}">
                <a16:creationId xmlns:a16="http://schemas.microsoft.com/office/drawing/2014/main" id="{724A2501-DA88-466B-80E2-B39B1213421D}"/>
              </a:ext>
            </a:extLst>
          </p:cNvPr>
          <p:cNvSpPr/>
          <p:nvPr/>
        </p:nvSpPr>
        <p:spPr>
          <a:xfrm>
            <a:off x="9203940" y="3559756"/>
            <a:ext cx="418363" cy="41545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F0E356-2045-4098-B151-CCB7415E2812}"/>
              </a:ext>
            </a:extLst>
          </p:cNvPr>
          <p:cNvSpPr>
            <a:spLocks noChangeAspect="1"/>
          </p:cNvSpPr>
          <p:nvPr/>
        </p:nvSpPr>
        <p:spPr>
          <a:xfrm>
            <a:off x="8367067" y="4360215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077834-AB3D-45BF-B01B-5DCFB7C2D66B}"/>
              </a:ext>
            </a:extLst>
          </p:cNvPr>
          <p:cNvGrpSpPr/>
          <p:nvPr/>
        </p:nvGrpSpPr>
        <p:grpSpPr>
          <a:xfrm>
            <a:off x="4673422" y="4382369"/>
            <a:ext cx="3599434" cy="687213"/>
            <a:chOff x="-475010" y="1114178"/>
            <a:chExt cx="4241713" cy="687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36FAC9-4D5B-4AD3-9670-AEC3D701DB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648BF0-6187-4748-9720-A804090B152B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41" name="Isosceles Triangle 41">
            <a:extLst>
              <a:ext uri="{FF2B5EF4-FFF2-40B4-BE49-F238E27FC236}">
                <a16:creationId xmlns:a16="http://schemas.microsoft.com/office/drawing/2014/main" id="{69D24CEE-413B-414F-BD08-4EA23FCC0E5F}"/>
              </a:ext>
            </a:extLst>
          </p:cNvPr>
          <p:cNvSpPr>
            <a:spLocks noChangeAspect="1"/>
          </p:cNvSpPr>
          <p:nvPr/>
        </p:nvSpPr>
        <p:spPr>
          <a:xfrm>
            <a:off x="8607516" y="4545975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EB16B6-BFBE-4143-B183-2C25FB98DD11}"/>
              </a:ext>
            </a:extLst>
          </p:cNvPr>
          <p:cNvSpPr txBox="1"/>
          <p:nvPr/>
        </p:nvSpPr>
        <p:spPr>
          <a:xfrm>
            <a:off x="1460179" y="1595997"/>
            <a:ext cx="32495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AB5F83-7743-40FB-8639-4FE867BD8B1B}"/>
              </a:ext>
            </a:extLst>
          </p:cNvPr>
          <p:cNvSpPr txBox="1"/>
          <p:nvPr/>
        </p:nvSpPr>
        <p:spPr>
          <a:xfrm>
            <a:off x="1460179" y="2567577"/>
            <a:ext cx="32495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F989C3-D60D-439A-8D87-A6FB493081AB}"/>
              </a:ext>
            </a:extLst>
          </p:cNvPr>
          <p:cNvSpPr txBox="1"/>
          <p:nvPr/>
        </p:nvSpPr>
        <p:spPr>
          <a:xfrm>
            <a:off x="1893176" y="3529886"/>
            <a:ext cx="2362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83340A-DA27-4DFE-86BE-AF2063195703}"/>
              </a:ext>
            </a:extLst>
          </p:cNvPr>
          <p:cNvSpPr txBox="1"/>
          <p:nvPr/>
        </p:nvSpPr>
        <p:spPr>
          <a:xfrm>
            <a:off x="2399208" y="4380812"/>
            <a:ext cx="13758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7C135E2-250E-4A08-8F27-D7C208D2302B}"/>
              </a:ext>
            </a:extLst>
          </p:cNvPr>
          <p:cNvSpPr/>
          <p:nvPr/>
        </p:nvSpPr>
        <p:spPr>
          <a:xfrm>
            <a:off x="4507654" y="0"/>
            <a:ext cx="7684347" cy="6848498"/>
          </a:xfrm>
          <a:custGeom>
            <a:avLst/>
            <a:gdLst>
              <a:gd name="connsiteX0" fmla="*/ 6779054 w 7684347"/>
              <a:gd name="connsiteY0" fmla="*/ 0 h 6848498"/>
              <a:gd name="connsiteX1" fmla="*/ 7684347 w 7684347"/>
              <a:gd name="connsiteY1" fmla="*/ 0 h 6848498"/>
              <a:gd name="connsiteX2" fmla="*/ 7684347 w 7684347"/>
              <a:gd name="connsiteY2" fmla="*/ 906661 h 6848498"/>
              <a:gd name="connsiteX3" fmla="*/ 1802760 w 7684347"/>
              <a:gd name="connsiteY3" fmla="*/ 6848498 h 6848498"/>
              <a:gd name="connsiteX4" fmla="*/ 0 w 7684347"/>
              <a:gd name="connsiteY4" fmla="*/ 6848498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4347" h="6848498">
                <a:moveTo>
                  <a:pt x="6779054" y="0"/>
                </a:moveTo>
                <a:lnTo>
                  <a:pt x="7684347" y="0"/>
                </a:lnTo>
                <a:lnTo>
                  <a:pt x="7684347" y="906661"/>
                </a:lnTo>
                <a:lnTo>
                  <a:pt x="1802760" y="6848498"/>
                </a:lnTo>
                <a:lnTo>
                  <a:pt x="0" y="684849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12298-39A9-4A85-A36D-A575C09E79F7}"/>
              </a:ext>
            </a:extLst>
          </p:cNvPr>
          <p:cNvSpPr txBox="1"/>
          <p:nvPr/>
        </p:nvSpPr>
        <p:spPr>
          <a:xfrm>
            <a:off x="7259943" y="2140170"/>
            <a:ext cx="35684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cs typeface="Arial" pitchFamily="34" charset="0"/>
              </a:rPr>
              <a:t>CU USU AGAM INTEGRE IMPEDIT.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4637E8-E57B-488E-9712-799CDF7285AD}"/>
              </a:ext>
            </a:extLst>
          </p:cNvPr>
          <p:cNvSpPr txBox="1"/>
          <p:nvPr/>
        </p:nvSpPr>
        <p:spPr>
          <a:xfrm>
            <a:off x="7259943" y="1186062"/>
            <a:ext cx="356844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latin typeface="+mj-lt"/>
                <a:cs typeface="Arial" pitchFamily="34" charset="0"/>
              </a:rPr>
              <a:t>L</a:t>
            </a:r>
            <a:r>
              <a:rPr lang="en-US" altLang="ko-KR" sz="2800" dirty="0">
                <a:latin typeface="+mj-lt"/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latin typeface="+mj-lt"/>
                <a:cs typeface="Arial" pitchFamily="34" charset="0"/>
              </a:rPr>
              <a:t>DOLOR SIT AMET, </a:t>
            </a:r>
            <a:endParaRPr lang="ko-KR" altLang="en-US" sz="2800" dirty="0"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F26FE0-2D73-4E1D-8899-E4DC492F7778}"/>
              </a:ext>
            </a:extLst>
          </p:cNvPr>
          <p:cNvSpPr txBox="1"/>
          <p:nvPr/>
        </p:nvSpPr>
        <p:spPr>
          <a:xfrm>
            <a:off x="8254757" y="3683727"/>
            <a:ext cx="3397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2B9D2-129E-4A5F-ACF2-1C1695F951E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49D2C0-F4E4-40F5-A79D-5798580F112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8F4E6-8D9C-4BBA-A02D-27CBD2040FAE}"/>
              </a:ext>
            </a:extLst>
          </p:cNvPr>
          <p:cNvCxnSpPr/>
          <p:nvPr/>
        </p:nvCxnSpPr>
        <p:spPr>
          <a:xfrm flipV="1">
            <a:off x="7451037" y="256559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CB5AE8-D109-4803-B3A8-83841208BDB4}"/>
              </a:ext>
            </a:extLst>
          </p:cNvPr>
          <p:cNvCxnSpPr/>
          <p:nvPr/>
        </p:nvCxnSpPr>
        <p:spPr>
          <a:xfrm>
            <a:off x="7451037" y="3779844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57DD1-02DA-438D-8BE8-3A97C69541F6}"/>
              </a:ext>
            </a:extLst>
          </p:cNvPr>
          <p:cNvCxnSpPr/>
          <p:nvPr/>
        </p:nvCxnSpPr>
        <p:spPr>
          <a:xfrm>
            <a:off x="7451037" y="4385048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54FF7E-87A9-42C0-843B-DCBAA2C37E9B}"/>
              </a:ext>
            </a:extLst>
          </p:cNvPr>
          <p:cNvCxnSpPr/>
          <p:nvPr/>
        </p:nvCxnSpPr>
        <p:spPr>
          <a:xfrm flipH="1" flipV="1">
            <a:off x="4128964" y="2565594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E3B03B-3CB7-4D8F-8099-BECDF5FF7B17}"/>
              </a:ext>
            </a:extLst>
          </p:cNvPr>
          <p:cNvCxnSpPr/>
          <p:nvPr/>
        </p:nvCxnSpPr>
        <p:spPr>
          <a:xfrm flipH="1" flipV="1">
            <a:off x="4128964" y="3762660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781363-3D3B-4B3B-AE13-9DA3328A4C9E}"/>
              </a:ext>
            </a:extLst>
          </p:cNvPr>
          <p:cNvCxnSpPr/>
          <p:nvPr/>
        </p:nvCxnSpPr>
        <p:spPr>
          <a:xfrm flipH="1">
            <a:off x="4128964" y="4385048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EC4F93F-1B06-42B5-8F18-116EE1CE83E4}"/>
              </a:ext>
            </a:extLst>
          </p:cNvPr>
          <p:cNvGrpSpPr/>
          <p:nvPr/>
        </p:nvGrpSpPr>
        <p:grpSpPr>
          <a:xfrm>
            <a:off x="8162069" y="1645964"/>
            <a:ext cx="3096000" cy="1037971"/>
            <a:chOff x="910640" y="3014284"/>
            <a:chExt cx="1527408" cy="25961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A8CB03-2791-4AD4-8BCD-31E07E164F1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FE30C-2892-47CD-9AA2-4745789566D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65222-3522-4527-97B3-BE4DE4745678}"/>
              </a:ext>
            </a:extLst>
          </p:cNvPr>
          <p:cNvGrpSpPr/>
          <p:nvPr/>
        </p:nvGrpSpPr>
        <p:grpSpPr>
          <a:xfrm>
            <a:off x="8162069" y="3300698"/>
            <a:ext cx="3096000" cy="1037971"/>
            <a:chOff x="910640" y="3014284"/>
            <a:chExt cx="1527408" cy="25961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5DD9FA-0DFD-4985-9664-2F16B6DB1033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960D5F-4C7A-4373-8039-702BC420133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D34251-B08A-40F8-A10A-1EEA1F4A9F02}"/>
              </a:ext>
            </a:extLst>
          </p:cNvPr>
          <p:cNvGrpSpPr/>
          <p:nvPr/>
        </p:nvGrpSpPr>
        <p:grpSpPr>
          <a:xfrm>
            <a:off x="8162069" y="4970823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C97704-A902-4933-A5C6-07B4BE123F1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BE1982-EB98-4877-95E1-07003434F46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8A2104-BBCD-4351-8525-146553258E94}"/>
              </a:ext>
            </a:extLst>
          </p:cNvPr>
          <p:cNvGrpSpPr/>
          <p:nvPr/>
        </p:nvGrpSpPr>
        <p:grpSpPr>
          <a:xfrm>
            <a:off x="908422" y="1645964"/>
            <a:ext cx="3096000" cy="1037971"/>
            <a:chOff x="910640" y="3014284"/>
            <a:chExt cx="1527408" cy="25961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5B56E7-C173-418F-8969-F6CAF747B90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89723F-118E-4AFC-9823-C3BA278448C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53CE9D-CDAB-4852-89DC-63335002B010}"/>
              </a:ext>
            </a:extLst>
          </p:cNvPr>
          <p:cNvGrpSpPr/>
          <p:nvPr/>
        </p:nvGrpSpPr>
        <p:grpSpPr>
          <a:xfrm>
            <a:off x="908422" y="3308394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C8B13C-944E-4244-B2AE-251F6128997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36E032-3FC7-4492-B196-B4733A04C40A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23751A-1AA2-4C38-B6BF-2DECD1DFC0BE}"/>
              </a:ext>
            </a:extLst>
          </p:cNvPr>
          <p:cNvGrpSpPr/>
          <p:nvPr/>
        </p:nvGrpSpPr>
        <p:grpSpPr>
          <a:xfrm>
            <a:off x="908422" y="4970822"/>
            <a:ext cx="3096000" cy="1037971"/>
            <a:chOff x="910640" y="3014284"/>
            <a:chExt cx="1527408" cy="25961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243BB-0941-4553-A624-DC148608B8BE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AF1804-DCDC-48CE-9C8A-A08ADB59E09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EE5192-10EB-4032-BEAB-37EE607D7FB6}"/>
              </a:ext>
            </a:extLst>
          </p:cNvPr>
          <p:cNvGrpSpPr/>
          <p:nvPr/>
        </p:nvGrpSpPr>
        <p:grpSpPr>
          <a:xfrm>
            <a:off x="5096020" y="1371936"/>
            <a:ext cx="1741136" cy="5117859"/>
            <a:chOff x="7013832" y="2122467"/>
            <a:chExt cx="1741136" cy="5117859"/>
          </a:xfrm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77CE4EC7-F5FA-41EB-8A79-B5C10129C72C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00A7B204-DB19-4735-9AE9-9ECCDADD1BB0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80D94C-8B8D-46F8-BAC9-80C65DB667D6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C2F3B03-52DA-4A92-8684-8932DB78E475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FAE6C60-C20A-47BD-AD06-40AE2A3761E0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3A81CC8-232F-4185-B8D2-5BFDF69928E4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B3ECF4E-5257-4313-9D09-8F8C456991C3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07835D8-BB0B-42F6-AF77-E69AE05CE148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4A3F3B99-409F-48C5-A563-2788FD67AD47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2D5484A9-F6F7-455B-9B1C-DCC711FD9AB2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46179E3B-D3B8-41C4-AD97-53A73BA1ED56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9BD0C64C-086F-4F8F-B130-11909EDE1080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AD8E8E56-5E4D-4BB3-A277-A8882979ACBF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8BFAE197-CE5D-461F-9125-49F261F00509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 10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E1F0B"/>
    </a:accent1>
    <a:accent2>
      <a:srgbClr val="DB6D25"/>
    </a:accent2>
    <a:accent3>
      <a:srgbClr val="FFB03B"/>
    </a:accent3>
    <a:accent4>
      <a:srgbClr val="FFCE4B"/>
    </a:accent4>
    <a:accent5>
      <a:srgbClr val="FCE68A"/>
    </a:accent5>
    <a:accent6>
      <a:srgbClr val="63070A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4572</Words>
  <Application>Microsoft Office PowerPoint</Application>
  <PresentationFormat>Widescreen</PresentationFormat>
  <Paragraphs>579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82</cp:revision>
  <dcterms:created xsi:type="dcterms:W3CDTF">2020-01-20T05:08:25Z</dcterms:created>
  <dcterms:modified xsi:type="dcterms:W3CDTF">2020-05-11T02:35:24Z</dcterms:modified>
</cp:coreProperties>
</file>