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1" r:id="rId4"/>
    <p:sldId id="348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6403-48E4-A588-35CBF00271C3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6403-48E4-A588-35CBF00271C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03-48E4-A588-35CBF0027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CDB-4E5D-9077-DE2061E2C01F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CDB-4E5D-9077-DE2061E2C01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DB-4E5D-9077-DE2061E2C0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72F1-4196-B63E-B74421D89AEB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72F1-4196-B63E-B74421D89AE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F1-4196-B63E-B74421D89A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3009666146416E-2"/>
          <c:y val="0"/>
          <c:w val="0.90152633558416406"/>
          <c:h val="0.99783667073374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009-4FB1-B64C-EC129024D217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009-4FB1-B64C-EC129024D21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09-4FB1-B64C-EC129024D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bg1"/>
              </a:solidFill>
            </a:ln>
          </c:spPr>
          <c:marker>
            <c:symbol val="circle"/>
            <c:size val="5"/>
            <c:spPr>
              <a:solidFill>
                <a:schemeClr val="bg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3F-417C-A6E5-F7CE6DF5F1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F-417C-A6E5-F7CE6DF5F16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3F-417C-A6E5-F7CE6DF5F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3296000"/>
        <c:axId val="293302272"/>
      </c:lineChart>
      <c:catAx>
        <c:axId val="293296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93302272"/>
        <c:crosses val="autoZero"/>
        <c:auto val="1"/>
        <c:lblAlgn val="ctr"/>
        <c:lblOffset val="100"/>
        <c:noMultiLvlLbl val="0"/>
      </c:catAx>
      <c:valAx>
        <c:axId val="2933022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2932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231328" y="1671564"/>
            <a:ext cx="5729344" cy="3514872"/>
            <a:chOff x="3952875" y="2284730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121436" y="2486342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654" y="1957322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Free</a:t>
            </a:r>
          </a:p>
          <a:p>
            <a:pPr algn="ct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PPT Templates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2943654" y="3584655"/>
            <a:ext cx="63040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Insert the Sub Title of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aphic 1">
            <a:extLst>
              <a:ext uri="{FF2B5EF4-FFF2-40B4-BE49-F238E27FC236}">
                <a16:creationId xmlns:a16="http://schemas.microsoft.com/office/drawing/2014/main" id="{4F3B04F5-36D8-444B-96C6-2E1D82566AB0}"/>
              </a:ext>
            </a:extLst>
          </p:cNvPr>
          <p:cNvGrpSpPr/>
          <p:nvPr/>
        </p:nvGrpSpPr>
        <p:grpSpPr>
          <a:xfrm>
            <a:off x="5303773" y="4350213"/>
            <a:ext cx="1583846" cy="407025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E5B7740-1161-4814-8F05-E393D37360BD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3" name="Graphic 1">
              <a:extLst>
                <a:ext uri="{FF2B5EF4-FFF2-40B4-BE49-F238E27FC236}">
                  <a16:creationId xmlns:a16="http://schemas.microsoft.com/office/drawing/2014/main" id="{A7A0164A-61C6-4D3F-B0A0-50B3C1CEF6E7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A89C81-5851-41D7-AC27-247D12446878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5" name="Graphic 1">
                <a:extLst>
                  <a:ext uri="{FF2B5EF4-FFF2-40B4-BE49-F238E27FC236}">
                    <a16:creationId xmlns:a16="http://schemas.microsoft.com/office/drawing/2014/main" id="{8BA2FF58-1C5B-4679-8245-F2E2B318FDA8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3D454AD-EEAD-4B77-8888-DA4FD2E45661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7" name="Graphic 1">
                  <a:extLst>
                    <a:ext uri="{FF2B5EF4-FFF2-40B4-BE49-F238E27FC236}">
                      <a16:creationId xmlns:a16="http://schemas.microsoft.com/office/drawing/2014/main" id="{5FC0F542-DB1E-4A6C-BACB-C56FA9981EA9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8930E97-990E-4879-B538-0E1A39286F3B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9" name="Graphic 1">
                    <a:extLst>
                      <a:ext uri="{FF2B5EF4-FFF2-40B4-BE49-F238E27FC236}">
                        <a16:creationId xmlns:a16="http://schemas.microsoft.com/office/drawing/2014/main" id="{DE42F5D4-6927-49EC-9E70-AE11C079A114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A12E5489-557B-4E66-9519-BD04906A3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Freeform: Shape 40">
                      <a:extLst>
                        <a:ext uri="{FF2B5EF4-FFF2-40B4-BE49-F238E27FC236}">
                          <a16:creationId xmlns:a16="http://schemas.microsoft.com/office/drawing/2014/main" id="{52D2ED18-6A7E-479E-89EC-A10EF87E0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8E0C7D-11CE-46F6-9DD3-922D524B1112}"/>
              </a:ext>
            </a:extLst>
          </p:cNvPr>
          <p:cNvCxnSpPr/>
          <p:nvPr/>
        </p:nvCxnSpPr>
        <p:spPr>
          <a:xfrm flipV="1">
            <a:off x="7459746" y="2583012"/>
            <a:ext cx="612000" cy="612000"/>
          </a:xfrm>
          <a:prstGeom prst="line">
            <a:avLst/>
          </a:prstGeom>
          <a:ln w="31750" cap="sq">
            <a:solidFill>
              <a:schemeClr val="accent3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F0ECD-8CD5-4BBA-84A4-419963493805}"/>
              </a:ext>
            </a:extLst>
          </p:cNvPr>
          <p:cNvCxnSpPr/>
          <p:nvPr/>
        </p:nvCxnSpPr>
        <p:spPr>
          <a:xfrm>
            <a:off x="7459746" y="3797262"/>
            <a:ext cx="612000" cy="0"/>
          </a:xfrm>
          <a:prstGeom prst="line">
            <a:avLst/>
          </a:prstGeom>
          <a:ln w="31750" cap="sq">
            <a:solidFill>
              <a:schemeClr val="accent4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9A0F13-3342-4A60-AF90-77F6646C2634}"/>
              </a:ext>
            </a:extLst>
          </p:cNvPr>
          <p:cNvCxnSpPr/>
          <p:nvPr/>
        </p:nvCxnSpPr>
        <p:spPr>
          <a:xfrm>
            <a:off x="7459746" y="4402466"/>
            <a:ext cx="612000" cy="612000"/>
          </a:xfrm>
          <a:prstGeom prst="line">
            <a:avLst/>
          </a:prstGeom>
          <a:ln w="31750" cap="sq">
            <a:solidFill>
              <a:schemeClr val="accent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8978C1-FEF0-40CC-8AB6-8B34991F88A9}"/>
              </a:ext>
            </a:extLst>
          </p:cNvPr>
          <p:cNvCxnSpPr/>
          <p:nvPr/>
        </p:nvCxnSpPr>
        <p:spPr>
          <a:xfrm flipH="1" flipV="1">
            <a:off x="4137673" y="2583012"/>
            <a:ext cx="612000" cy="612000"/>
          </a:xfrm>
          <a:prstGeom prst="line">
            <a:avLst/>
          </a:prstGeom>
          <a:ln w="31750" cap="sq">
            <a:solidFill>
              <a:schemeClr val="accent2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A4705C-558D-4266-A14A-C8D52996B3B3}"/>
              </a:ext>
            </a:extLst>
          </p:cNvPr>
          <p:cNvCxnSpPr/>
          <p:nvPr/>
        </p:nvCxnSpPr>
        <p:spPr>
          <a:xfrm flipH="1" flipV="1">
            <a:off x="4137673" y="3780078"/>
            <a:ext cx="612000" cy="17185"/>
          </a:xfrm>
          <a:prstGeom prst="line">
            <a:avLst/>
          </a:prstGeom>
          <a:ln w="31750" cap="sq">
            <a:solidFill>
              <a:schemeClr val="accent5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F42C39-2BFB-4FD7-801B-44FA115152E4}"/>
              </a:ext>
            </a:extLst>
          </p:cNvPr>
          <p:cNvCxnSpPr/>
          <p:nvPr/>
        </p:nvCxnSpPr>
        <p:spPr>
          <a:xfrm flipH="1">
            <a:off x="4137673" y="4402466"/>
            <a:ext cx="612000" cy="612000"/>
          </a:xfrm>
          <a:prstGeom prst="line">
            <a:avLst/>
          </a:prstGeom>
          <a:ln w="31750" cap="sq">
            <a:solidFill>
              <a:schemeClr val="accent6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AD3C960-18E4-4823-B725-3B8919AFB112}"/>
              </a:ext>
            </a:extLst>
          </p:cNvPr>
          <p:cNvGrpSpPr/>
          <p:nvPr/>
        </p:nvGrpSpPr>
        <p:grpSpPr>
          <a:xfrm>
            <a:off x="8170778" y="1663382"/>
            <a:ext cx="3096000" cy="1037971"/>
            <a:chOff x="910640" y="3014284"/>
            <a:chExt cx="1527408" cy="25961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5F2314-DAA0-4E21-A51A-D87C317980F2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70BB14-A619-4136-9520-DF60C16763B4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5D40C4-84AE-4529-B537-6D10B76A21AB}"/>
              </a:ext>
            </a:extLst>
          </p:cNvPr>
          <p:cNvGrpSpPr/>
          <p:nvPr/>
        </p:nvGrpSpPr>
        <p:grpSpPr>
          <a:xfrm>
            <a:off x="8170778" y="3318116"/>
            <a:ext cx="3096000" cy="1037971"/>
            <a:chOff x="910640" y="3014284"/>
            <a:chExt cx="1527408" cy="25961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F309-DD6D-4D4F-9E1C-C442303A1D34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43FEBC-53A6-4F38-B1B8-1F5F62234C0B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72984-C951-4B2E-94FE-5AB6772753AF}"/>
              </a:ext>
            </a:extLst>
          </p:cNvPr>
          <p:cNvGrpSpPr/>
          <p:nvPr/>
        </p:nvGrpSpPr>
        <p:grpSpPr>
          <a:xfrm>
            <a:off x="8170778" y="4988241"/>
            <a:ext cx="3096000" cy="1037971"/>
            <a:chOff x="910640" y="3014284"/>
            <a:chExt cx="1527408" cy="259613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6757E2-3DD8-4AA5-A9E3-D2A5C4248DAC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3C53B2-F199-47E1-A3FA-0AC6B12393F7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4A79-0293-45E0-A73F-7E2211152C75}"/>
              </a:ext>
            </a:extLst>
          </p:cNvPr>
          <p:cNvGrpSpPr/>
          <p:nvPr/>
        </p:nvGrpSpPr>
        <p:grpSpPr>
          <a:xfrm>
            <a:off x="917131" y="1663382"/>
            <a:ext cx="3096000" cy="1037971"/>
            <a:chOff x="910640" y="3014284"/>
            <a:chExt cx="1527408" cy="25961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038424-F327-4573-974E-AADE36A5BA3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E067CC-2EC9-4AF0-B28B-9A6A329B0811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A86E02-76A2-484C-BEE4-54C209ED5C9B}"/>
              </a:ext>
            </a:extLst>
          </p:cNvPr>
          <p:cNvGrpSpPr/>
          <p:nvPr/>
        </p:nvGrpSpPr>
        <p:grpSpPr>
          <a:xfrm>
            <a:off x="917131" y="3325812"/>
            <a:ext cx="3096000" cy="1037971"/>
            <a:chOff x="910640" y="3014284"/>
            <a:chExt cx="1527408" cy="259613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00061F-44D8-4B58-8A6C-FB9D719DCAB0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E86398-5011-43AC-8E39-9FB3C2E3176C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AB4A56-B408-48FA-8C19-64905F5BB651}"/>
              </a:ext>
            </a:extLst>
          </p:cNvPr>
          <p:cNvGrpSpPr/>
          <p:nvPr/>
        </p:nvGrpSpPr>
        <p:grpSpPr>
          <a:xfrm>
            <a:off x="917131" y="4988240"/>
            <a:ext cx="3096000" cy="1037971"/>
            <a:chOff x="910640" y="3014284"/>
            <a:chExt cx="1527408" cy="259613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D0D686-FC73-4F9E-BCB4-EB9410D753FD}"/>
                </a:ext>
              </a:extLst>
            </p:cNvPr>
            <p:cNvSpPr txBox="1"/>
            <p:nvPr/>
          </p:nvSpPr>
          <p:spPr>
            <a:xfrm>
              <a:off x="910640" y="3014284"/>
              <a:ext cx="1527408" cy="6928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455C1-4384-4120-A23E-39B14D4CADA0}"/>
                </a:ext>
              </a:extLst>
            </p:cNvPr>
            <p:cNvSpPr txBox="1"/>
            <p:nvPr/>
          </p:nvSpPr>
          <p:spPr>
            <a:xfrm>
              <a:off x="910640" y="3531960"/>
              <a:ext cx="1527408" cy="207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D09165-651D-4849-BC60-80BDCBF9337F}"/>
              </a:ext>
            </a:extLst>
          </p:cNvPr>
          <p:cNvGrpSpPr/>
          <p:nvPr/>
        </p:nvGrpSpPr>
        <p:grpSpPr>
          <a:xfrm>
            <a:off x="5104729" y="1389354"/>
            <a:ext cx="1741136" cy="5117859"/>
            <a:chOff x="7013832" y="2122467"/>
            <a:chExt cx="1741136" cy="5117859"/>
          </a:xfrm>
        </p:grpSpPr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AAC2BE1F-825D-4CE7-9F72-E977537AA863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BBAF21B-EB01-41D3-87BA-B8FDF1FC33BE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B80EBEE-3813-4221-886B-91101B974624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B6EAB2F9-2BDE-4BBF-AC90-F052DDD3CDAC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FD064A4-37C3-424F-825E-1A94E4E055EA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8528C769-768D-4614-82A8-6100068ED41A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9624E019-43D0-487B-9AD0-6319DD0B4528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C0423AD-7BEB-4E29-BEBB-4D062EBBD0A9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A6C8A16B-1F3F-41B9-951D-A8F119B55934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40C7D7D0-9954-4FAC-83C3-84178446C148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DD2616AA-E871-4936-944A-D7E07CCAE872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0E0BD719-A67F-42D2-8551-A14E3E251B43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CB7F1149-309D-4F37-9691-C34CB67A06F8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Freeform 22">
              <a:extLst>
                <a:ext uri="{FF2B5EF4-FFF2-40B4-BE49-F238E27FC236}">
                  <a16:creationId xmlns:a16="http://schemas.microsoft.com/office/drawing/2014/main" id="{4F4B84F5-262B-4ED0-B17F-D94C71FDFD38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230517-63C4-431C-A486-CC5600CC9EF3}"/>
              </a:ext>
            </a:extLst>
          </p:cNvPr>
          <p:cNvSpPr txBox="1"/>
          <p:nvPr/>
        </p:nvSpPr>
        <p:spPr>
          <a:xfrm>
            <a:off x="689518" y="390606"/>
            <a:ext cx="2937326" cy="13582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LIDE</a:t>
            </a:r>
            <a:endParaRPr lang="ko-KR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1B8E2-2811-48C4-B5CD-3C450BDDD71E}"/>
              </a:ext>
            </a:extLst>
          </p:cNvPr>
          <p:cNvSpPr txBox="1"/>
          <p:nvPr/>
        </p:nvSpPr>
        <p:spPr>
          <a:xfrm>
            <a:off x="689518" y="2493398"/>
            <a:ext cx="2937324" cy="4738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12ED6-280F-4369-B9DA-F48FA39CF05B}"/>
              </a:ext>
            </a:extLst>
          </p:cNvPr>
          <p:cNvSpPr txBox="1"/>
          <p:nvPr/>
        </p:nvSpPr>
        <p:spPr>
          <a:xfrm>
            <a:off x="689518" y="1662401"/>
            <a:ext cx="2937323" cy="8528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DOLOR SIT AMET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4A5C8-E77E-4DFB-814A-7ECE501ECD66}"/>
              </a:ext>
            </a:extLst>
          </p:cNvPr>
          <p:cNvSpPr txBox="1"/>
          <p:nvPr/>
        </p:nvSpPr>
        <p:spPr>
          <a:xfrm>
            <a:off x="4051026" y="502389"/>
            <a:ext cx="29373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You can simply impress your audience and add a unique zing and appeal to your Presentations. Easy to change colors, photos and Text. Get a modern PowerPoint  Presentation that is beautifully designed.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FF660-3805-48E8-B85F-6CB66348AF3A}"/>
              </a:ext>
            </a:extLst>
          </p:cNvPr>
          <p:cNvSpPr txBox="1"/>
          <p:nvPr/>
        </p:nvSpPr>
        <p:spPr>
          <a:xfrm>
            <a:off x="5848131" y="3973739"/>
            <a:ext cx="237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FB81A8-2C41-4211-98F3-1DA6C1F12099}"/>
              </a:ext>
            </a:extLst>
          </p:cNvPr>
          <p:cNvGrpSpPr/>
          <p:nvPr/>
        </p:nvGrpSpPr>
        <p:grpSpPr>
          <a:xfrm>
            <a:off x="5848131" y="3267783"/>
            <a:ext cx="2378487" cy="672703"/>
            <a:chOff x="4686849" y="720000"/>
            <a:chExt cx="3470386" cy="6727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02A514-2960-4171-A751-5B7080F37927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B6965-3D46-45F4-A019-BAE199064404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28B45C-D459-45C0-936E-8A07E00E9162}"/>
              </a:ext>
            </a:extLst>
          </p:cNvPr>
          <p:cNvSpPr txBox="1"/>
          <p:nvPr/>
        </p:nvSpPr>
        <p:spPr>
          <a:xfrm>
            <a:off x="9354601" y="3973739"/>
            <a:ext cx="2378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DA007A-FF8E-41FC-8D38-2D18D0B80A17}"/>
              </a:ext>
            </a:extLst>
          </p:cNvPr>
          <p:cNvGrpSpPr/>
          <p:nvPr/>
        </p:nvGrpSpPr>
        <p:grpSpPr>
          <a:xfrm>
            <a:off x="9354601" y="3267783"/>
            <a:ext cx="2378487" cy="672703"/>
            <a:chOff x="4686849" y="720000"/>
            <a:chExt cx="3470386" cy="672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9F07E8-3964-43D1-98A8-1422C546C95D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BDDE5E-9019-4FEB-87FE-53D0125E63F8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BCB3730-A504-41C0-92BA-4E39FABE11DD}"/>
              </a:ext>
            </a:extLst>
          </p:cNvPr>
          <p:cNvSpPr/>
          <p:nvPr/>
        </p:nvSpPr>
        <p:spPr>
          <a:xfrm>
            <a:off x="5028491" y="3207592"/>
            <a:ext cx="724277" cy="793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BFEF4E-F649-4A8C-9729-517AFC2ADC49}"/>
              </a:ext>
            </a:extLst>
          </p:cNvPr>
          <p:cNvSpPr/>
          <p:nvPr/>
        </p:nvSpPr>
        <p:spPr>
          <a:xfrm>
            <a:off x="8534961" y="3207592"/>
            <a:ext cx="724277" cy="793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F0BA1-4C25-457A-A6DC-14348A9C5D38}"/>
              </a:ext>
            </a:extLst>
          </p:cNvPr>
          <p:cNvSpPr txBox="1"/>
          <p:nvPr/>
        </p:nvSpPr>
        <p:spPr>
          <a:xfrm>
            <a:off x="4951578" y="1372755"/>
            <a:ext cx="67815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5D1B64C-F93E-4396-9A2A-74535C6B9F65}"/>
              </a:ext>
            </a:extLst>
          </p:cNvPr>
          <p:cNvSpPr/>
          <p:nvPr/>
        </p:nvSpPr>
        <p:spPr>
          <a:xfrm>
            <a:off x="8665703" y="3366945"/>
            <a:ext cx="462791" cy="550786"/>
          </a:xfrm>
          <a:custGeom>
            <a:avLst/>
            <a:gdLst>
              <a:gd name="connsiteX0" fmla="*/ 836241 w 836628"/>
              <a:gd name="connsiteY0" fmla="*/ 119841 h 995706"/>
              <a:gd name="connsiteX1" fmla="*/ 792642 w 836628"/>
              <a:gd name="connsiteY1" fmla="*/ 83312 h 995706"/>
              <a:gd name="connsiteX2" fmla="*/ 435013 w 836628"/>
              <a:gd name="connsiteY2" fmla="*/ 6130 h 995706"/>
              <a:gd name="connsiteX3" fmla="*/ 403198 w 836628"/>
              <a:gd name="connsiteY3" fmla="*/ 6719 h 995706"/>
              <a:gd name="connsiteX4" fmla="*/ 47925 w 836628"/>
              <a:gd name="connsiteY4" fmla="*/ 83901 h 995706"/>
              <a:gd name="connsiteX5" fmla="*/ 1969 w 836628"/>
              <a:gd name="connsiteY5" fmla="*/ 121019 h 995706"/>
              <a:gd name="connsiteX6" fmla="*/ 19644 w 836628"/>
              <a:gd name="connsiteY6" fmla="*/ 476292 h 995706"/>
              <a:gd name="connsiteX7" fmla="*/ 103896 w 836628"/>
              <a:gd name="connsiteY7" fmla="*/ 716086 h 995706"/>
              <a:gd name="connsiteX8" fmla="*/ 391414 w 836628"/>
              <a:gd name="connsiteY8" fmla="*/ 987107 h 995706"/>
              <a:gd name="connsiteX9" fmla="*/ 447975 w 836628"/>
              <a:gd name="connsiteY9" fmla="*/ 987107 h 995706"/>
              <a:gd name="connsiteX10" fmla="*/ 705445 w 836628"/>
              <a:gd name="connsiteY10" fmla="*/ 756150 h 995706"/>
              <a:gd name="connsiteX11" fmla="*/ 786751 w 836628"/>
              <a:gd name="connsiteY11" fmla="*/ 607089 h 995706"/>
              <a:gd name="connsiteX12" fmla="*/ 836831 w 836628"/>
              <a:gd name="connsiteY12" fmla="*/ 220589 h 995706"/>
              <a:gd name="connsiteX13" fmla="*/ 836241 w 836628"/>
              <a:gd name="connsiteY13" fmla="*/ 119841 h 995706"/>
              <a:gd name="connsiteX14" fmla="*/ 637100 w 836628"/>
              <a:gd name="connsiteY14" fmla="*/ 405002 h 995706"/>
              <a:gd name="connsiteX15" fmla="*/ 396127 w 836628"/>
              <a:gd name="connsiteY15" fmla="*/ 671898 h 995706"/>
              <a:gd name="connsiteX16" fmla="*/ 323070 w 836628"/>
              <a:gd name="connsiteY16" fmla="*/ 679557 h 995706"/>
              <a:gd name="connsiteX17" fmla="*/ 232926 w 836628"/>
              <a:gd name="connsiteY17" fmla="*/ 612980 h 995706"/>
              <a:gd name="connsiteX18" fmla="*/ 219964 w 836628"/>
              <a:gd name="connsiteY18" fmla="*/ 542868 h 995706"/>
              <a:gd name="connsiteX19" fmla="*/ 293022 w 836628"/>
              <a:gd name="connsiteY19" fmla="*/ 532852 h 995706"/>
              <a:gd name="connsiteX20" fmla="*/ 295378 w 836628"/>
              <a:gd name="connsiteY20" fmla="*/ 534620 h 995706"/>
              <a:gd name="connsiteX21" fmla="*/ 396717 w 836628"/>
              <a:gd name="connsiteY21" fmla="*/ 522247 h 995706"/>
              <a:gd name="connsiteX22" fmla="*/ 564632 w 836628"/>
              <a:gd name="connsiteY22" fmla="*/ 336657 h 995706"/>
              <a:gd name="connsiteX23" fmla="*/ 622960 w 836628"/>
              <a:gd name="connsiteY23" fmla="*/ 320749 h 995706"/>
              <a:gd name="connsiteX24" fmla="*/ 654775 w 836628"/>
              <a:gd name="connsiteY24" fmla="*/ 360224 h 995706"/>
              <a:gd name="connsiteX25" fmla="*/ 637100 w 836628"/>
              <a:gd name="connsiteY25" fmla="*/ 405002 h 99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36628" h="995706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12A89D-E247-47F1-8142-840A70E66DAD}"/>
              </a:ext>
            </a:extLst>
          </p:cNvPr>
          <p:cNvSpPr/>
          <p:nvPr/>
        </p:nvSpPr>
        <p:spPr>
          <a:xfrm>
            <a:off x="5152238" y="3328168"/>
            <a:ext cx="462791" cy="547527"/>
          </a:xfrm>
          <a:custGeom>
            <a:avLst/>
            <a:gdLst>
              <a:gd name="connsiteX0" fmla="*/ 836990 w 836628"/>
              <a:gd name="connsiteY0" fmla="*/ 121252 h 989814"/>
              <a:gd name="connsiteX1" fmla="*/ 791623 w 836628"/>
              <a:gd name="connsiteY1" fmla="*/ 82956 h 989814"/>
              <a:gd name="connsiteX2" fmla="*/ 436351 w 836628"/>
              <a:gd name="connsiteY2" fmla="*/ 6363 h 989814"/>
              <a:gd name="connsiteX3" fmla="*/ 401589 w 836628"/>
              <a:gd name="connsiteY3" fmla="*/ 6952 h 989814"/>
              <a:gd name="connsiteX4" fmla="*/ 45727 w 836628"/>
              <a:gd name="connsiteY4" fmla="*/ 82367 h 989814"/>
              <a:gd name="connsiteX5" fmla="*/ 1539 w 836628"/>
              <a:gd name="connsiteY5" fmla="*/ 119485 h 989814"/>
              <a:gd name="connsiteX6" fmla="*/ 13323 w 836628"/>
              <a:gd name="connsiteY6" fmla="*/ 434104 h 989814"/>
              <a:gd name="connsiteX7" fmla="*/ 102288 w 836628"/>
              <a:gd name="connsiteY7" fmla="*/ 712195 h 989814"/>
              <a:gd name="connsiteX8" fmla="*/ 390984 w 836628"/>
              <a:gd name="connsiteY8" fmla="*/ 985572 h 989814"/>
              <a:gd name="connsiteX9" fmla="*/ 447545 w 836628"/>
              <a:gd name="connsiteY9" fmla="*/ 984983 h 989814"/>
              <a:gd name="connsiteX10" fmla="*/ 682037 w 836628"/>
              <a:gd name="connsiteY10" fmla="*/ 781128 h 989814"/>
              <a:gd name="connsiteX11" fmla="*/ 807531 w 836628"/>
              <a:gd name="connsiteY11" fmla="*/ 525426 h 989814"/>
              <a:gd name="connsiteX12" fmla="*/ 836401 w 836628"/>
              <a:gd name="connsiteY12" fmla="*/ 209628 h 989814"/>
              <a:gd name="connsiteX13" fmla="*/ 836990 w 836628"/>
              <a:gd name="connsiteY13" fmla="*/ 121252 h 989814"/>
              <a:gd name="connsiteX14" fmla="*/ 588947 w 836628"/>
              <a:gd name="connsiteY14" fmla="*/ 544280 h 989814"/>
              <a:gd name="connsiteX15" fmla="*/ 500571 w 836628"/>
              <a:gd name="connsiteY15" fmla="*/ 544280 h 989814"/>
              <a:gd name="connsiteX16" fmla="*/ 472880 w 836628"/>
              <a:gd name="connsiteY16" fmla="*/ 571971 h 989814"/>
              <a:gd name="connsiteX17" fmla="*/ 472880 w 836628"/>
              <a:gd name="connsiteY17" fmla="*/ 654456 h 989814"/>
              <a:gd name="connsiteX18" fmla="*/ 428691 w 836628"/>
              <a:gd name="connsiteY18" fmla="*/ 697466 h 989814"/>
              <a:gd name="connsiteX19" fmla="*/ 405124 w 836628"/>
              <a:gd name="connsiteY19" fmla="*/ 697466 h 989814"/>
              <a:gd name="connsiteX20" fmla="*/ 365650 w 836628"/>
              <a:gd name="connsiteY20" fmla="*/ 658580 h 989814"/>
              <a:gd name="connsiteX21" fmla="*/ 365650 w 836628"/>
              <a:gd name="connsiteY21" fmla="*/ 614392 h 989814"/>
              <a:gd name="connsiteX22" fmla="*/ 295538 w 836628"/>
              <a:gd name="connsiteY22" fmla="*/ 544280 h 989814"/>
              <a:gd name="connsiteX23" fmla="*/ 280808 w 836628"/>
              <a:gd name="connsiteY23" fmla="*/ 544280 h 989814"/>
              <a:gd name="connsiteX24" fmla="*/ 212464 w 836628"/>
              <a:gd name="connsiteY24" fmla="*/ 472400 h 989814"/>
              <a:gd name="connsiteX25" fmla="*/ 250761 w 836628"/>
              <a:gd name="connsiteY25" fmla="*/ 434104 h 989814"/>
              <a:gd name="connsiteX26" fmla="*/ 330299 w 836628"/>
              <a:gd name="connsiteY26" fmla="*/ 434104 h 989814"/>
              <a:gd name="connsiteX27" fmla="*/ 366239 w 836628"/>
              <a:gd name="connsiteY27" fmla="*/ 399343 h 989814"/>
              <a:gd name="connsiteX28" fmla="*/ 365650 w 836628"/>
              <a:gd name="connsiteY28" fmla="*/ 319804 h 989814"/>
              <a:gd name="connsiteX29" fmla="*/ 405124 w 836628"/>
              <a:gd name="connsiteY29" fmla="*/ 280329 h 989814"/>
              <a:gd name="connsiteX30" fmla="*/ 437529 w 836628"/>
              <a:gd name="connsiteY30" fmla="*/ 280919 h 989814"/>
              <a:gd name="connsiteX31" fmla="*/ 472880 w 836628"/>
              <a:gd name="connsiteY31" fmla="*/ 318626 h 989814"/>
              <a:gd name="connsiteX32" fmla="*/ 472880 w 836628"/>
              <a:gd name="connsiteY32" fmla="*/ 401110 h 989814"/>
              <a:gd name="connsiteX33" fmla="*/ 504695 w 836628"/>
              <a:gd name="connsiteY33" fmla="*/ 434104 h 989814"/>
              <a:gd name="connsiteX34" fmla="*/ 584234 w 836628"/>
              <a:gd name="connsiteY34" fmla="*/ 434104 h 989814"/>
              <a:gd name="connsiteX35" fmla="*/ 626654 w 836628"/>
              <a:gd name="connsiteY35" fmla="*/ 477114 h 989814"/>
              <a:gd name="connsiteX36" fmla="*/ 626654 w 836628"/>
              <a:gd name="connsiteY36" fmla="*/ 506573 h 989814"/>
              <a:gd name="connsiteX37" fmla="*/ 588947 w 836628"/>
              <a:gd name="connsiteY37" fmla="*/ 54428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6628" h="989814">
                <a:moveTo>
                  <a:pt x="836990" y="121252"/>
                </a:moveTo>
                <a:cubicBezTo>
                  <a:pt x="835812" y="80599"/>
                  <a:pt x="831098" y="77064"/>
                  <a:pt x="791623" y="82956"/>
                </a:cubicBezTo>
                <a:cubicBezTo>
                  <a:pt x="663772" y="100631"/>
                  <a:pt x="542991" y="86491"/>
                  <a:pt x="436351" y="6363"/>
                </a:cubicBezTo>
                <a:cubicBezTo>
                  <a:pt x="423978" y="-3064"/>
                  <a:pt x="413373" y="-1296"/>
                  <a:pt x="401589" y="6952"/>
                </a:cubicBezTo>
                <a:cubicBezTo>
                  <a:pt x="294949" y="86491"/>
                  <a:pt x="173579" y="101220"/>
                  <a:pt x="45727" y="82367"/>
                </a:cubicBezTo>
                <a:cubicBezTo>
                  <a:pt x="8020" y="77064"/>
                  <a:pt x="2718" y="81188"/>
                  <a:pt x="1539" y="119485"/>
                </a:cubicBezTo>
                <a:cubicBezTo>
                  <a:pt x="-1407" y="224358"/>
                  <a:pt x="-1407" y="329820"/>
                  <a:pt x="13323" y="434104"/>
                </a:cubicBezTo>
                <a:cubicBezTo>
                  <a:pt x="26874" y="531907"/>
                  <a:pt x="43960" y="629710"/>
                  <a:pt x="102288" y="712195"/>
                </a:cubicBezTo>
                <a:cubicBezTo>
                  <a:pt x="180059" y="821782"/>
                  <a:pt x="276095" y="914282"/>
                  <a:pt x="390984" y="985572"/>
                </a:cubicBezTo>
                <a:cubicBezTo>
                  <a:pt x="411605" y="997945"/>
                  <a:pt x="427513" y="997356"/>
                  <a:pt x="447545" y="984983"/>
                </a:cubicBezTo>
                <a:cubicBezTo>
                  <a:pt x="537689" y="930190"/>
                  <a:pt x="611925" y="858310"/>
                  <a:pt x="682037" y="781128"/>
                </a:cubicBezTo>
                <a:cubicBezTo>
                  <a:pt x="749203" y="707482"/>
                  <a:pt x="787499" y="621462"/>
                  <a:pt x="807531" y="525426"/>
                </a:cubicBezTo>
                <a:cubicBezTo>
                  <a:pt x="829331" y="421142"/>
                  <a:pt x="837579" y="315680"/>
                  <a:pt x="836401" y="209628"/>
                </a:cubicBezTo>
                <a:cubicBezTo>
                  <a:pt x="837579" y="180170"/>
                  <a:pt x="838168" y="150711"/>
                  <a:pt x="836990" y="121252"/>
                </a:cubicBezTo>
                <a:close/>
                <a:moveTo>
                  <a:pt x="588947" y="544280"/>
                </a:moveTo>
                <a:cubicBezTo>
                  <a:pt x="559488" y="544280"/>
                  <a:pt x="530030" y="544869"/>
                  <a:pt x="500571" y="544280"/>
                </a:cubicBezTo>
                <a:cubicBezTo>
                  <a:pt x="479950" y="543691"/>
                  <a:pt x="472290" y="551939"/>
                  <a:pt x="472880" y="571971"/>
                </a:cubicBezTo>
                <a:cubicBezTo>
                  <a:pt x="474058" y="599662"/>
                  <a:pt x="473469" y="626764"/>
                  <a:pt x="472880" y="654456"/>
                </a:cubicBezTo>
                <a:cubicBezTo>
                  <a:pt x="472290" y="689217"/>
                  <a:pt x="464042" y="696876"/>
                  <a:pt x="428691" y="697466"/>
                </a:cubicBezTo>
                <a:cubicBezTo>
                  <a:pt x="421032" y="697466"/>
                  <a:pt x="412784" y="697466"/>
                  <a:pt x="405124" y="697466"/>
                </a:cubicBezTo>
                <a:cubicBezTo>
                  <a:pt x="378612" y="698055"/>
                  <a:pt x="364471" y="686271"/>
                  <a:pt x="365650" y="658580"/>
                </a:cubicBezTo>
                <a:cubicBezTo>
                  <a:pt x="366239" y="643851"/>
                  <a:pt x="365650" y="629121"/>
                  <a:pt x="365650" y="614392"/>
                </a:cubicBezTo>
                <a:cubicBezTo>
                  <a:pt x="365650" y="544280"/>
                  <a:pt x="365650" y="544280"/>
                  <a:pt x="295538" y="544280"/>
                </a:cubicBezTo>
                <a:cubicBezTo>
                  <a:pt x="290824" y="544280"/>
                  <a:pt x="285522" y="544280"/>
                  <a:pt x="280808" y="544280"/>
                </a:cubicBezTo>
                <a:cubicBezTo>
                  <a:pt x="213053" y="544280"/>
                  <a:pt x="208929" y="539567"/>
                  <a:pt x="212464" y="472400"/>
                </a:cubicBezTo>
                <a:cubicBezTo>
                  <a:pt x="213642" y="446477"/>
                  <a:pt x="226604" y="434693"/>
                  <a:pt x="250761" y="434104"/>
                </a:cubicBezTo>
                <a:cubicBezTo>
                  <a:pt x="277273" y="433515"/>
                  <a:pt x="303786" y="432337"/>
                  <a:pt x="330299" y="434104"/>
                </a:cubicBezTo>
                <a:cubicBezTo>
                  <a:pt x="356812" y="435872"/>
                  <a:pt x="368006" y="427034"/>
                  <a:pt x="366239" y="399343"/>
                </a:cubicBezTo>
                <a:cubicBezTo>
                  <a:pt x="364471" y="372830"/>
                  <a:pt x="366239" y="346317"/>
                  <a:pt x="365650" y="319804"/>
                </a:cubicBezTo>
                <a:cubicBezTo>
                  <a:pt x="365061" y="292702"/>
                  <a:pt x="378612" y="280329"/>
                  <a:pt x="405124" y="280329"/>
                </a:cubicBezTo>
                <a:cubicBezTo>
                  <a:pt x="415730" y="280329"/>
                  <a:pt x="426924" y="280329"/>
                  <a:pt x="437529" y="280919"/>
                </a:cubicBezTo>
                <a:cubicBezTo>
                  <a:pt x="461096" y="282686"/>
                  <a:pt x="473469" y="294470"/>
                  <a:pt x="472880" y="318626"/>
                </a:cubicBezTo>
                <a:cubicBezTo>
                  <a:pt x="472880" y="346317"/>
                  <a:pt x="474058" y="373419"/>
                  <a:pt x="472880" y="401110"/>
                </a:cubicBezTo>
                <a:cubicBezTo>
                  <a:pt x="471701" y="424677"/>
                  <a:pt x="479950" y="435283"/>
                  <a:pt x="504695" y="434104"/>
                </a:cubicBezTo>
                <a:cubicBezTo>
                  <a:pt x="531208" y="432337"/>
                  <a:pt x="557721" y="433515"/>
                  <a:pt x="584234" y="434104"/>
                </a:cubicBezTo>
                <a:cubicBezTo>
                  <a:pt x="616638" y="435283"/>
                  <a:pt x="626065" y="444709"/>
                  <a:pt x="626654" y="477114"/>
                </a:cubicBezTo>
                <a:cubicBezTo>
                  <a:pt x="626654" y="487130"/>
                  <a:pt x="626654" y="496557"/>
                  <a:pt x="626654" y="506573"/>
                </a:cubicBezTo>
                <a:cubicBezTo>
                  <a:pt x="627244" y="532496"/>
                  <a:pt x="613693" y="544280"/>
                  <a:pt x="588947" y="544280"/>
                </a:cubicBezTo>
                <a:close/>
              </a:path>
            </a:pathLst>
          </a:custGeom>
          <a:solidFill>
            <a:schemeClr val="bg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12CE0-CA7E-4A41-A006-33F4DA8A96D2}"/>
              </a:ext>
            </a:extLst>
          </p:cNvPr>
          <p:cNvSpPr txBox="1"/>
          <p:nvPr/>
        </p:nvSpPr>
        <p:spPr>
          <a:xfrm>
            <a:off x="4951578" y="538703"/>
            <a:ext cx="678150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3"/>
                </a:solidFill>
                <a:cs typeface="Arial" pitchFamily="34" charset="0"/>
              </a:rPr>
              <a:t>OREM IPSUM DOLOR SIT AMET, </a:t>
            </a:r>
            <a:endParaRPr lang="ko-KR" altLang="en-US" sz="1867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5A0E2E0-FD95-4F76-A9A4-0EA2016F31A8}"/>
              </a:ext>
            </a:extLst>
          </p:cNvPr>
          <p:cNvGrpSpPr/>
          <p:nvPr/>
        </p:nvGrpSpPr>
        <p:grpSpPr>
          <a:xfrm>
            <a:off x="302749" y="363585"/>
            <a:ext cx="4286692" cy="6505251"/>
            <a:chOff x="4409786" y="340007"/>
            <a:chExt cx="4286692" cy="6505251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E05DB4-FA12-4CB2-8E80-47275057CB4D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D910881-F29F-42AA-BD69-EE2F7EC87901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44AE806-0C66-40C2-A410-2F9B4F3FADE6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1984487-DB83-436B-91C4-C524B1AAA7DC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62123B2-F887-456F-8234-B078C1E5AC68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9A264C-D2EF-4D3D-856F-9189EF943094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9B877D-0E33-466B-A019-E491B725A103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3DD44C4-9BE3-4A56-AD66-58963D4461E2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86D490-A44E-4864-AE3F-1D0723C4E2C7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2F1DF6D-C42F-46D2-9209-39E7352C2FC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3F7AC4-E426-41FB-8696-A48F51E3DB26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C82C4C-9253-4F94-A15F-E8C58FDDBDE7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B2EE868-C859-409A-9545-CB94DC4FFA75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86959AE-AC19-4B2E-AA2A-BEBC31C3E7EC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28970634-E630-4FC6-A17F-818D57248928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2907F78-A486-42DF-9C8E-1FD2F20AA8EC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A488037-5697-403B-9355-E675CA6A680C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2327F4A-1FD4-4DA2-8540-2D58BEDD7F54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93AFCA3-C404-4293-BFEB-9E23BACAEB1F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A4AE555-F08C-416F-BCAC-74091406D2B1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78FC13E-FE84-440C-8F16-ADDDFFA98C4D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8B6CBF5-BA44-4BB0-A193-0E71C6EB2E0B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238F687-B8A2-47EE-8218-FB4B1B19323A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386A2-931F-417A-846C-C72E6C0AEF6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AF061AB-83E3-4F94-B61C-EDE018C965E2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97EE1A7-8506-49F5-A968-155B529FB72E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E74B33F-A23C-4775-BBC4-AA01CD7E1D9B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5FAA3F-A86B-49CD-B0C7-A5EC9DF094B1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7CFB5C1-C73E-4712-823C-C8D2C9993C2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AB8619-DC9F-42B8-A5F9-EE60E48F80B1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D839C2B0-68B1-418A-A6DE-865DB3E9F912}"/>
              </a:ext>
            </a:extLst>
          </p:cNvPr>
          <p:cNvGrpSpPr/>
          <p:nvPr/>
        </p:nvGrpSpPr>
        <p:grpSpPr>
          <a:xfrm>
            <a:off x="8404604" y="2800072"/>
            <a:ext cx="2911650" cy="959038"/>
            <a:chOff x="6976472" y="3212976"/>
            <a:chExt cx="2175465" cy="9590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9A5215-E0F0-439C-BDA9-FCFFF6E8253A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AA6100-2417-4D3B-B277-4D75A92FED51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401147EA-4C8E-404E-8F4F-9D36058E6901}"/>
              </a:ext>
            </a:extLst>
          </p:cNvPr>
          <p:cNvGrpSpPr/>
          <p:nvPr/>
        </p:nvGrpSpPr>
        <p:grpSpPr>
          <a:xfrm>
            <a:off x="785212" y="4030792"/>
            <a:ext cx="2911651" cy="959038"/>
            <a:chOff x="-2604" y="3201033"/>
            <a:chExt cx="2175465" cy="9590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F41492-A76F-48BF-906B-B7E0BF73AB34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D26274-6B5F-44AF-8F04-0D37928239D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DB0D2DD-739F-4E97-AC55-A1FFFE9DAAAA}"/>
              </a:ext>
            </a:extLst>
          </p:cNvPr>
          <p:cNvGrpSpPr/>
          <p:nvPr/>
        </p:nvGrpSpPr>
        <p:grpSpPr>
          <a:xfrm>
            <a:off x="7521279" y="1569354"/>
            <a:ext cx="2911650" cy="959036"/>
            <a:chOff x="6310076" y="1490145"/>
            <a:chExt cx="2175465" cy="95903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59178F-564A-42AB-BB7F-E6E3642B52E6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09F242-4B20-4DB9-ADBC-42A3AA0AB1DC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924C9384-84DB-4924-99E4-434528E6D7A2}"/>
              </a:ext>
            </a:extLst>
          </p:cNvPr>
          <p:cNvGrpSpPr/>
          <p:nvPr/>
        </p:nvGrpSpPr>
        <p:grpSpPr>
          <a:xfrm>
            <a:off x="7521279" y="5261513"/>
            <a:ext cx="2911650" cy="959038"/>
            <a:chOff x="6369928" y="4901747"/>
            <a:chExt cx="2175465" cy="9590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831EF7-DD3C-4CBC-87C9-72835F39906F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B9A53B-BB43-4342-AB08-B0F35851ECF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A6D2BE04-61E6-4694-ABD9-76E02699A156}"/>
              </a:ext>
            </a:extLst>
          </p:cNvPr>
          <p:cNvGrpSpPr/>
          <p:nvPr/>
        </p:nvGrpSpPr>
        <p:grpSpPr>
          <a:xfrm>
            <a:off x="1581269" y="1569354"/>
            <a:ext cx="2911651" cy="959036"/>
            <a:chOff x="680500" y="1484784"/>
            <a:chExt cx="2175465" cy="9590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10D962-B5EB-40AC-A7CA-16C535B93400}"/>
                </a:ext>
              </a:extLst>
            </p:cNvPr>
            <p:cNvSpPr txBox="1"/>
            <p:nvPr/>
          </p:nvSpPr>
          <p:spPr>
            <a:xfrm>
              <a:off x="680500" y="1484784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CDF207-C0BE-492C-837D-0D29BA930E08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72AFE589-4E3B-41B0-8B5B-40B7036F7D79}"/>
              </a:ext>
            </a:extLst>
          </p:cNvPr>
          <p:cNvGrpSpPr/>
          <p:nvPr/>
        </p:nvGrpSpPr>
        <p:grpSpPr>
          <a:xfrm>
            <a:off x="1581269" y="5261513"/>
            <a:ext cx="2911651" cy="959038"/>
            <a:chOff x="740351" y="4896385"/>
            <a:chExt cx="2175465" cy="95903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304DF4-F22D-4D75-BB52-53B37CA3C107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F9E7A5-5AB0-40B6-A5BC-D2BC540421C6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55A46EB5-AE81-4663-BFF7-6DA4D6E85101}"/>
              </a:ext>
            </a:extLst>
          </p:cNvPr>
          <p:cNvSpPr/>
          <p:nvPr/>
        </p:nvSpPr>
        <p:spPr>
          <a:xfrm>
            <a:off x="6157514" y="191321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30DFC5AC-35EB-4A51-ACC8-B27CE2E8D073}"/>
              </a:ext>
            </a:extLst>
          </p:cNvPr>
          <p:cNvSpPr/>
          <p:nvPr/>
        </p:nvSpPr>
        <p:spPr>
          <a:xfrm>
            <a:off x="7035567" y="3989147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DFABB882-2A21-4D41-AB8E-BE18898007D1}"/>
              </a:ext>
            </a:extLst>
          </p:cNvPr>
          <p:cNvSpPr/>
          <p:nvPr/>
        </p:nvSpPr>
        <p:spPr>
          <a:xfrm>
            <a:off x="6157514" y="4849241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C949A1D2-6915-4046-BB29-C4632E596AE9}"/>
              </a:ext>
            </a:extLst>
          </p:cNvPr>
          <p:cNvSpPr/>
          <p:nvPr/>
        </p:nvSpPr>
        <p:spPr>
          <a:xfrm>
            <a:off x="4933360" y="4849241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6761562E-0C01-49DA-AB94-3E46494AF459}"/>
              </a:ext>
            </a:extLst>
          </p:cNvPr>
          <p:cNvSpPr/>
          <p:nvPr/>
        </p:nvSpPr>
        <p:spPr>
          <a:xfrm>
            <a:off x="4053214" y="2850486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2A00AE6A-F02F-4DE8-8212-1102D0223683}"/>
              </a:ext>
            </a:extLst>
          </p:cNvPr>
          <p:cNvSpPr/>
          <p:nvPr/>
        </p:nvSpPr>
        <p:spPr>
          <a:xfrm>
            <a:off x="4933360" y="1913219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24B239B1-AA6B-4FC3-9DAD-0A46BA31BC42}"/>
              </a:ext>
            </a:extLst>
          </p:cNvPr>
          <p:cNvSpPr/>
          <p:nvPr/>
        </p:nvSpPr>
        <p:spPr>
          <a:xfrm>
            <a:off x="4389567" y="3185925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BCFC89E9-B5D9-4928-B564-1EE56B2C949D}"/>
              </a:ext>
            </a:extLst>
          </p:cNvPr>
          <p:cNvSpPr/>
          <p:nvPr/>
        </p:nvSpPr>
        <p:spPr>
          <a:xfrm>
            <a:off x="5226567" y="5189606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F769964C-F0B9-492B-BDED-0CC40BA47E20}"/>
              </a:ext>
            </a:extLst>
          </p:cNvPr>
          <p:cNvSpPr/>
          <p:nvPr/>
        </p:nvSpPr>
        <p:spPr>
          <a:xfrm>
            <a:off x="6493760" y="2277059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FB0F9E72-42A1-4197-9AC2-4C203448F619}"/>
              </a:ext>
            </a:extLst>
          </p:cNvPr>
          <p:cNvSpPr/>
          <p:nvPr/>
        </p:nvSpPr>
        <p:spPr>
          <a:xfrm>
            <a:off x="7326446" y="4359645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875B74FB-0AC6-4D44-A477-70529D37F4D9}"/>
              </a:ext>
            </a:extLst>
          </p:cNvPr>
          <p:cNvSpPr>
            <a:spLocks noChangeAspect="1"/>
          </p:cNvSpPr>
          <p:nvPr/>
        </p:nvSpPr>
        <p:spPr>
          <a:xfrm>
            <a:off x="6468699" y="5207842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45FF811A-4CFA-46D4-AE42-BF680C3760E0}"/>
              </a:ext>
            </a:extLst>
          </p:cNvPr>
          <p:cNvSpPr/>
          <p:nvPr/>
        </p:nvSpPr>
        <p:spPr>
          <a:xfrm flipH="1">
            <a:off x="5250512" y="2268970"/>
            <a:ext cx="440978" cy="36378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0F4F3661-9A9E-402E-943F-08898563B7EB}"/>
              </a:ext>
            </a:extLst>
          </p:cNvPr>
          <p:cNvSpPr/>
          <p:nvPr/>
        </p:nvSpPr>
        <p:spPr>
          <a:xfrm>
            <a:off x="7035567" y="285048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406B9DDC-3CBD-44D8-A44C-B33E60964C8B}"/>
              </a:ext>
            </a:extLst>
          </p:cNvPr>
          <p:cNvSpPr/>
          <p:nvPr/>
        </p:nvSpPr>
        <p:spPr>
          <a:xfrm>
            <a:off x="4053214" y="3989147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6C583462-AAA0-4D46-BCCE-3F92A3308088}"/>
              </a:ext>
            </a:extLst>
          </p:cNvPr>
          <p:cNvSpPr>
            <a:spLocks noChangeAspect="1"/>
          </p:cNvSpPr>
          <p:nvPr/>
        </p:nvSpPr>
        <p:spPr>
          <a:xfrm rot="9900000">
            <a:off x="7343476" y="319301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B6E67549-9668-4945-A662-5E6A66C7EC6A}"/>
              </a:ext>
            </a:extLst>
          </p:cNvPr>
          <p:cNvSpPr>
            <a:spLocks noChangeAspect="1"/>
          </p:cNvSpPr>
          <p:nvPr/>
        </p:nvSpPr>
        <p:spPr>
          <a:xfrm>
            <a:off x="4369300" y="4303383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EEF1C4E-8AA4-4548-A524-68388A837E82}"/>
              </a:ext>
            </a:extLst>
          </p:cNvPr>
          <p:cNvSpPr/>
          <p:nvPr/>
        </p:nvSpPr>
        <p:spPr>
          <a:xfrm>
            <a:off x="4983016" y="2820680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60DFE232-27C0-43B3-A843-93B194F041E8}"/>
              </a:ext>
            </a:extLst>
          </p:cNvPr>
          <p:cNvGrpSpPr/>
          <p:nvPr/>
        </p:nvGrpSpPr>
        <p:grpSpPr>
          <a:xfrm>
            <a:off x="8404604" y="4030792"/>
            <a:ext cx="2911650" cy="959038"/>
            <a:chOff x="6369928" y="4901747"/>
            <a:chExt cx="2175465" cy="9590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8594C1-7D16-4B52-9E25-6B15D46F4595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94EF48-7BAC-44E8-825F-5AB8CF9EFE35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3">
            <a:extLst>
              <a:ext uri="{FF2B5EF4-FFF2-40B4-BE49-F238E27FC236}">
                <a16:creationId xmlns:a16="http://schemas.microsoft.com/office/drawing/2014/main" id="{99115756-E17F-400C-8BC6-A3D8444B1FA7}"/>
              </a:ext>
            </a:extLst>
          </p:cNvPr>
          <p:cNvGrpSpPr/>
          <p:nvPr/>
        </p:nvGrpSpPr>
        <p:grpSpPr>
          <a:xfrm>
            <a:off x="785212" y="2800072"/>
            <a:ext cx="2911651" cy="959038"/>
            <a:chOff x="-2604" y="3201033"/>
            <a:chExt cx="2175465" cy="9590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7268DD-BD63-44D0-B172-F205A645BE4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67E45B-07DD-45C8-B2F5-18DA56A29324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7FE1877-26F8-4BC1-97D9-EBA412D4AE29}"/>
              </a:ext>
            </a:extLst>
          </p:cNvPr>
          <p:cNvSpPr txBox="1"/>
          <p:nvPr/>
        </p:nvSpPr>
        <p:spPr>
          <a:xfrm>
            <a:off x="5319369" y="4153004"/>
            <a:ext cx="155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 55">
            <a:extLst>
              <a:ext uri="{FF2B5EF4-FFF2-40B4-BE49-F238E27FC236}">
                <a16:creationId xmlns:a16="http://schemas.microsoft.com/office/drawing/2014/main" id="{A72BA094-9B59-461F-889B-F97607FC54FC}"/>
              </a:ext>
            </a:extLst>
          </p:cNvPr>
          <p:cNvSpPr/>
          <p:nvPr/>
        </p:nvSpPr>
        <p:spPr>
          <a:xfrm rot="3600000">
            <a:off x="5826544" y="3168783"/>
            <a:ext cx="461610" cy="113109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BD42CC-BAAF-43EB-AB26-B32360B2EC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B2D7A0A-6115-4F8A-BE22-600E719D38E2}"/>
              </a:ext>
            </a:extLst>
          </p:cNvPr>
          <p:cNvSpPr txBox="1">
            <a:spLocks/>
          </p:cNvSpPr>
          <p:nvPr/>
        </p:nvSpPr>
        <p:spPr>
          <a:xfrm>
            <a:off x="643028" y="275742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DBDCE51-F701-4C0D-81EC-3AE343C24B83}"/>
              </a:ext>
            </a:extLst>
          </p:cNvPr>
          <p:cNvSpPr txBox="1">
            <a:spLocks/>
          </p:cNvSpPr>
          <p:nvPr/>
        </p:nvSpPr>
        <p:spPr>
          <a:xfrm>
            <a:off x="643028" y="303441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BFEB1AC-B636-4BCC-B1A4-B25194A908AB}"/>
              </a:ext>
            </a:extLst>
          </p:cNvPr>
          <p:cNvSpPr txBox="1">
            <a:spLocks/>
          </p:cNvSpPr>
          <p:nvPr/>
        </p:nvSpPr>
        <p:spPr>
          <a:xfrm>
            <a:off x="3452062" y="275742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EFA7060-81DC-43D7-9147-FA0620FD62A3}"/>
              </a:ext>
            </a:extLst>
          </p:cNvPr>
          <p:cNvSpPr txBox="1">
            <a:spLocks/>
          </p:cNvSpPr>
          <p:nvPr/>
        </p:nvSpPr>
        <p:spPr>
          <a:xfrm>
            <a:off x="3452062" y="303441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2B750A0-B8E2-422A-ABB7-C27E384672C1}"/>
              </a:ext>
            </a:extLst>
          </p:cNvPr>
          <p:cNvSpPr txBox="1">
            <a:spLocks/>
          </p:cNvSpPr>
          <p:nvPr/>
        </p:nvSpPr>
        <p:spPr>
          <a:xfrm>
            <a:off x="643028" y="498543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CFA0DC7-0A45-45BE-9917-71238B48639A}"/>
              </a:ext>
            </a:extLst>
          </p:cNvPr>
          <p:cNvSpPr txBox="1">
            <a:spLocks/>
          </p:cNvSpPr>
          <p:nvPr/>
        </p:nvSpPr>
        <p:spPr>
          <a:xfrm>
            <a:off x="643028" y="526242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EAF3A791-3763-4C70-81C7-5611797A1C44}"/>
              </a:ext>
            </a:extLst>
          </p:cNvPr>
          <p:cNvSpPr txBox="1">
            <a:spLocks/>
          </p:cNvSpPr>
          <p:nvPr/>
        </p:nvSpPr>
        <p:spPr>
          <a:xfrm>
            <a:off x="3452062" y="4985430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2AB8ECA3-D6CC-4063-A516-85D459C8E8DA}"/>
              </a:ext>
            </a:extLst>
          </p:cNvPr>
          <p:cNvSpPr txBox="1">
            <a:spLocks/>
          </p:cNvSpPr>
          <p:nvPr/>
        </p:nvSpPr>
        <p:spPr>
          <a:xfrm>
            <a:off x="3452062" y="5262429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93DE8AE6-F2F5-4850-AE07-C8D04D85DBCA}"/>
              </a:ext>
            </a:extLst>
          </p:cNvPr>
          <p:cNvSpPr/>
          <p:nvPr/>
        </p:nvSpPr>
        <p:spPr>
          <a:xfrm>
            <a:off x="1362758" y="1903028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DDEF68AC-35CB-45FD-8FEE-726DE8ADCFB3}"/>
              </a:ext>
            </a:extLst>
          </p:cNvPr>
          <p:cNvSpPr/>
          <p:nvPr/>
        </p:nvSpPr>
        <p:spPr>
          <a:xfrm>
            <a:off x="4171792" y="1903028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D6E2C534-E545-4927-9C51-799EB4FF5190}"/>
              </a:ext>
            </a:extLst>
          </p:cNvPr>
          <p:cNvSpPr/>
          <p:nvPr/>
        </p:nvSpPr>
        <p:spPr>
          <a:xfrm>
            <a:off x="4171792" y="4131039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994FC567-6F9D-44AB-839D-6AE1AC1671E7}"/>
              </a:ext>
            </a:extLst>
          </p:cNvPr>
          <p:cNvSpPr/>
          <p:nvPr/>
        </p:nvSpPr>
        <p:spPr>
          <a:xfrm>
            <a:off x="1362758" y="4131039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EAD2296F-7C80-4D19-B127-53D4257AF261}"/>
              </a:ext>
            </a:extLst>
          </p:cNvPr>
          <p:cNvSpPr txBox="1">
            <a:spLocks/>
          </p:cNvSpPr>
          <p:nvPr/>
        </p:nvSpPr>
        <p:spPr>
          <a:xfrm>
            <a:off x="6264665" y="2757734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4CC3B31-6F8B-4BDD-8A23-7750D60BF605}"/>
              </a:ext>
            </a:extLst>
          </p:cNvPr>
          <p:cNvSpPr txBox="1">
            <a:spLocks/>
          </p:cNvSpPr>
          <p:nvPr/>
        </p:nvSpPr>
        <p:spPr>
          <a:xfrm>
            <a:off x="6264665" y="3034733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D615E0D6-C2C6-4CCB-8827-881E20ED3F45}"/>
              </a:ext>
            </a:extLst>
          </p:cNvPr>
          <p:cNvSpPr txBox="1">
            <a:spLocks/>
          </p:cNvSpPr>
          <p:nvPr/>
        </p:nvSpPr>
        <p:spPr>
          <a:xfrm>
            <a:off x="6264665" y="4985744"/>
            <a:ext cx="2196000" cy="2772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Your 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E57758D1-4801-4872-B4AB-9405B788C2EF}"/>
              </a:ext>
            </a:extLst>
          </p:cNvPr>
          <p:cNvSpPr txBox="1">
            <a:spLocks/>
          </p:cNvSpPr>
          <p:nvPr/>
        </p:nvSpPr>
        <p:spPr>
          <a:xfrm>
            <a:off x="6264665" y="5262743"/>
            <a:ext cx="2196000" cy="82800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cs typeface="Arial" pitchFamily="34" charset="0"/>
              </a:rPr>
              <a:t>You can simply impress your audience and add a unique zing and appeal to your Presentations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FB606741-2A30-4E53-8CA6-3FFC52636058}"/>
              </a:ext>
            </a:extLst>
          </p:cNvPr>
          <p:cNvSpPr/>
          <p:nvPr/>
        </p:nvSpPr>
        <p:spPr>
          <a:xfrm>
            <a:off x="6984395" y="1903342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C9E6A0E9-1D4F-4F7E-9AD8-661E2F1C6BB4}"/>
              </a:ext>
            </a:extLst>
          </p:cNvPr>
          <p:cNvSpPr/>
          <p:nvPr/>
        </p:nvSpPr>
        <p:spPr>
          <a:xfrm>
            <a:off x="6984395" y="4131353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8">
            <a:extLst>
              <a:ext uri="{FF2B5EF4-FFF2-40B4-BE49-F238E27FC236}">
                <a16:creationId xmlns:a16="http://schemas.microsoft.com/office/drawing/2014/main" id="{C593C30D-DAAC-4977-AACF-206775D122BC}"/>
              </a:ext>
            </a:extLst>
          </p:cNvPr>
          <p:cNvSpPr/>
          <p:nvPr/>
        </p:nvSpPr>
        <p:spPr>
          <a:xfrm>
            <a:off x="4364202" y="4285223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Donut 39">
            <a:extLst>
              <a:ext uri="{FF2B5EF4-FFF2-40B4-BE49-F238E27FC236}">
                <a16:creationId xmlns:a16="http://schemas.microsoft.com/office/drawing/2014/main" id="{89605CD0-1E32-4133-87F7-F71D34C7E0FA}"/>
              </a:ext>
            </a:extLst>
          </p:cNvPr>
          <p:cNvSpPr/>
          <p:nvPr/>
        </p:nvSpPr>
        <p:spPr>
          <a:xfrm>
            <a:off x="7177812" y="208964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8CF2AE8C-7888-4E51-9C90-41D9A3AFC1E0}"/>
              </a:ext>
            </a:extLst>
          </p:cNvPr>
          <p:cNvSpPr/>
          <p:nvPr/>
        </p:nvSpPr>
        <p:spPr>
          <a:xfrm>
            <a:off x="4344986" y="2102855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E799376-4175-4CEC-9786-522C2D1818CB}"/>
              </a:ext>
            </a:extLst>
          </p:cNvPr>
          <p:cNvSpPr/>
          <p:nvPr/>
        </p:nvSpPr>
        <p:spPr>
          <a:xfrm>
            <a:off x="1517893" y="215077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ardrop 6">
            <a:extLst>
              <a:ext uri="{FF2B5EF4-FFF2-40B4-BE49-F238E27FC236}">
                <a16:creationId xmlns:a16="http://schemas.microsoft.com/office/drawing/2014/main" id="{C52563CA-ECDD-4CEF-87EC-552475883639}"/>
              </a:ext>
            </a:extLst>
          </p:cNvPr>
          <p:cNvSpPr/>
          <p:nvPr/>
        </p:nvSpPr>
        <p:spPr>
          <a:xfrm rot="8100000">
            <a:off x="7209800" y="4339465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48C1CE2D-CAC2-49C8-B3ED-60F2BEB5B1A8}"/>
              </a:ext>
            </a:extLst>
          </p:cNvPr>
          <p:cNvSpPr>
            <a:spLocks noChangeAspect="1"/>
          </p:cNvSpPr>
          <p:nvPr/>
        </p:nvSpPr>
        <p:spPr>
          <a:xfrm>
            <a:off x="1570724" y="4340397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43617A3-FE2D-49B6-AEBC-82DAD997559F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31F27D-977F-4DC0-995D-EBB99F908856}"/>
              </a:ext>
            </a:extLst>
          </p:cNvPr>
          <p:cNvGrpSpPr/>
          <p:nvPr/>
        </p:nvGrpSpPr>
        <p:grpSpPr>
          <a:xfrm>
            <a:off x="1083767" y="1972549"/>
            <a:ext cx="2552401" cy="2137656"/>
            <a:chOff x="2177069" y="2506721"/>
            <a:chExt cx="2552401" cy="21376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09557A-87E9-4F98-ABFB-0250FE3B736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6" name="Teardrop 14">
                <a:extLst>
                  <a:ext uri="{FF2B5EF4-FFF2-40B4-BE49-F238E27FC236}">
                    <a16:creationId xmlns:a16="http://schemas.microsoft.com/office/drawing/2014/main" id="{EB6F0441-7EDB-4EB7-BC21-1B1CE120CE9B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65A7BE7-9AC1-443C-B1D3-229CC7511104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1955F1E-3914-4F1D-9B16-C6DAE4367675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531794-24A5-4389-B896-CA083C403123}"/>
              </a:ext>
            </a:extLst>
          </p:cNvPr>
          <p:cNvGrpSpPr/>
          <p:nvPr/>
        </p:nvGrpSpPr>
        <p:grpSpPr>
          <a:xfrm>
            <a:off x="3583008" y="1972549"/>
            <a:ext cx="2552401" cy="2137656"/>
            <a:chOff x="2177069" y="2506721"/>
            <a:chExt cx="2552401" cy="21376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59FE33-A226-4626-B16F-5BEE60207BDC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1" name="Teardrop 14">
                <a:extLst>
                  <a:ext uri="{FF2B5EF4-FFF2-40B4-BE49-F238E27FC236}">
                    <a16:creationId xmlns:a16="http://schemas.microsoft.com/office/drawing/2014/main" id="{3B3AF3F8-0441-41E8-B3E7-7E9B45C7B4C9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D9F98A-8EB2-45FB-95CD-2349D573F01B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FC10FA9-7306-43BD-B044-065096F60F0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DF7885-CB14-4665-A2C7-BF36D2AB1450}"/>
              </a:ext>
            </a:extLst>
          </p:cNvPr>
          <p:cNvGrpSpPr/>
          <p:nvPr/>
        </p:nvGrpSpPr>
        <p:grpSpPr>
          <a:xfrm>
            <a:off x="6082249" y="1972549"/>
            <a:ext cx="2552401" cy="2137656"/>
            <a:chOff x="2177069" y="2506721"/>
            <a:chExt cx="2552401" cy="213765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E7DB362-D042-4685-B3EB-72AFF3F0B8D9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16" name="Teardrop 14">
                <a:extLst>
                  <a:ext uri="{FF2B5EF4-FFF2-40B4-BE49-F238E27FC236}">
                    <a16:creationId xmlns:a16="http://schemas.microsoft.com/office/drawing/2014/main" id="{13D14031-A21E-4DA2-A61C-7CC5B9F70DF3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8741B2-B2D0-4732-959F-CC197D0FA56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BE3617-4A61-4271-A842-B9C4B35AEC98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466195-0958-4EAC-8A1C-E7D3565CC601}"/>
              </a:ext>
            </a:extLst>
          </p:cNvPr>
          <p:cNvGrpSpPr/>
          <p:nvPr/>
        </p:nvGrpSpPr>
        <p:grpSpPr>
          <a:xfrm>
            <a:off x="8581490" y="1972549"/>
            <a:ext cx="2552401" cy="2137656"/>
            <a:chOff x="2177069" y="2506721"/>
            <a:chExt cx="2552401" cy="21376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040BFA-3E22-408B-8CB6-F84F8AB14AD6}"/>
                </a:ext>
              </a:extLst>
            </p:cNvPr>
            <p:cNvGrpSpPr/>
            <p:nvPr/>
          </p:nvGrpSpPr>
          <p:grpSpPr>
            <a:xfrm>
              <a:off x="2715048" y="2506721"/>
              <a:ext cx="1476444" cy="1476444"/>
              <a:chOff x="2715048" y="2506721"/>
              <a:chExt cx="1476444" cy="1476444"/>
            </a:xfrm>
          </p:grpSpPr>
          <p:sp>
            <p:nvSpPr>
              <p:cNvPr id="21" name="Teardrop 14">
                <a:extLst>
                  <a:ext uri="{FF2B5EF4-FFF2-40B4-BE49-F238E27FC236}">
                    <a16:creationId xmlns:a16="http://schemas.microsoft.com/office/drawing/2014/main" id="{9E6CE711-89FA-4B62-A641-5AB8C7797045}"/>
                  </a:ext>
                </a:extLst>
              </p:cNvPr>
              <p:cNvSpPr/>
              <p:nvPr/>
            </p:nvSpPr>
            <p:spPr>
              <a:xfrm rot="8100000">
                <a:off x="2715048" y="2506721"/>
                <a:ext cx="1476444" cy="1476444"/>
              </a:xfrm>
              <a:custGeom>
                <a:avLst/>
                <a:gdLst>
                  <a:gd name="connsiteX0" fmla="*/ 0 w 1237749"/>
                  <a:gd name="connsiteY0" fmla="*/ 618875 h 1237749"/>
                  <a:gd name="connsiteX1" fmla="*/ 618875 w 1237749"/>
                  <a:gd name="connsiteY1" fmla="*/ 0 h 1237749"/>
                  <a:gd name="connsiteX2" fmla="*/ 1476443 w 1237749"/>
                  <a:gd name="connsiteY2" fmla="*/ -238694 h 1237749"/>
                  <a:gd name="connsiteX3" fmla="*/ 1237749 w 1237749"/>
                  <a:gd name="connsiteY3" fmla="*/ 618875 h 1237749"/>
                  <a:gd name="connsiteX4" fmla="*/ 618874 w 1237749"/>
                  <a:gd name="connsiteY4" fmla="*/ 1237750 h 1237749"/>
                  <a:gd name="connsiteX5" fmla="*/ -1 w 1237749"/>
                  <a:gd name="connsiteY5" fmla="*/ 618875 h 1237749"/>
                  <a:gd name="connsiteX6" fmla="*/ 0 w 1237749"/>
                  <a:gd name="connsiteY6" fmla="*/ 618875 h 1237749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  <a:gd name="connsiteX0" fmla="*/ 1 w 1476444"/>
                  <a:gd name="connsiteY0" fmla="*/ 857569 h 1476444"/>
                  <a:gd name="connsiteX1" fmla="*/ 618876 w 1476444"/>
                  <a:gd name="connsiteY1" fmla="*/ 238694 h 1476444"/>
                  <a:gd name="connsiteX2" fmla="*/ 1476444 w 1476444"/>
                  <a:gd name="connsiteY2" fmla="*/ 0 h 1476444"/>
                  <a:gd name="connsiteX3" fmla="*/ 1237750 w 1476444"/>
                  <a:gd name="connsiteY3" fmla="*/ 857569 h 1476444"/>
                  <a:gd name="connsiteX4" fmla="*/ 618875 w 1476444"/>
                  <a:gd name="connsiteY4" fmla="*/ 1476444 h 1476444"/>
                  <a:gd name="connsiteX5" fmla="*/ 0 w 1476444"/>
                  <a:gd name="connsiteY5" fmla="*/ 857569 h 1476444"/>
                  <a:gd name="connsiteX6" fmla="*/ 1 w 1476444"/>
                  <a:gd name="connsiteY6" fmla="*/ 857569 h 14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444" h="1476444">
                    <a:moveTo>
                      <a:pt x="1" y="857569"/>
                    </a:moveTo>
                    <a:cubicBezTo>
                      <a:pt x="1" y="515774"/>
                      <a:pt x="224685" y="327981"/>
                      <a:pt x="618876" y="238694"/>
                    </a:cubicBezTo>
                    <a:cubicBezTo>
                      <a:pt x="900377" y="174932"/>
                      <a:pt x="1148421" y="116962"/>
                      <a:pt x="1476444" y="0"/>
                    </a:cubicBezTo>
                    <a:cubicBezTo>
                      <a:pt x="1359484" y="328024"/>
                      <a:pt x="1322086" y="543600"/>
                      <a:pt x="1237750" y="857569"/>
                    </a:cubicBezTo>
                    <a:cubicBezTo>
                      <a:pt x="1149083" y="1187663"/>
                      <a:pt x="960670" y="1476444"/>
                      <a:pt x="618875" y="1476444"/>
                    </a:cubicBezTo>
                    <a:cubicBezTo>
                      <a:pt x="277080" y="1476444"/>
                      <a:pt x="0" y="1199364"/>
                      <a:pt x="0" y="857569"/>
                    </a:cubicBezTo>
                    <a:lnTo>
                      <a:pt x="1" y="85756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FD7F9E-22FB-4C9A-9712-99CCF8106D2F}"/>
                  </a:ext>
                </a:extLst>
              </p:cNvPr>
              <p:cNvSpPr/>
              <p:nvPr/>
            </p:nvSpPr>
            <p:spPr>
              <a:xfrm>
                <a:off x="2946374" y="2558747"/>
                <a:ext cx="1019339" cy="10193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312B37-0E56-4F3E-B7C2-A6972DBB2BC0}"/>
                </a:ext>
              </a:extLst>
            </p:cNvPr>
            <p:cNvSpPr/>
            <p:nvPr/>
          </p:nvSpPr>
          <p:spPr>
            <a:xfrm flipV="1">
              <a:off x="2177069" y="4257232"/>
              <a:ext cx="2552401" cy="387145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58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Rectangle 16">
            <a:extLst>
              <a:ext uri="{FF2B5EF4-FFF2-40B4-BE49-F238E27FC236}">
                <a16:creationId xmlns:a16="http://schemas.microsoft.com/office/drawing/2014/main" id="{9FAE322E-1271-428C-B04F-7D190E6CC8B0}"/>
              </a:ext>
            </a:extLst>
          </p:cNvPr>
          <p:cNvSpPr/>
          <p:nvPr/>
        </p:nvSpPr>
        <p:spPr>
          <a:xfrm rot="2700000">
            <a:off x="4741445" y="2263136"/>
            <a:ext cx="301560" cy="54064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C1C0DF2-27B6-4C24-B96D-6DF98CB81C84}"/>
              </a:ext>
            </a:extLst>
          </p:cNvPr>
          <p:cNvSpPr/>
          <p:nvPr/>
        </p:nvSpPr>
        <p:spPr>
          <a:xfrm>
            <a:off x="2195235" y="2358585"/>
            <a:ext cx="373620" cy="3497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2950F3B1-244B-4B4A-93BA-9DE77832AA0D}"/>
              </a:ext>
            </a:extLst>
          </p:cNvPr>
          <p:cNvSpPr>
            <a:spLocks noChangeAspect="1"/>
          </p:cNvSpPr>
          <p:nvPr/>
        </p:nvSpPr>
        <p:spPr>
          <a:xfrm>
            <a:off x="9656584" y="2302756"/>
            <a:ext cx="402212" cy="40557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5EB0D7F7-6175-4652-8B21-B22B7855F8D2}"/>
              </a:ext>
            </a:extLst>
          </p:cNvPr>
          <p:cNvSpPr/>
          <p:nvPr/>
        </p:nvSpPr>
        <p:spPr>
          <a:xfrm flipH="1">
            <a:off x="7133452" y="2358585"/>
            <a:ext cx="449994" cy="37121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95D9D38-C213-49A8-B5BF-FBB6DDD4B339}"/>
              </a:ext>
            </a:extLst>
          </p:cNvPr>
          <p:cNvGrpSpPr/>
          <p:nvPr/>
        </p:nvGrpSpPr>
        <p:grpSpPr>
          <a:xfrm>
            <a:off x="1446454" y="4488099"/>
            <a:ext cx="1871182" cy="1511810"/>
            <a:chOff x="862535" y="3526314"/>
            <a:chExt cx="1563024" cy="15118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7E03F3-F218-4EAE-A4A8-676A9DE25FC1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481C66-83FC-4172-8670-67143192CF67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EB338B-EC77-4E68-B0C8-F0894E0395F5}"/>
              </a:ext>
            </a:extLst>
          </p:cNvPr>
          <p:cNvGrpSpPr/>
          <p:nvPr/>
        </p:nvGrpSpPr>
        <p:grpSpPr>
          <a:xfrm>
            <a:off x="3938336" y="4488099"/>
            <a:ext cx="1871182" cy="1511810"/>
            <a:chOff x="862535" y="3526314"/>
            <a:chExt cx="1563024" cy="15118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78BCBE-8F08-4468-9670-CC78CE7A8802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9056AB-D50F-4806-8188-30757326E51E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722789-6D2B-4CEA-900E-A2FAA56F997A}"/>
              </a:ext>
            </a:extLst>
          </p:cNvPr>
          <p:cNvGrpSpPr/>
          <p:nvPr/>
        </p:nvGrpSpPr>
        <p:grpSpPr>
          <a:xfrm>
            <a:off x="6430218" y="4488099"/>
            <a:ext cx="1871182" cy="1511810"/>
            <a:chOff x="862535" y="3526314"/>
            <a:chExt cx="1563024" cy="15118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119732-52F3-4981-AC59-EBD87F65EE9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0C60A8-39CC-40D2-BFA2-7865E54B637F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75BE41-4AB4-492B-A99B-DDDCEB65ADE4}"/>
              </a:ext>
            </a:extLst>
          </p:cNvPr>
          <p:cNvGrpSpPr/>
          <p:nvPr/>
        </p:nvGrpSpPr>
        <p:grpSpPr>
          <a:xfrm>
            <a:off x="8922099" y="4488099"/>
            <a:ext cx="1871182" cy="1511810"/>
            <a:chOff x="862535" y="3526314"/>
            <a:chExt cx="1563024" cy="151181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2D4CE1-AFCD-48C9-A2B0-A56931A24F57}"/>
                </a:ext>
              </a:extLst>
            </p:cNvPr>
            <p:cNvSpPr txBox="1"/>
            <p:nvPr/>
          </p:nvSpPr>
          <p:spPr>
            <a:xfrm>
              <a:off x="862535" y="3526314"/>
              <a:ext cx="156302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4331DB-E3F9-4288-A15B-D179C04FCEB3}"/>
                </a:ext>
              </a:extLst>
            </p:cNvPr>
            <p:cNvSpPr txBox="1"/>
            <p:nvPr/>
          </p:nvSpPr>
          <p:spPr>
            <a:xfrm>
              <a:off x="862535" y="3837795"/>
              <a:ext cx="156302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B42C8B60-D6BA-42C5-861F-2E877EBC72F2}"/>
              </a:ext>
            </a:extLst>
          </p:cNvPr>
          <p:cNvSpPr/>
          <p:nvPr/>
        </p:nvSpPr>
        <p:spPr>
          <a:xfrm rot="10800000">
            <a:off x="5670120" y="4768779"/>
            <a:ext cx="851759" cy="1523290"/>
          </a:xfrm>
          <a:prstGeom prst="upArrow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A498AF-E04F-4E57-9AE0-8AB48BD19BD7}"/>
              </a:ext>
            </a:extLst>
          </p:cNvPr>
          <p:cNvGrpSpPr/>
          <p:nvPr/>
        </p:nvGrpSpPr>
        <p:grpSpPr>
          <a:xfrm>
            <a:off x="3910991" y="2028562"/>
            <a:ext cx="4396146" cy="3463296"/>
            <a:chOff x="1806022" y="2656735"/>
            <a:chExt cx="3988343" cy="3142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2FA4D2-9BC3-4659-A38F-DDEF0C384007}"/>
                </a:ext>
              </a:extLst>
            </p:cNvPr>
            <p:cNvSpPr/>
            <p:nvPr/>
          </p:nvSpPr>
          <p:spPr>
            <a:xfrm>
              <a:off x="1978223" y="2781114"/>
              <a:ext cx="3643942" cy="1270086"/>
            </a:xfrm>
            <a:prstGeom prst="ellipse">
              <a:avLst/>
            </a:prstGeom>
            <a:solidFill>
              <a:schemeClr val="bg1">
                <a:lumMod val="65000"/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512091-BF3C-4FED-B99A-DCFECC92D8A3}"/>
                </a:ext>
              </a:extLst>
            </p:cNvPr>
            <p:cNvSpPr/>
            <p:nvPr/>
          </p:nvSpPr>
          <p:spPr>
            <a:xfrm>
              <a:off x="1806022" y="2656735"/>
              <a:ext cx="3988343" cy="3142032"/>
            </a:xfrm>
            <a:custGeom>
              <a:avLst/>
              <a:gdLst>
                <a:gd name="connsiteX0" fmla="*/ 2388104 w 4776206"/>
                <a:gd name="connsiteY0" fmla="*/ 148949 h 3762713"/>
                <a:gd name="connsiteX1" fmla="*/ 206218 w 4776206"/>
                <a:gd name="connsiteY1" fmla="*/ 909440 h 3762713"/>
                <a:gd name="connsiteX2" fmla="*/ 2388104 w 4776206"/>
                <a:gd name="connsiteY2" fmla="*/ 1669931 h 3762713"/>
                <a:gd name="connsiteX3" fmla="*/ 4569990 w 4776206"/>
                <a:gd name="connsiteY3" fmla="*/ 909440 h 3762713"/>
                <a:gd name="connsiteX4" fmla="*/ 2388104 w 4776206"/>
                <a:gd name="connsiteY4" fmla="*/ 148949 h 3762713"/>
                <a:gd name="connsiteX5" fmla="*/ 2388103 w 4776206"/>
                <a:gd name="connsiteY5" fmla="*/ 0 h 3762713"/>
                <a:gd name="connsiteX6" fmla="*/ 4776206 w 4776206"/>
                <a:gd name="connsiteY6" fmla="*/ 918941 h 3762713"/>
                <a:gd name="connsiteX7" fmla="*/ 4763876 w 4776206"/>
                <a:gd name="connsiteY7" fmla="*/ 1012898 h 3762713"/>
                <a:gd name="connsiteX8" fmla="*/ 4757696 w 4776206"/>
                <a:gd name="connsiteY8" fmla="*/ 1028481 h 3762713"/>
                <a:gd name="connsiteX9" fmla="*/ 4659107 w 4776206"/>
                <a:gd name="connsiteY9" fmla="*/ 1202441 h 3762713"/>
                <a:gd name="connsiteX10" fmla="*/ 3006423 w 4776206"/>
                <a:gd name="connsiteY10" fmla="*/ 3657627 h 3762713"/>
                <a:gd name="connsiteX11" fmla="*/ 3000542 w 4776206"/>
                <a:gd name="connsiteY11" fmla="*/ 3657627 h 3762713"/>
                <a:gd name="connsiteX12" fmla="*/ 2997113 w 4776206"/>
                <a:gd name="connsiteY12" fmla="*/ 3664350 h 3762713"/>
                <a:gd name="connsiteX13" fmla="*/ 2386594 w 4776206"/>
                <a:gd name="connsiteY13" fmla="*/ 3762713 h 3762713"/>
                <a:gd name="connsiteX14" fmla="*/ 1776075 w 4776206"/>
                <a:gd name="connsiteY14" fmla="*/ 3664350 h 3762713"/>
                <a:gd name="connsiteX15" fmla="*/ 1772646 w 4776206"/>
                <a:gd name="connsiteY15" fmla="*/ 3657627 h 3762713"/>
                <a:gd name="connsiteX16" fmla="*/ 1769783 w 4776206"/>
                <a:gd name="connsiteY16" fmla="*/ 3657627 h 3762713"/>
                <a:gd name="connsiteX17" fmla="*/ 117099 w 4776206"/>
                <a:gd name="connsiteY17" fmla="*/ 1202441 h 3762713"/>
                <a:gd name="connsiteX18" fmla="*/ 18511 w 4776206"/>
                <a:gd name="connsiteY18" fmla="*/ 1028481 h 3762713"/>
                <a:gd name="connsiteX19" fmla="*/ 12330 w 4776206"/>
                <a:gd name="connsiteY19" fmla="*/ 1012898 h 3762713"/>
                <a:gd name="connsiteX20" fmla="*/ 0 w 4776206"/>
                <a:gd name="connsiteY20" fmla="*/ 918941 h 3762713"/>
                <a:gd name="connsiteX21" fmla="*/ 2388103 w 4776206"/>
                <a:gd name="connsiteY21" fmla="*/ 0 h 376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6206" h="3762713">
                  <a:moveTo>
                    <a:pt x="2388104" y="148949"/>
                  </a:moveTo>
                  <a:cubicBezTo>
                    <a:pt x="1183082" y="148949"/>
                    <a:pt x="206218" y="489432"/>
                    <a:pt x="206218" y="909440"/>
                  </a:cubicBezTo>
                  <a:cubicBezTo>
                    <a:pt x="206218" y="1329448"/>
                    <a:pt x="1183082" y="1669931"/>
                    <a:pt x="2388104" y="1669931"/>
                  </a:cubicBezTo>
                  <a:cubicBezTo>
                    <a:pt x="3593126" y="1669931"/>
                    <a:pt x="4569990" y="1329448"/>
                    <a:pt x="4569990" y="909440"/>
                  </a:cubicBezTo>
                  <a:cubicBezTo>
                    <a:pt x="4569990" y="489432"/>
                    <a:pt x="3593126" y="148949"/>
                    <a:pt x="2388104" y="148949"/>
                  </a:cubicBezTo>
                  <a:close/>
                  <a:moveTo>
                    <a:pt x="2388103" y="0"/>
                  </a:moveTo>
                  <a:cubicBezTo>
                    <a:pt x="3707016" y="0"/>
                    <a:pt x="4776206" y="411424"/>
                    <a:pt x="4776206" y="918941"/>
                  </a:cubicBezTo>
                  <a:cubicBezTo>
                    <a:pt x="4776206" y="950661"/>
                    <a:pt x="4772029" y="982005"/>
                    <a:pt x="4763876" y="1012898"/>
                  </a:cubicBezTo>
                  <a:lnTo>
                    <a:pt x="4757696" y="1028481"/>
                  </a:lnTo>
                  <a:lnTo>
                    <a:pt x="4659107" y="1202441"/>
                  </a:lnTo>
                  <a:lnTo>
                    <a:pt x="3006423" y="3657627"/>
                  </a:lnTo>
                  <a:lnTo>
                    <a:pt x="3000542" y="3657627"/>
                  </a:lnTo>
                  <a:lnTo>
                    <a:pt x="2997113" y="3664350"/>
                  </a:lnTo>
                  <a:cubicBezTo>
                    <a:pt x="2939004" y="3720486"/>
                    <a:pt x="2687745" y="3762713"/>
                    <a:pt x="2386594" y="3762713"/>
                  </a:cubicBezTo>
                  <a:cubicBezTo>
                    <a:pt x="2085443" y="3762713"/>
                    <a:pt x="1834184" y="3720486"/>
                    <a:pt x="1776075" y="3664350"/>
                  </a:cubicBezTo>
                  <a:lnTo>
                    <a:pt x="1772646" y="3657627"/>
                  </a:lnTo>
                  <a:lnTo>
                    <a:pt x="1769783" y="3657627"/>
                  </a:lnTo>
                  <a:lnTo>
                    <a:pt x="117099" y="1202441"/>
                  </a:lnTo>
                  <a:lnTo>
                    <a:pt x="18511" y="1028481"/>
                  </a:lnTo>
                  <a:lnTo>
                    <a:pt x="12330" y="1012898"/>
                  </a:lnTo>
                  <a:cubicBezTo>
                    <a:pt x="4177" y="982005"/>
                    <a:pt x="0" y="950661"/>
                    <a:pt x="0" y="918941"/>
                  </a:cubicBezTo>
                  <a:cubicBezTo>
                    <a:pt x="0" y="411424"/>
                    <a:pt x="1069190" y="0"/>
                    <a:pt x="238810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0E1759A8-70AB-4328-96DC-0D6B406D90F6}"/>
              </a:ext>
            </a:extLst>
          </p:cNvPr>
          <p:cNvSpPr>
            <a:spLocks noChangeAspect="1"/>
          </p:cNvSpPr>
          <p:nvPr/>
        </p:nvSpPr>
        <p:spPr>
          <a:xfrm>
            <a:off x="4457245" y="2623913"/>
            <a:ext cx="731520" cy="7315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B36116-BD83-42A3-BA13-C8E5E4122EEA}"/>
              </a:ext>
            </a:extLst>
          </p:cNvPr>
          <p:cNvSpPr>
            <a:spLocks noChangeAspect="1"/>
          </p:cNvSpPr>
          <p:nvPr/>
        </p:nvSpPr>
        <p:spPr>
          <a:xfrm>
            <a:off x="5094197" y="3600295"/>
            <a:ext cx="731520" cy="7315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7D25D-B2A4-48B9-8704-3525D8B84F18}"/>
              </a:ext>
            </a:extLst>
          </p:cNvPr>
          <p:cNvSpPr>
            <a:spLocks noChangeAspect="1"/>
          </p:cNvSpPr>
          <p:nvPr/>
        </p:nvSpPr>
        <p:spPr>
          <a:xfrm>
            <a:off x="6374128" y="3600295"/>
            <a:ext cx="731520" cy="7315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C0993F-3986-4E48-B193-2ED30E41A9F5}"/>
              </a:ext>
            </a:extLst>
          </p:cNvPr>
          <p:cNvSpPr>
            <a:spLocks noChangeAspect="1"/>
          </p:cNvSpPr>
          <p:nvPr/>
        </p:nvSpPr>
        <p:spPr>
          <a:xfrm>
            <a:off x="7017107" y="2635918"/>
            <a:ext cx="731520" cy="7315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C17F4F14-8577-4431-86CB-466EFECED3C3}"/>
              </a:ext>
            </a:extLst>
          </p:cNvPr>
          <p:cNvSpPr/>
          <p:nvPr/>
        </p:nvSpPr>
        <p:spPr>
          <a:xfrm flipH="1">
            <a:off x="7194887" y="2850231"/>
            <a:ext cx="375960" cy="3101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" name="Teardrop 1">
            <a:extLst>
              <a:ext uri="{FF2B5EF4-FFF2-40B4-BE49-F238E27FC236}">
                <a16:creationId xmlns:a16="http://schemas.microsoft.com/office/drawing/2014/main" id="{E75D45E4-AD00-4D68-BC4A-B10338A12982}"/>
              </a:ext>
            </a:extLst>
          </p:cNvPr>
          <p:cNvSpPr/>
          <p:nvPr/>
        </p:nvSpPr>
        <p:spPr>
          <a:xfrm rot="18805991">
            <a:off x="5273414" y="3775750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Round Same Side Corner Rectangle 11">
            <a:extLst>
              <a:ext uri="{FF2B5EF4-FFF2-40B4-BE49-F238E27FC236}">
                <a16:creationId xmlns:a16="http://schemas.microsoft.com/office/drawing/2014/main" id="{D62CFEC2-A41C-4D52-BFD7-A2AFE2235B36}"/>
              </a:ext>
            </a:extLst>
          </p:cNvPr>
          <p:cNvSpPr>
            <a:spLocks noChangeAspect="1"/>
          </p:cNvSpPr>
          <p:nvPr/>
        </p:nvSpPr>
        <p:spPr>
          <a:xfrm rot="9900000">
            <a:off x="4691514" y="2847170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Rounded Rectangle 27">
            <a:extLst>
              <a:ext uri="{FF2B5EF4-FFF2-40B4-BE49-F238E27FC236}">
                <a16:creationId xmlns:a16="http://schemas.microsoft.com/office/drawing/2014/main" id="{2D51ACC5-AD3C-419C-90D1-B7D6E0AAAC0A}"/>
              </a:ext>
            </a:extLst>
          </p:cNvPr>
          <p:cNvSpPr/>
          <p:nvPr/>
        </p:nvSpPr>
        <p:spPr>
          <a:xfrm>
            <a:off x="6573642" y="3832353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30B7B-F7A3-481A-AE6F-866C1E09A8D5}"/>
              </a:ext>
            </a:extLst>
          </p:cNvPr>
          <p:cNvSpPr>
            <a:spLocks noChangeAspect="1"/>
          </p:cNvSpPr>
          <p:nvPr/>
        </p:nvSpPr>
        <p:spPr>
          <a:xfrm>
            <a:off x="5737175" y="2638098"/>
            <a:ext cx="731520" cy="7315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70617D-9D35-470C-9139-01D8ED6CFC6E}"/>
              </a:ext>
            </a:extLst>
          </p:cNvPr>
          <p:cNvSpPr>
            <a:spLocks noChangeAspect="1"/>
          </p:cNvSpPr>
          <p:nvPr/>
        </p:nvSpPr>
        <p:spPr>
          <a:xfrm>
            <a:off x="5731149" y="4564672"/>
            <a:ext cx="731520" cy="7315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0B0429B-9481-417E-9452-2EC1EC53502A}"/>
              </a:ext>
            </a:extLst>
          </p:cNvPr>
          <p:cNvSpPr>
            <a:spLocks noChangeAspect="1"/>
          </p:cNvSpPr>
          <p:nvPr/>
        </p:nvSpPr>
        <p:spPr>
          <a:xfrm rot="20700000">
            <a:off x="5909137" y="4773009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87914811-EC23-4FC1-9BE2-90C10CBB0AF4}"/>
              </a:ext>
            </a:extLst>
          </p:cNvPr>
          <p:cNvSpPr>
            <a:spLocks noChangeAspect="1"/>
          </p:cNvSpPr>
          <p:nvPr/>
        </p:nvSpPr>
        <p:spPr>
          <a:xfrm>
            <a:off x="6008556" y="2835292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39B3D-C28C-49C5-9878-9F33906A1CE6}"/>
              </a:ext>
            </a:extLst>
          </p:cNvPr>
          <p:cNvSpPr txBox="1"/>
          <p:nvPr/>
        </p:nvSpPr>
        <p:spPr>
          <a:xfrm>
            <a:off x="1573222" y="2208414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D5DF2F-AC59-4166-84AF-1C7509638624}"/>
              </a:ext>
            </a:extLst>
          </p:cNvPr>
          <p:cNvSpPr txBox="1"/>
          <p:nvPr/>
        </p:nvSpPr>
        <p:spPr>
          <a:xfrm>
            <a:off x="1573222" y="3589516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CA906-F321-4B88-97CE-7607D7885B8F}"/>
              </a:ext>
            </a:extLst>
          </p:cNvPr>
          <p:cNvSpPr txBox="1"/>
          <p:nvPr/>
        </p:nvSpPr>
        <p:spPr>
          <a:xfrm>
            <a:off x="1573222" y="4970619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6ED5B6-C41B-4452-9CB6-F74197368FAC}"/>
              </a:ext>
            </a:extLst>
          </p:cNvPr>
          <p:cNvSpPr>
            <a:spLocks noChangeAspect="1"/>
          </p:cNvSpPr>
          <p:nvPr/>
        </p:nvSpPr>
        <p:spPr>
          <a:xfrm>
            <a:off x="760948" y="2258152"/>
            <a:ext cx="731520" cy="7315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055A99-347D-43C2-9D31-2C5EE9347244}"/>
              </a:ext>
            </a:extLst>
          </p:cNvPr>
          <p:cNvSpPr>
            <a:spLocks noChangeAspect="1"/>
          </p:cNvSpPr>
          <p:nvPr/>
        </p:nvSpPr>
        <p:spPr>
          <a:xfrm>
            <a:off x="760948" y="3639254"/>
            <a:ext cx="731520" cy="73152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DD3729-BC7D-47EF-A8FA-7A3A2035C28F}"/>
              </a:ext>
            </a:extLst>
          </p:cNvPr>
          <p:cNvSpPr>
            <a:spLocks noChangeAspect="1"/>
          </p:cNvSpPr>
          <p:nvPr/>
        </p:nvSpPr>
        <p:spPr>
          <a:xfrm>
            <a:off x="760948" y="5020357"/>
            <a:ext cx="731520" cy="731520"/>
          </a:xfrm>
          <a:prstGeom prst="ellipse">
            <a:avLst/>
          </a:prstGeom>
          <a:solidFill>
            <a:schemeClr val="accent5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BDE190-7274-4D43-89DB-3DDBC0DF8CA4}"/>
              </a:ext>
            </a:extLst>
          </p:cNvPr>
          <p:cNvSpPr txBox="1"/>
          <p:nvPr/>
        </p:nvSpPr>
        <p:spPr>
          <a:xfrm flipH="1">
            <a:off x="8412806" y="2208413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6B60B2-AC68-4CE9-85A9-2D1B77E6D77E}"/>
              </a:ext>
            </a:extLst>
          </p:cNvPr>
          <p:cNvSpPr txBox="1"/>
          <p:nvPr/>
        </p:nvSpPr>
        <p:spPr>
          <a:xfrm flipH="1">
            <a:off x="8412806" y="3589515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981760-D73B-4088-B1EF-6058D2DF2BB0}"/>
              </a:ext>
            </a:extLst>
          </p:cNvPr>
          <p:cNvSpPr txBox="1"/>
          <p:nvPr/>
        </p:nvSpPr>
        <p:spPr>
          <a:xfrm flipH="1">
            <a:off x="8412806" y="4970618"/>
            <a:ext cx="220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4529C5-B30D-4530-AC2D-359C28295C71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2258151"/>
            <a:ext cx="731520" cy="73152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6098183-E2A2-4876-9ABE-17640E3FFF53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3639253"/>
            <a:ext cx="731520" cy="73152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28ACC5-165B-446D-9172-FEEB399068BB}"/>
              </a:ext>
            </a:extLst>
          </p:cNvPr>
          <p:cNvSpPr>
            <a:spLocks noChangeAspect="1"/>
          </p:cNvSpPr>
          <p:nvPr/>
        </p:nvSpPr>
        <p:spPr>
          <a:xfrm flipH="1">
            <a:off x="10699532" y="5020356"/>
            <a:ext cx="731520" cy="731520"/>
          </a:xfrm>
          <a:prstGeom prst="ellipse">
            <a:avLst/>
          </a:prstGeom>
          <a:solidFill>
            <a:schemeClr val="accent6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700"/>
          </a:p>
        </p:txBody>
      </p:sp>
      <p:sp>
        <p:nvSpPr>
          <p:cNvPr id="31" name="Teardrop 1">
            <a:extLst>
              <a:ext uri="{FF2B5EF4-FFF2-40B4-BE49-F238E27FC236}">
                <a16:creationId xmlns:a16="http://schemas.microsoft.com/office/drawing/2014/main" id="{5E5DCB26-DB16-4C5E-9D76-6CC372BFA258}"/>
              </a:ext>
            </a:extLst>
          </p:cNvPr>
          <p:cNvSpPr/>
          <p:nvPr/>
        </p:nvSpPr>
        <p:spPr>
          <a:xfrm rot="18805991">
            <a:off x="947134" y="3819282"/>
            <a:ext cx="348602" cy="3449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1119CA26-E759-4075-9E51-322B4463CA34}"/>
              </a:ext>
            </a:extLst>
          </p:cNvPr>
          <p:cNvSpPr>
            <a:spLocks noChangeAspect="1"/>
          </p:cNvSpPr>
          <p:nvPr/>
        </p:nvSpPr>
        <p:spPr>
          <a:xfrm rot="9900000">
            <a:off x="978564" y="2478509"/>
            <a:ext cx="368635" cy="3130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1">
            <a:extLst>
              <a:ext uri="{FF2B5EF4-FFF2-40B4-BE49-F238E27FC236}">
                <a16:creationId xmlns:a16="http://schemas.microsoft.com/office/drawing/2014/main" id="{554E1613-375B-4F7F-AF4E-CDCF04BCE200}"/>
              </a:ext>
            </a:extLst>
          </p:cNvPr>
          <p:cNvSpPr>
            <a:spLocks noChangeAspect="1"/>
          </p:cNvSpPr>
          <p:nvPr/>
        </p:nvSpPr>
        <p:spPr>
          <a:xfrm>
            <a:off x="1021120" y="5219359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B4FC73D-6111-49C3-A6FD-291D44B760F6}"/>
              </a:ext>
            </a:extLst>
          </p:cNvPr>
          <p:cNvSpPr/>
          <p:nvPr/>
        </p:nvSpPr>
        <p:spPr>
          <a:xfrm flipH="1">
            <a:off x="10871712" y="2494655"/>
            <a:ext cx="375960" cy="31014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BD5F8719-56A5-448B-B160-AB3DBE0AD6B4}"/>
              </a:ext>
            </a:extLst>
          </p:cNvPr>
          <p:cNvSpPr/>
          <p:nvPr/>
        </p:nvSpPr>
        <p:spPr>
          <a:xfrm>
            <a:off x="10915181" y="3834701"/>
            <a:ext cx="332491" cy="2553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663DBE90-A830-453B-A2C9-369F6B2F07F1}"/>
              </a:ext>
            </a:extLst>
          </p:cNvPr>
          <p:cNvSpPr>
            <a:spLocks noChangeAspect="1"/>
          </p:cNvSpPr>
          <p:nvPr/>
        </p:nvSpPr>
        <p:spPr>
          <a:xfrm rot="20700000">
            <a:off x="10887628" y="5228694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5D1AB-57CE-4138-8F2F-EBC75797F74F}"/>
              </a:ext>
            </a:extLst>
          </p:cNvPr>
          <p:cNvSpPr txBox="1"/>
          <p:nvPr/>
        </p:nvSpPr>
        <p:spPr>
          <a:xfrm>
            <a:off x="7234397" y="1807279"/>
            <a:ext cx="370156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D0FF5-C835-4485-B8E8-B0EDCD0F2E26}"/>
              </a:ext>
            </a:extLst>
          </p:cNvPr>
          <p:cNvSpPr txBox="1"/>
          <p:nvPr/>
        </p:nvSpPr>
        <p:spPr>
          <a:xfrm>
            <a:off x="7234397" y="758447"/>
            <a:ext cx="3701561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32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37C3C-84DE-411E-93DE-ABEA7A60069C}"/>
              </a:ext>
            </a:extLst>
          </p:cNvPr>
          <p:cNvSpPr txBox="1"/>
          <p:nvPr/>
        </p:nvSpPr>
        <p:spPr>
          <a:xfrm>
            <a:off x="7304069" y="5142431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B9C83-D724-4826-9EA8-D7F9A6AF6368}"/>
              </a:ext>
            </a:extLst>
          </p:cNvPr>
          <p:cNvSpPr txBox="1"/>
          <p:nvPr/>
        </p:nvSpPr>
        <p:spPr>
          <a:xfrm>
            <a:off x="7304069" y="5490364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CF37D-AD33-419F-81FA-F8BD580FA2BF}"/>
              </a:ext>
            </a:extLst>
          </p:cNvPr>
          <p:cNvSpPr txBox="1"/>
          <p:nvPr/>
        </p:nvSpPr>
        <p:spPr>
          <a:xfrm>
            <a:off x="7304069" y="5838298"/>
            <a:ext cx="3445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PowerPoint Presentation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0F6131-146E-44A5-B09A-8CAC2830B276}"/>
              </a:ext>
            </a:extLst>
          </p:cNvPr>
          <p:cNvGrpSpPr/>
          <p:nvPr/>
        </p:nvGrpSpPr>
        <p:grpSpPr>
          <a:xfrm>
            <a:off x="7304069" y="3719673"/>
            <a:ext cx="4035685" cy="1286652"/>
            <a:chOff x="596176" y="4031204"/>
            <a:chExt cx="2967129" cy="12866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0AF0D6-1ED9-47C9-A042-366925FBD61E}"/>
                </a:ext>
              </a:extLst>
            </p:cNvPr>
            <p:cNvSpPr txBox="1"/>
            <p:nvPr/>
          </p:nvSpPr>
          <p:spPr>
            <a:xfrm>
              <a:off x="596176" y="4302193"/>
              <a:ext cx="29671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A532EC-BA5E-4AD8-9FC3-7043EA418B37}"/>
                </a:ext>
              </a:extLst>
            </p:cNvPr>
            <p:cNvSpPr txBox="1"/>
            <p:nvPr/>
          </p:nvSpPr>
          <p:spPr>
            <a:xfrm>
              <a:off x="596176" y="4031204"/>
              <a:ext cx="29671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2F12AA6-8094-4695-A224-DF9B6E07A72C}"/>
              </a:ext>
            </a:extLst>
          </p:cNvPr>
          <p:cNvGrpSpPr/>
          <p:nvPr/>
        </p:nvGrpSpPr>
        <p:grpSpPr>
          <a:xfrm>
            <a:off x="5704393" y="1900533"/>
            <a:ext cx="5158677" cy="3027467"/>
            <a:chOff x="2687161" y="3731096"/>
            <a:chExt cx="5158677" cy="302746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D7C70C6-71A4-45BC-AADB-80E822B7C5F2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312CF2F-AFF6-4C8D-A19F-0886A2D8995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9F38082-E30C-4C3E-A0DC-F803F2DBC543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19A5BC2-835B-447E-9426-FA896844C61A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5DED916-59DA-4560-8C69-C63C7872A73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160F137-8AAB-4FB1-966A-9322E3D48D3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F4DD067-7433-4BE8-BAD1-7EFDE293F56A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A63F5FE-6E74-4443-B22C-9D22D392E1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2BE3CCC-BA9B-40D7-B1C0-2B465D93F5EC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4E561A8-0F00-48E4-B791-8804B2BC3E8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A70307-F3F7-4AAA-8958-054742DC43EA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E657D29-CAE5-4A10-B991-08DFA8C62500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4E37601-6BDE-4887-BCF4-54F4E70759AE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12DBA2-6BAE-4E4D-BA49-D3C67E2FC6D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1FC38C7-AA12-4839-BD53-437C2EA05FAA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11AB8F-4F11-4B20-90AB-303D7BFAE2D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76F4BE5-A6CD-4CD5-849F-D4B0D94837CF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3076DE5-459A-430B-B779-FFA72F29CF41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5F5CDC5-5FD5-49AC-9441-2F4A604FA21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BF5D2E-6F3B-4F01-8915-73BEC226449F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FBB0F6-77C9-4455-96E4-284B4207E495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D0AB15-9053-460F-B31E-E087E1919A8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E832096-3435-47AA-B13B-43DAB72A669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1C52C01-A08D-46E3-990A-B268E79589DF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09505C3-48A1-4BEC-8ECE-8B2D7B942465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375582F-0301-4764-8366-2EEC9D7AEE87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FA14E41-C056-4D60-81E9-7B02EA5B9E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2CC6212-4A73-4BBC-B4C1-7BFB616CC2A7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B02EA2B-53EB-4CFF-809D-A9BCB9DA7209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1AEA196-0C10-4AB6-B52E-1068A2CD2D2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CE953C5-A0C0-481B-8E65-DE708CFE090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56AFADB-2458-429D-B57E-E5AFB3022EB6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D605952-D26E-4C42-A73F-1930706D14D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D113E59-298F-47D1-8188-3CDE5F185723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69505B1-5344-481A-8BD9-A07BFF7DFE59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D4D4A9E-AB48-4E0C-8F4D-9C98CDF4F57D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721B36-EDE2-4C21-92BA-5FF4FFBBA5E0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5BBCD6B-0E03-47AA-8559-D0BAAE8E2568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4D48E2A-E093-4017-8EBC-264847DAA183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0E01C31-238B-4D34-966B-137209CA0B2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F210F2F-B5E2-43A9-9344-2388FBC5081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5CAA39F-C417-4D05-9F6F-3016E6697668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8544D2B-818D-4BA9-921F-EE44AE393BB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0DBAC0C-2311-45A5-BF3A-765C3D8EC0CA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B1E1DFB-031A-40C8-B07A-0C47CBB22BF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23B3B47-A8C6-4DE5-8172-4759D60DB39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9A37530-8961-40B6-86D2-43852F09A9CE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FC04E00-6001-4E96-8896-60EF3D7FB927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47469D4-E45E-45B1-B371-71FE5B5AB710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04897D-92CC-445D-802E-7280329A5C2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C25CF93-4078-49F2-92EC-7F588BE88F7C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656765D-CDEA-446F-9CDD-C591EAE16277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0C628A9-B38E-4A75-BB15-D5D10EDBB9CE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1F50349-8E59-4391-B5C9-A05959D119D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22B19E0-15A1-407F-8ED4-2F6491D34858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A377B35-15F5-4C29-8513-615BE10FE66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D1A99E9-D79E-4852-ADF3-9AF009AABAC7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989EEC-CB2D-4F07-BACD-7BF333B8B9E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6A20338-B660-4D63-9E76-25D9681E089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C908581-F2F6-41F0-9A19-7C545FE6BFC2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AD1F82-BE01-4780-ABDE-F1A674DCAF7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07DC393-7DF7-4D1F-8CBB-F5E32F281F57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CC7558D-7181-4881-BC2A-227F3BDC31C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57E3677-AC6E-4F68-8A83-D972868115E3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32CFFA-8D93-4FE8-8E1C-7A61C8D02B8C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2DF71E-9F08-40C8-A05A-332D677050F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0FABADE-34BE-4C55-9F9E-CE4B9BCB4F1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824DD19-0B0B-4241-A671-9DFCDA5F36B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F32FA99-526F-4FE5-819A-698D46CB1CF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8554CD2-AA51-441F-AB32-9D2E6E5AA2B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090D27D-7ABD-49D8-83F6-6F96BD1D0505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44CD6F0-925F-4470-B244-2C826C95C81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E25385E-5F5A-4F19-8E7E-E2C96F0A34DF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76E60A8-1C57-40FA-AD14-F19F9745E76B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A1AD638-4EE2-4174-95DF-D17ACA3FC113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ECA86CF-41DF-4370-9E10-EABA91AF341D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77431C6-21F8-4CE7-9C85-CB526F332CAB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409431-1909-4F14-B060-2F5245E5B752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ED7B1-AE70-4560-A368-C008E976CDA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067E739-4D46-4E72-9408-040DEC4CB1E2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CD5F0D-164B-4266-BC3E-84A258849D4C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922C293-E95F-42FA-8608-77D11928AADD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FC1D4AB-27D4-4A09-B17A-28E72BE94944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57D0A28-F2D5-4A56-A63F-70118ECBF82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0136C4A-D2B7-42D5-9599-2D1668D35261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E8334E1-4856-4D37-9974-ED153D1B16ED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8F16EA-9441-4F7A-B630-EFD49FCEC5AC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68C4959-0D41-4DF2-8683-7A757D27ED1A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1BE61F2-8E77-4B6D-8BC4-8EBE5A4BE07D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BE18EAB-10ED-4EDC-8613-F7B79EBB199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B771A4-6525-4ADA-80EA-FEF7BB378DB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792B600-9378-49EB-A69E-25DB6F721CD1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0EF89A9-8162-4C12-8635-2B0D128EE9D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D364D08-DD56-4394-AEBE-C250B7FAC07D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B8730CF-F674-4354-A74F-D45D2BFE3997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B678AB6-FBF8-425F-A06D-9A5660D6F523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8B936BB-1401-4379-A446-9C57408D9724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787D7BE-71BC-421C-9B6E-7A9D7B8C3897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D27A85B-ED79-4CA0-89E9-CC0C30056D6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E7EB700-3D0C-423D-AD69-DC4E95CD4D9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763B795-E1F5-4E10-801E-7CF22132436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6FE3641-6CAB-45FF-9349-11690AA44FAB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662C840-4F49-4968-A73D-5F98C07F566C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740884B-9C2A-4712-9335-9C58606C1849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19CA792-C357-4ABB-9374-AEC6629F4303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31B7ECA-86FA-4CF7-8AAB-0544D99240C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D7AEADC-1209-46B8-ADF9-4FBBAD69DC0F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1027373-828E-4B16-996F-860E06A76BF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119AD82-6A69-431A-AD94-1DD1FE79F82C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E79015D-EFE1-4788-8DA0-279AEB3A6842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FB5D802-81DB-4085-8AB1-D31F42A8EEE0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42B7CE-5680-4E9F-B4ED-64010A103756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5F927-7740-4B3C-AD09-C5B68243F617}"/>
              </a:ext>
            </a:extLst>
          </p:cNvPr>
          <p:cNvGrpSpPr/>
          <p:nvPr/>
        </p:nvGrpSpPr>
        <p:grpSpPr>
          <a:xfrm>
            <a:off x="5661506" y="2451578"/>
            <a:ext cx="1004649" cy="867519"/>
            <a:chOff x="4050791" y="2204864"/>
            <a:chExt cx="921259" cy="7955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1BB14DE-9D69-4281-A458-54CE129C0D61}"/>
                </a:ext>
              </a:extLst>
            </p:cNvPr>
            <p:cNvSpPr/>
            <p:nvPr/>
          </p:nvSpPr>
          <p:spPr>
            <a:xfrm>
              <a:off x="4050791" y="2204864"/>
              <a:ext cx="610369" cy="610369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5F2102-2375-4226-A26A-D5A2A258DCA2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4571774" y="2725847"/>
              <a:ext cx="400276" cy="274528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05E3BB6-D17B-4143-B185-77F3D054B76F}"/>
              </a:ext>
            </a:extLst>
          </p:cNvPr>
          <p:cNvGrpSpPr/>
          <p:nvPr/>
        </p:nvGrpSpPr>
        <p:grpSpPr>
          <a:xfrm>
            <a:off x="7299080" y="4091134"/>
            <a:ext cx="1028486" cy="828755"/>
            <a:chOff x="3718041" y="1988652"/>
            <a:chExt cx="943118" cy="7599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0559C9-1A65-4889-8952-58355311472C}"/>
                </a:ext>
              </a:extLst>
            </p:cNvPr>
            <p:cNvSpPr/>
            <p:nvPr/>
          </p:nvSpPr>
          <p:spPr>
            <a:xfrm>
              <a:off x="4050790" y="2138246"/>
              <a:ext cx="610369" cy="610369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BBE118-71F7-4237-B064-A92BAD48BA0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718041" y="1988652"/>
              <a:ext cx="422135" cy="238982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C5B78-3D12-4ABD-B08F-78493B27464E}"/>
              </a:ext>
            </a:extLst>
          </p:cNvPr>
          <p:cNvGrpSpPr/>
          <p:nvPr/>
        </p:nvGrpSpPr>
        <p:grpSpPr>
          <a:xfrm>
            <a:off x="9439987" y="3305455"/>
            <a:ext cx="1715133" cy="791970"/>
            <a:chOff x="2926735" y="2053012"/>
            <a:chExt cx="1572770" cy="7262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7DB7264-5B08-4411-A9DD-31C03D57A071}"/>
                </a:ext>
              </a:extLst>
            </p:cNvPr>
            <p:cNvSpPr/>
            <p:nvPr/>
          </p:nvSpPr>
          <p:spPr>
            <a:xfrm>
              <a:off x="3889136" y="2168875"/>
              <a:ext cx="610369" cy="610369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0DB1D7-67B3-4B5B-BF90-56F3E0076640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2926735" y="2053012"/>
              <a:ext cx="1051787" cy="205250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295A70-BB72-403D-9AEB-7007B8000633}"/>
              </a:ext>
            </a:extLst>
          </p:cNvPr>
          <p:cNvGrpSpPr/>
          <p:nvPr/>
        </p:nvGrpSpPr>
        <p:grpSpPr>
          <a:xfrm>
            <a:off x="955280" y="2218007"/>
            <a:ext cx="4309656" cy="2440721"/>
            <a:chOff x="827584" y="1916832"/>
            <a:chExt cx="4309656" cy="24407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442DFE-0F06-4863-9D66-84680B180FB9}"/>
                </a:ext>
              </a:extLst>
            </p:cNvPr>
            <p:cNvGrpSpPr/>
            <p:nvPr/>
          </p:nvGrpSpPr>
          <p:grpSpPr>
            <a:xfrm>
              <a:off x="827584" y="1916832"/>
              <a:ext cx="4309656" cy="646331"/>
              <a:chOff x="7020272" y="1700460"/>
              <a:chExt cx="4309656" cy="64633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7F09BC-D80F-4EF0-B57B-11E2EB34FC6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9F1F28A-68E2-4BC0-A69E-C599B910B1FF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A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BA03C75-D348-4FD4-95E7-4DC3B416942C}"/>
                </a:ext>
              </a:extLst>
            </p:cNvPr>
            <p:cNvGrpSpPr/>
            <p:nvPr/>
          </p:nvGrpSpPr>
          <p:grpSpPr>
            <a:xfrm>
              <a:off x="827584" y="2514962"/>
              <a:ext cx="4309656" cy="646331"/>
              <a:chOff x="7020272" y="1700460"/>
              <a:chExt cx="4309656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F13FA39-2728-4527-8B66-2BD7727AB3F8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74FCAC-D621-4038-9AC4-2BCCB59DD08D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B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003E20-EEC8-4D7F-AFE0-02630C9BD42D}"/>
                </a:ext>
              </a:extLst>
            </p:cNvPr>
            <p:cNvGrpSpPr/>
            <p:nvPr/>
          </p:nvGrpSpPr>
          <p:grpSpPr>
            <a:xfrm>
              <a:off x="827584" y="3113092"/>
              <a:ext cx="4309656" cy="646331"/>
              <a:chOff x="7020272" y="1700460"/>
              <a:chExt cx="4309656" cy="64633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93936D-B57E-45F3-88FC-205AA8C8F0BA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668B00-1C3B-4676-9F09-2FACBAEC7C34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C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95050F8-135D-4ADA-B1C1-E26CEB41E927}"/>
                </a:ext>
              </a:extLst>
            </p:cNvPr>
            <p:cNvGrpSpPr/>
            <p:nvPr/>
          </p:nvGrpSpPr>
          <p:grpSpPr>
            <a:xfrm>
              <a:off x="827584" y="3711222"/>
              <a:ext cx="4309656" cy="646331"/>
              <a:chOff x="7020272" y="1700460"/>
              <a:chExt cx="4309656" cy="64633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F0CD5C-A59E-4CA4-B45B-3AF9291927E2}"/>
                  </a:ext>
                </a:extLst>
              </p:cNvPr>
              <p:cNvSpPr/>
              <p:nvPr/>
            </p:nvSpPr>
            <p:spPr>
              <a:xfrm>
                <a:off x="7020272" y="1772816"/>
                <a:ext cx="288032" cy="14401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7D6291-E35D-491B-9FEE-611BF027ED41}"/>
                  </a:ext>
                </a:extLst>
              </p:cNvPr>
              <p:cNvSpPr txBox="1"/>
              <p:nvPr/>
            </p:nvSpPr>
            <p:spPr>
              <a:xfrm>
                <a:off x="7304112" y="1700460"/>
                <a:ext cx="40258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Calibri" pitchFamily="34" charset="0"/>
                  </a:rPr>
                  <a:t>Option D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94E4D1-C2BF-4469-81FF-52D98D06CAB9}"/>
              </a:ext>
            </a:extLst>
          </p:cNvPr>
          <p:cNvCxnSpPr>
            <a:cxnSpLocks/>
          </p:cNvCxnSpPr>
          <p:nvPr/>
        </p:nvCxnSpPr>
        <p:spPr>
          <a:xfrm>
            <a:off x="905608" y="5087866"/>
            <a:ext cx="103485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6EC40F-C4C6-495A-95DE-7A6BCA1602B5}"/>
              </a:ext>
            </a:extLst>
          </p:cNvPr>
          <p:cNvSpPr txBox="1"/>
          <p:nvPr/>
        </p:nvSpPr>
        <p:spPr>
          <a:xfrm>
            <a:off x="1377718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29BCA8-31A4-41A2-B8BC-FE767CBF3B22}"/>
              </a:ext>
            </a:extLst>
          </p:cNvPr>
          <p:cNvSpPr txBox="1"/>
          <p:nvPr/>
        </p:nvSpPr>
        <p:spPr>
          <a:xfrm>
            <a:off x="7052080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99F919-8D4A-4D63-AE79-AB9D61CE5746}"/>
              </a:ext>
            </a:extLst>
          </p:cNvPr>
          <p:cNvSpPr txBox="1"/>
          <p:nvPr/>
        </p:nvSpPr>
        <p:spPr>
          <a:xfrm>
            <a:off x="4234994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2F140-AFC7-4D6A-95B3-874FF857614C}"/>
              </a:ext>
            </a:extLst>
          </p:cNvPr>
          <p:cNvSpPr txBox="1"/>
          <p:nvPr/>
        </p:nvSpPr>
        <p:spPr>
          <a:xfrm>
            <a:off x="9743771" y="5385813"/>
            <a:ext cx="1580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hope and I believe that this Template will your Time.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5965DA-9B2B-41E2-AA8C-BE3ECFF1B8C7}"/>
              </a:ext>
            </a:extLst>
          </p:cNvPr>
          <p:cNvSpPr txBox="1"/>
          <p:nvPr/>
        </p:nvSpPr>
        <p:spPr>
          <a:xfrm>
            <a:off x="5880430" y="2588733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402B99-C4AF-4653-B64E-28C76D42BD93}"/>
              </a:ext>
            </a:extLst>
          </p:cNvPr>
          <p:cNvSpPr txBox="1"/>
          <p:nvPr/>
        </p:nvSpPr>
        <p:spPr>
          <a:xfrm>
            <a:off x="7880874" y="4391422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108B89-9430-4A6E-9222-89A2AB4E4A75}"/>
              </a:ext>
            </a:extLst>
          </p:cNvPr>
          <p:cNvSpPr txBox="1"/>
          <p:nvPr/>
        </p:nvSpPr>
        <p:spPr>
          <a:xfrm>
            <a:off x="10708429" y="3568962"/>
            <a:ext cx="24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CD0B542E-33C4-432F-A56A-0D6D78CDD08F}"/>
              </a:ext>
            </a:extLst>
          </p:cNvPr>
          <p:cNvSpPr/>
          <p:nvPr/>
        </p:nvSpPr>
        <p:spPr>
          <a:xfrm flipH="1">
            <a:off x="3660730" y="5528094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3196519B-6813-4850-974F-D40D01CAFEEF}"/>
              </a:ext>
            </a:extLst>
          </p:cNvPr>
          <p:cNvSpPr/>
          <p:nvPr/>
        </p:nvSpPr>
        <p:spPr>
          <a:xfrm flipH="1">
            <a:off x="6447900" y="554742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A527EE1B-0965-4F7A-ACC3-3142C84264E3}"/>
              </a:ext>
            </a:extLst>
          </p:cNvPr>
          <p:cNvSpPr/>
          <p:nvPr/>
        </p:nvSpPr>
        <p:spPr>
          <a:xfrm>
            <a:off x="9163417" y="5509760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자유형 151">
            <a:extLst>
              <a:ext uri="{FF2B5EF4-FFF2-40B4-BE49-F238E27FC236}">
                <a16:creationId xmlns:a16="http://schemas.microsoft.com/office/drawing/2014/main" id="{10CC2EA8-A048-485A-8941-6F7DAA418F2F}"/>
              </a:ext>
            </a:extLst>
          </p:cNvPr>
          <p:cNvSpPr/>
          <p:nvPr/>
        </p:nvSpPr>
        <p:spPr>
          <a:xfrm>
            <a:off x="874024" y="5515283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CDF842-5C65-4C21-BC15-DA4012527C97}"/>
              </a:ext>
            </a:extLst>
          </p:cNvPr>
          <p:cNvGrpSpPr/>
          <p:nvPr/>
        </p:nvGrpSpPr>
        <p:grpSpPr>
          <a:xfrm>
            <a:off x="8283733" y="1810225"/>
            <a:ext cx="665619" cy="1276031"/>
            <a:chOff x="8283733" y="1810225"/>
            <a:chExt cx="665619" cy="127603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9427CA-F523-4B6A-9A86-515FEAF38242}"/>
                </a:ext>
              </a:extLst>
            </p:cNvPr>
            <p:cNvSpPr/>
            <p:nvPr/>
          </p:nvSpPr>
          <p:spPr>
            <a:xfrm>
              <a:off x="8283733" y="1810225"/>
              <a:ext cx="665619" cy="665619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B4D56E6-F7EB-47D3-A97A-A3107F7FCE62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8576817" y="2475844"/>
              <a:ext cx="39726" cy="610412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587A7D4-2202-466F-B282-47F2735E91E7}"/>
              </a:ext>
            </a:extLst>
          </p:cNvPr>
          <p:cNvSpPr txBox="1"/>
          <p:nvPr/>
        </p:nvSpPr>
        <p:spPr>
          <a:xfrm>
            <a:off x="8520702" y="1951658"/>
            <a:ext cx="19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B11118B2-938F-46BB-B1C0-6E1CED24491F}"/>
              </a:ext>
            </a:extLst>
          </p:cNvPr>
          <p:cNvGrpSpPr/>
          <p:nvPr/>
        </p:nvGrpSpPr>
        <p:grpSpPr>
          <a:xfrm>
            <a:off x="913912" y="1809558"/>
            <a:ext cx="10353535" cy="4241738"/>
            <a:chOff x="2589913" y="1492745"/>
            <a:chExt cx="6748694" cy="4724756"/>
          </a:xfrm>
        </p:grpSpPr>
        <p:sp>
          <p:nvSpPr>
            <p:cNvPr id="4" name="Round Single Corner Rectangle 4">
              <a:extLst>
                <a:ext uri="{FF2B5EF4-FFF2-40B4-BE49-F238E27FC236}">
                  <a16:creationId xmlns:a16="http://schemas.microsoft.com/office/drawing/2014/main" id="{837A93AD-6212-4A94-8710-98EB92BE1952}"/>
                </a:ext>
              </a:extLst>
            </p:cNvPr>
            <p:cNvSpPr/>
            <p:nvPr/>
          </p:nvSpPr>
          <p:spPr>
            <a:xfrm>
              <a:off x="6006478" y="1492745"/>
              <a:ext cx="3332129" cy="2285667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5" name="Round Single Corner Rectangle 9">
              <a:extLst>
                <a:ext uri="{FF2B5EF4-FFF2-40B4-BE49-F238E27FC236}">
                  <a16:creationId xmlns:a16="http://schemas.microsoft.com/office/drawing/2014/main" id="{AB3B4F81-FCA3-4DE8-AB44-C01F95E3CD59}"/>
                </a:ext>
              </a:extLst>
            </p:cNvPr>
            <p:cNvSpPr/>
            <p:nvPr/>
          </p:nvSpPr>
          <p:spPr>
            <a:xfrm rot="10800000">
              <a:off x="2589914" y="3931834"/>
              <a:ext cx="3332129" cy="2285667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6" name="Round Single Corner Rectangle 10">
              <a:extLst>
                <a:ext uri="{FF2B5EF4-FFF2-40B4-BE49-F238E27FC236}">
                  <a16:creationId xmlns:a16="http://schemas.microsoft.com/office/drawing/2014/main" id="{7BD5135B-5531-4E63-8D62-C135AF2416D3}"/>
                </a:ext>
              </a:extLst>
            </p:cNvPr>
            <p:cNvSpPr/>
            <p:nvPr/>
          </p:nvSpPr>
          <p:spPr>
            <a:xfrm flipH="1">
              <a:off x="2589913" y="1492745"/>
              <a:ext cx="3332129" cy="2285667"/>
            </a:xfrm>
            <a:prstGeom prst="round1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7" name="Round Single Corner Rectangle 11">
              <a:extLst>
                <a:ext uri="{FF2B5EF4-FFF2-40B4-BE49-F238E27FC236}">
                  <a16:creationId xmlns:a16="http://schemas.microsoft.com/office/drawing/2014/main" id="{0FD73F51-49D0-4793-8D34-6DC76552F6A2}"/>
                </a:ext>
              </a:extLst>
            </p:cNvPr>
            <p:cNvSpPr/>
            <p:nvPr/>
          </p:nvSpPr>
          <p:spPr>
            <a:xfrm rot="10800000" flipH="1">
              <a:off x="6006478" y="3931834"/>
              <a:ext cx="3332129" cy="2285667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9A8284B-8D2C-47C6-87C4-BD8898913C28}"/>
              </a:ext>
            </a:extLst>
          </p:cNvPr>
          <p:cNvSpPr/>
          <p:nvPr/>
        </p:nvSpPr>
        <p:spPr>
          <a:xfrm>
            <a:off x="1002674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EE128C-E71A-4B71-9413-32C26B3B99B6}"/>
              </a:ext>
            </a:extLst>
          </p:cNvPr>
          <p:cNvSpPr/>
          <p:nvPr/>
        </p:nvSpPr>
        <p:spPr>
          <a:xfrm>
            <a:off x="10459446" y="191771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3654A6-3BC6-43BE-AD2E-13640CACB65B}"/>
              </a:ext>
            </a:extLst>
          </p:cNvPr>
          <p:cNvSpPr/>
          <p:nvPr/>
        </p:nvSpPr>
        <p:spPr>
          <a:xfrm>
            <a:off x="10459446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DB356E-01B9-46F3-948D-BA2219B9DD4A}"/>
              </a:ext>
            </a:extLst>
          </p:cNvPr>
          <p:cNvSpPr/>
          <p:nvPr/>
        </p:nvSpPr>
        <p:spPr>
          <a:xfrm>
            <a:off x="1002674" y="5232991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E28DC018-CC5A-4396-B05C-7C79347A1571}"/>
              </a:ext>
            </a:extLst>
          </p:cNvPr>
          <p:cNvGrpSpPr/>
          <p:nvPr/>
        </p:nvGrpSpPr>
        <p:grpSpPr>
          <a:xfrm>
            <a:off x="2215276" y="2080278"/>
            <a:ext cx="3095278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777CDA-E6F4-4556-98CB-1583ECFB707A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8EE5AD-4AA7-4E52-A2EF-765C8AA4E900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47AAC18B-E268-4FD2-A02B-1A5E776471A8}"/>
              </a:ext>
            </a:extLst>
          </p:cNvPr>
          <p:cNvGrpSpPr/>
          <p:nvPr/>
        </p:nvGrpSpPr>
        <p:grpSpPr>
          <a:xfrm>
            <a:off x="2215276" y="4266607"/>
            <a:ext cx="3095278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B64509-79E5-4C13-B6D6-091B1F8A5CA9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B3254B-FABA-48D8-8CA0-8AA773E147C0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7">
            <a:extLst>
              <a:ext uri="{FF2B5EF4-FFF2-40B4-BE49-F238E27FC236}">
                <a16:creationId xmlns:a16="http://schemas.microsoft.com/office/drawing/2014/main" id="{3C1744D0-273B-4EC9-B3B5-2AEE41B71C92}"/>
              </a:ext>
            </a:extLst>
          </p:cNvPr>
          <p:cNvGrpSpPr/>
          <p:nvPr/>
        </p:nvGrpSpPr>
        <p:grpSpPr>
          <a:xfrm>
            <a:off x="6878096" y="2076648"/>
            <a:ext cx="3095278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41791A-6CB6-4800-A43F-324211A1A6D0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6DDD3D-E785-4365-AD06-4F27C7588625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338A0851-65C4-4B3C-91CC-9EBCD0941AED}"/>
              </a:ext>
            </a:extLst>
          </p:cNvPr>
          <p:cNvGrpSpPr/>
          <p:nvPr/>
        </p:nvGrpSpPr>
        <p:grpSpPr>
          <a:xfrm>
            <a:off x="6878096" y="4262977"/>
            <a:ext cx="3095278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430F61-6E49-410D-9F3C-F4559652AC3C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208494-0BC3-4CF0-A5FB-8BB0D4C1478A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21398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C498D-0FF3-4C26-8DA3-D3609FB1560A}"/>
              </a:ext>
            </a:extLst>
          </p:cNvPr>
          <p:cNvSpPr txBox="1"/>
          <p:nvPr/>
        </p:nvSpPr>
        <p:spPr>
          <a:xfrm>
            <a:off x="6504013" y="476024"/>
            <a:ext cx="506222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PRESENTATION</a:t>
            </a:r>
            <a:endParaRPr lang="ko-KR" altLang="en-US" sz="4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0520-5C30-49BC-A857-AB1EEE0880B0}"/>
              </a:ext>
            </a:extLst>
          </p:cNvPr>
          <p:cNvSpPr txBox="1"/>
          <p:nvPr/>
        </p:nvSpPr>
        <p:spPr>
          <a:xfrm>
            <a:off x="6504013" y="2163851"/>
            <a:ext cx="505159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DOLOR SIT AMET,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4BB39-D8C6-4E79-9D8B-5A750D4C1F75}"/>
              </a:ext>
            </a:extLst>
          </p:cNvPr>
          <p:cNvSpPr txBox="1"/>
          <p:nvPr/>
        </p:nvSpPr>
        <p:spPr>
          <a:xfrm>
            <a:off x="6514640" y="3392295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84A2D5-18BA-405A-96C2-0F9204D5438F}"/>
              </a:ext>
            </a:extLst>
          </p:cNvPr>
          <p:cNvGrpSpPr/>
          <p:nvPr/>
        </p:nvGrpSpPr>
        <p:grpSpPr>
          <a:xfrm>
            <a:off x="6599481" y="3792575"/>
            <a:ext cx="2987810" cy="288032"/>
            <a:chOff x="11279811" y="3925804"/>
            <a:chExt cx="2987810" cy="288032"/>
          </a:xfrm>
        </p:grpSpPr>
        <p:sp>
          <p:nvSpPr>
            <p:cNvPr id="6" name="순서도: 처리 250">
              <a:extLst>
                <a:ext uri="{FF2B5EF4-FFF2-40B4-BE49-F238E27FC236}">
                  <a16:creationId xmlns:a16="http://schemas.microsoft.com/office/drawing/2014/main" id="{416F24DE-EE8C-483D-846A-4125AAF3CB52}"/>
                </a:ext>
              </a:extLst>
            </p:cNvPr>
            <p:cNvSpPr/>
            <p:nvPr/>
          </p:nvSpPr>
          <p:spPr>
            <a:xfrm>
              <a:off x="11279811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순서도: 처리 251">
              <a:extLst>
                <a:ext uri="{FF2B5EF4-FFF2-40B4-BE49-F238E27FC236}">
                  <a16:creationId xmlns:a16="http://schemas.microsoft.com/office/drawing/2014/main" id="{D5FA6258-AC65-433F-BAB8-6439756E97E5}"/>
                </a:ext>
              </a:extLst>
            </p:cNvPr>
            <p:cNvSpPr/>
            <p:nvPr/>
          </p:nvSpPr>
          <p:spPr>
            <a:xfrm>
              <a:off x="11431380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순서도: 처리 252">
              <a:extLst>
                <a:ext uri="{FF2B5EF4-FFF2-40B4-BE49-F238E27FC236}">
                  <a16:creationId xmlns:a16="http://schemas.microsoft.com/office/drawing/2014/main" id="{F2BB95CF-5E44-4367-9007-54A9F9367E57}"/>
                </a:ext>
              </a:extLst>
            </p:cNvPr>
            <p:cNvSpPr/>
            <p:nvPr/>
          </p:nvSpPr>
          <p:spPr>
            <a:xfrm>
              <a:off x="11582949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순서도: 처리 253">
              <a:extLst>
                <a:ext uri="{FF2B5EF4-FFF2-40B4-BE49-F238E27FC236}">
                  <a16:creationId xmlns:a16="http://schemas.microsoft.com/office/drawing/2014/main" id="{D586C4DA-52A2-4B87-B58A-5C75844E263A}"/>
                </a:ext>
              </a:extLst>
            </p:cNvPr>
            <p:cNvSpPr/>
            <p:nvPr/>
          </p:nvSpPr>
          <p:spPr>
            <a:xfrm>
              <a:off x="11734518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순서도: 처리 254">
              <a:extLst>
                <a:ext uri="{FF2B5EF4-FFF2-40B4-BE49-F238E27FC236}">
                  <a16:creationId xmlns:a16="http://schemas.microsoft.com/office/drawing/2014/main" id="{60D5A6E8-CC62-4453-BBF3-C4CE628B96C6}"/>
                </a:ext>
              </a:extLst>
            </p:cNvPr>
            <p:cNvSpPr/>
            <p:nvPr/>
          </p:nvSpPr>
          <p:spPr>
            <a:xfrm>
              <a:off x="11886087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순서도: 처리 255">
              <a:extLst>
                <a:ext uri="{FF2B5EF4-FFF2-40B4-BE49-F238E27FC236}">
                  <a16:creationId xmlns:a16="http://schemas.microsoft.com/office/drawing/2014/main" id="{9B90775A-F427-4959-9167-F3E1CC4527F9}"/>
                </a:ext>
              </a:extLst>
            </p:cNvPr>
            <p:cNvSpPr/>
            <p:nvPr/>
          </p:nvSpPr>
          <p:spPr>
            <a:xfrm>
              <a:off x="12037656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2" name="순서도: 처리 256">
              <a:extLst>
                <a:ext uri="{FF2B5EF4-FFF2-40B4-BE49-F238E27FC236}">
                  <a16:creationId xmlns:a16="http://schemas.microsoft.com/office/drawing/2014/main" id="{352E139C-084F-462D-8F92-97BDC7106FAE}"/>
                </a:ext>
              </a:extLst>
            </p:cNvPr>
            <p:cNvSpPr/>
            <p:nvPr/>
          </p:nvSpPr>
          <p:spPr>
            <a:xfrm>
              <a:off x="12189225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257">
              <a:extLst>
                <a:ext uri="{FF2B5EF4-FFF2-40B4-BE49-F238E27FC236}">
                  <a16:creationId xmlns:a16="http://schemas.microsoft.com/office/drawing/2014/main" id="{32F784F2-1E8A-4E7A-86CD-FFE3B7C57B93}"/>
                </a:ext>
              </a:extLst>
            </p:cNvPr>
            <p:cNvSpPr/>
            <p:nvPr/>
          </p:nvSpPr>
          <p:spPr>
            <a:xfrm>
              <a:off x="12340794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258">
              <a:extLst>
                <a:ext uri="{FF2B5EF4-FFF2-40B4-BE49-F238E27FC236}">
                  <a16:creationId xmlns:a16="http://schemas.microsoft.com/office/drawing/2014/main" id="{1F7F34D3-8BCB-4A62-8801-5379BE14E29E}"/>
                </a:ext>
              </a:extLst>
            </p:cNvPr>
            <p:cNvSpPr/>
            <p:nvPr/>
          </p:nvSpPr>
          <p:spPr>
            <a:xfrm>
              <a:off x="12492363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259">
              <a:extLst>
                <a:ext uri="{FF2B5EF4-FFF2-40B4-BE49-F238E27FC236}">
                  <a16:creationId xmlns:a16="http://schemas.microsoft.com/office/drawing/2014/main" id="{7D38C5FB-D088-4A38-9EA1-D5C496CC8A24}"/>
                </a:ext>
              </a:extLst>
            </p:cNvPr>
            <p:cNvSpPr/>
            <p:nvPr/>
          </p:nvSpPr>
          <p:spPr>
            <a:xfrm>
              <a:off x="12643932" y="3925804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260">
              <a:extLst>
                <a:ext uri="{FF2B5EF4-FFF2-40B4-BE49-F238E27FC236}">
                  <a16:creationId xmlns:a16="http://schemas.microsoft.com/office/drawing/2014/main" id="{D235AD02-812E-4E8E-8FFA-6E445F18C23B}"/>
                </a:ext>
              </a:extLst>
            </p:cNvPr>
            <p:cNvSpPr/>
            <p:nvPr/>
          </p:nvSpPr>
          <p:spPr>
            <a:xfrm>
              <a:off x="1279550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261">
              <a:extLst>
                <a:ext uri="{FF2B5EF4-FFF2-40B4-BE49-F238E27FC236}">
                  <a16:creationId xmlns:a16="http://schemas.microsoft.com/office/drawing/2014/main" id="{B2C8DED5-F6EB-4FD8-A112-FBFC23615853}"/>
                </a:ext>
              </a:extLst>
            </p:cNvPr>
            <p:cNvSpPr/>
            <p:nvPr/>
          </p:nvSpPr>
          <p:spPr>
            <a:xfrm>
              <a:off x="12947070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262">
              <a:extLst>
                <a:ext uri="{FF2B5EF4-FFF2-40B4-BE49-F238E27FC236}">
                  <a16:creationId xmlns:a16="http://schemas.microsoft.com/office/drawing/2014/main" id="{9D2E3476-91CF-4E91-AB67-E5F673D24F38}"/>
                </a:ext>
              </a:extLst>
            </p:cNvPr>
            <p:cNvSpPr/>
            <p:nvPr/>
          </p:nvSpPr>
          <p:spPr>
            <a:xfrm>
              <a:off x="13098639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263">
              <a:extLst>
                <a:ext uri="{FF2B5EF4-FFF2-40B4-BE49-F238E27FC236}">
                  <a16:creationId xmlns:a16="http://schemas.microsoft.com/office/drawing/2014/main" id="{0715A709-CCEB-4CC0-BA8F-48E499AB29E3}"/>
                </a:ext>
              </a:extLst>
            </p:cNvPr>
            <p:cNvSpPr/>
            <p:nvPr/>
          </p:nvSpPr>
          <p:spPr>
            <a:xfrm>
              <a:off x="13250208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264">
              <a:extLst>
                <a:ext uri="{FF2B5EF4-FFF2-40B4-BE49-F238E27FC236}">
                  <a16:creationId xmlns:a16="http://schemas.microsoft.com/office/drawing/2014/main" id="{EDFC22D3-FAB4-4D6B-A180-C91EECAF305A}"/>
                </a:ext>
              </a:extLst>
            </p:cNvPr>
            <p:cNvSpPr/>
            <p:nvPr/>
          </p:nvSpPr>
          <p:spPr>
            <a:xfrm>
              <a:off x="13401777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265">
              <a:extLst>
                <a:ext uri="{FF2B5EF4-FFF2-40B4-BE49-F238E27FC236}">
                  <a16:creationId xmlns:a16="http://schemas.microsoft.com/office/drawing/2014/main" id="{9CA5BACB-E16A-4BC7-B773-63C3F043FDC3}"/>
                </a:ext>
              </a:extLst>
            </p:cNvPr>
            <p:cNvSpPr/>
            <p:nvPr/>
          </p:nvSpPr>
          <p:spPr>
            <a:xfrm>
              <a:off x="13553346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266">
              <a:extLst>
                <a:ext uri="{FF2B5EF4-FFF2-40B4-BE49-F238E27FC236}">
                  <a16:creationId xmlns:a16="http://schemas.microsoft.com/office/drawing/2014/main" id="{28B511EA-E4BE-4390-B54A-90DBF4F807C1}"/>
                </a:ext>
              </a:extLst>
            </p:cNvPr>
            <p:cNvSpPr/>
            <p:nvPr/>
          </p:nvSpPr>
          <p:spPr>
            <a:xfrm>
              <a:off x="13704915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267">
              <a:extLst>
                <a:ext uri="{FF2B5EF4-FFF2-40B4-BE49-F238E27FC236}">
                  <a16:creationId xmlns:a16="http://schemas.microsoft.com/office/drawing/2014/main" id="{99F5FDAB-8898-4CA6-9CF0-5BAC2458D773}"/>
                </a:ext>
              </a:extLst>
            </p:cNvPr>
            <p:cNvSpPr/>
            <p:nvPr/>
          </p:nvSpPr>
          <p:spPr>
            <a:xfrm>
              <a:off x="13856484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268">
              <a:extLst>
                <a:ext uri="{FF2B5EF4-FFF2-40B4-BE49-F238E27FC236}">
                  <a16:creationId xmlns:a16="http://schemas.microsoft.com/office/drawing/2014/main" id="{ACB13DBE-C53B-42DD-BCC7-9E2E943FF175}"/>
                </a:ext>
              </a:extLst>
            </p:cNvPr>
            <p:cNvSpPr/>
            <p:nvPr/>
          </p:nvSpPr>
          <p:spPr>
            <a:xfrm>
              <a:off x="14008053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269">
              <a:extLst>
                <a:ext uri="{FF2B5EF4-FFF2-40B4-BE49-F238E27FC236}">
                  <a16:creationId xmlns:a16="http://schemas.microsoft.com/office/drawing/2014/main" id="{8EFE832C-1D0F-4A80-BA1D-033820DB92C2}"/>
                </a:ext>
              </a:extLst>
            </p:cNvPr>
            <p:cNvSpPr/>
            <p:nvPr/>
          </p:nvSpPr>
          <p:spPr>
            <a:xfrm>
              <a:off x="14159621" y="3925804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9A6013-5696-4AA5-B469-E8D78E37E3BF}"/>
              </a:ext>
            </a:extLst>
          </p:cNvPr>
          <p:cNvSpPr txBox="1"/>
          <p:nvPr/>
        </p:nvSpPr>
        <p:spPr>
          <a:xfrm>
            <a:off x="9659754" y="3709249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50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C1BB4B-A262-49E1-855E-5B5209BADE01}"/>
              </a:ext>
            </a:extLst>
          </p:cNvPr>
          <p:cNvSpPr txBox="1"/>
          <p:nvPr/>
        </p:nvSpPr>
        <p:spPr>
          <a:xfrm flipH="1">
            <a:off x="10088157" y="4334759"/>
            <a:ext cx="14718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6A0A08-D016-444D-81DA-74559773423E}"/>
              </a:ext>
            </a:extLst>
          </p:cNvPr>
          <p:cNvGrpSpPr/>
          <p:nvPr/>
        </p:nvGrpSpPr>
        <p:grpSpPr>
          <a:xfrm flipH="1">
            <a:off x="8490130" y="4735039"/>
            <a:ext cx="2987810" cy="288032"/>
            <a:chOff x="11277065" y="4868268"/>
            <a:chExt cx="2987810" cy="288032"/>
          </a:xfrm>
        </p:grpSpPr>
        <p:sp>
          <p:nvSpPr>
            <p:cNvPr id="29" name="순서도: 처리 273">
              <a:extLst>
                <a:ext uri="{FF2B5EF4-FFF2-40B4-BE49-F238E27FC236}">
                  <a16:creationId xmlns:a16="http://schemas.microsoft.com/office/drawing/2014/main" id="{87B78642-A1FA-49F4-B39F-97B65DE0DC75}"/>
                </a:ext>
              </a:extLst>
            </p:cNvPr>
            <p:cNvSpPr/>
            <p:nvPr/>
          </p:nvSpPr>
          <p:spPr>
            <a:xfrm>
              <a:off x="11277065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274">
              <a:extLst>
                <a:ext uri="{FF2B5EF4-FFF2-40B4-BE49-F238E27FC236}">
                  <a16:creationId xmlns:a16="http://schemas.microsoft.com/office/drawing/2014/main" id="{BB423665-B96C-4834-9D6F-6F3AF2FC3FCF}"/>
                </a:ext>
              </a:extLst>
            </p:cNvPr>
            <p:cNvSpPr/>
            <p:nvPr/>
          </p:nvSpPr>
          <p:spPr>
            <a:xfrm>
              <a:off x="11428634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275">
              <a:extLst>
                <a:ext uri="{FF2B5EF4-FFF2-40B4-BE49-F238E27FC236}">
                  <a16:creationId xmlns:a16="http://schemas.microsoft.com/office/drawing/2014/main" id="{ED342942-7535-4BAD-ACD7-C7C474B19ED1}"/>
                </a:ext>
              </a:extLst>
            </p:cNvPr>
            <p:cNvSpPr/>
            <p:nvPr/>
          </p:nvSpPr>
          <p:spPr>
            <a:xfrm>
              <a:off x="11580203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순서도: 처리 276">
              <a:extLst>
                <a:ext uri="{FF2B5EF4-FFF2-40B4-BE49-F238E27FC236}">
                  <a16:creationId xmlns:a16="http://schemas.microsoft.com/office/drawing/2014/main" id="{D29A440E-9AF5-453F-8097-C6E02E44A192}"/>
                </a:ext>
              </a:extLst>
            </p:cNvPr>
            <p:cNvSpPr/>
            <p:nvPr/>
          </p:nvSpPr>
          <p:spPr>
            <a:xfrm>
              <a:off x="11731772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순서도: 처리 277">
              <a:extLst>
                <a:ext uri="{FF2B5EF4-FFF2-40B4-BE49-F238E27FC236}">
                  <a16:creationId xmlns:a16="http://schemas.microsoft.com/office/drawing/2014/main" id="{928073C2-454C-4F88-BD41-E92818DFF3EE}"/>
                </a:ext>
              </a:extLst>
            </p:cNvPr>
            <p:cNvSpPr/>
            <p:nvPr/>
          </p:nvSpPr>
          <p:spPr>
            <a:xfrm>
              <a:off x="11883341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4" name="순서도: 처리 278">
              <a:extLst>
                <a:ext uri="{FF2B5EF4-FFF2-40B4-BE49-F238E27FC236}">
                  <a16:creationId xmlns:a16="http://schemas.microsoft.com/office/drawing/2014/main" id="{BC16CFCA-A77E-4C66-8F76-2450ABA209F7}"/>
                </a:ext>
              </a:extLst>
            </p:cNvPr>
            <p:cNvSpPr/>
            <p:nvPr/>
          </p:nvSpPr>
          <p:spPr>
            <a:xfrm>
              <a:off x="12034910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5" name="순서도: 처리 279">
              <a:extLst>
                <a:ext uri="{FF2B5EF4-FFF2-40B4-BE49-F238E27FC236}">
                  <a16:creationId xmlns:a16="http://schemas.microsoft.com/office/drawing/2014/main" id="{BA06E9C4-084D-428E-975A-3862E3F310D7}"/>
                </a:ext>
              </a:extLst>
            </p:cNvPr>
            <p:cNvSpPr/>
            <p:nvPr/>
          </p:nvSpPr>
          <p:spPr>
            <a:xfrm>
              <a:off x="12186479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6" name="순서도: 처리 280">
              <a:extLst>
                <a:ext uri="{FF2B5EF4-FFF2-40B4-BE49-F238E27FC236}">
                  <a16:creationId xmlns:a16="http://schemas.microsoft.com/office/drawing/2014/main" id="{4D464402-B4D3-4E14-86A3-5DE7D2D4B84B}"/>
                </a:ext>
              </a:extLst>
            </p:cNvPr>
            <p:cNvSpPr/>
            <p:nvPr/>
          </p:nvSpPr>
          <p:spPr>
            <a:xfrm>
              <a:off x="12338048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순서도: 처리 281">
              <a:extLst>
                <a:ext uri="{FF2B5EF4-FFF2-40B4-BE49-F238E27FC236}">
                  <a16:creationId xmlns:a16="http://schemas.microsoft.com/office/drawing/2014/main" id="{206CA2CA-9D23-4FFB-846F-28BFFA9E601F}"/>
                </a:ext>
              </a:extLst>
            </p:cNvPr>
            <p:cNvSpPr/>
            <p:nvPr/>
          </p:nvSpPr>
          <p:spPr>
            <a:xfrm>
              <a:off x="12489617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8" name="순서도: 처리 282">
              <a:extLst>
                <a:ext uri="{FF2B5EF4-FFF2-40B4-BE49-F238E27FC236}">
                  <a16:creationId xmlns:a16="http://schemas.microsoft.com/office/drawing/2014/main" id="{40FF1090-314D-437C-B422-F5705DC0ABBE}"/>
                </a:ext>
              </a:extLst>
            </p:cNvPr>
            <p:cNvSpPr/>
            <p:nvPr/>
          </p:nvSpPr>
          <p:spPr>
            <a:xfrm>
              <a:off x="12641186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9" name="순서도: 처리 283">
              <a:extLst>
                <a:ext uri="{FF2B5EF4-FFF2-40B4-BE49-F238E27FC236}">
                  <a16:creationId xmlns:a16="http://schemas.microsoft.com/office/drawing/2014/main" id="{912E575E-3460-4E6E-A46D-AD3C56B44EBA}"/>
                </a:ext>
              </a:extLst>
            </p:cNvPr>
            <p:cNvSpPr/>
            <p:nvPr/>
          </p:nvSpPr>
          <p:spPr>
            <a:xfrm>
              <a:off x="12792755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0" name="순서도: 처리 284">
              <a:extLst>
                <a:ext uri="{FF2B5EF4-FFF2-40B4-BE49-F238E27FC236}">
                  <a16:creationId xmlns:a16="http://schemas.microsoft.com/office/drawing/2014/main" id="{0F634A67-658C-4265-9834-30DDFBBDF74F}"/>
                </a:ext>
              </a:extLst>
            </p:cNvPr>
            <p:cNvSpPr/>
            <p:nvPr/>
          </p:nvSpPr>
          <p:spPr>
            <a:xfrm>
              <a:off x="12944324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1" name="순서도: 처리 285">
              <a:extLst>
                <a:ext uri="{FF2B5EF4-FFF2-40B4-BE49-F238E27FC236}">
                  <a16:creationId xmlns:a16="http://schemas.microsoft.com/office/drawing/2014/main" id="{F70B2795-89F1-4729-8F8D-D5E5952A2FFB}"/>
                </a:ext>
              </a:extLst>
            </p:cNvPr>
            <p:cNvSpPr/>
            <p:nvPr/>
          </p:nvSpPr>
          <p:spPr>
            <a:xfrm>
              <a:off x="13095893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2" name="순서도: 처리 286">
              <a:extLst>
                <a:ext uri="{FF2B5EF4-FFF2-40B4-BE49-F238E27FC236}">
                  <a16:creationId xmlns:a16="http://schemas.microsoft.com/office/drawing/2014/main" id="{2CE911BC-B481-4043-A61B-1C096174937B}"/>
                </a:ext>
              </a:extLst>
            </p:cNvPr>
            <p:cNvSpPr/>
            <p:nvPr/>
          </p:nvSpPr>
          <p:spPr>
            <a:xfrm>
              <a:off x="13247462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3" name="순서도: 처리 287">
              <a:extLst>
                <a:ext uri="{FF2B5EF4-FFF2-40B4-BE49-F238E27FC236}">
                  <a16:creationId xmlns:a16="http://schemas.microsoft.com/office/drawing/2014/main" id="{CD30B43E-EF3F-4A86-B252-0E13A35C3EFD}"/>
                </a:ext>
              </a:extLst>
            </p:cNvPr>
            <p:cNvSpPr/>
            <p:nvPr/>
          </p:nvSpPr>
          <p:spPr>
            <a:xfrm>
              <a:off x="13399031" y="4868268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4" name="순서도: 처리 288">
              <a:extLst>
                <a:ext uri="{FF2B5EF4-FFF2-40B4-BE49-F238E27FC236}">
                  <a16:creationId xmlns:a16="http://schemas.microsoft.com/office/drawing/2014/main" id="{42793FE9-F755-4F79-94DD-F8E859BED81E}"/>
                </a:ext>
              </a:extLst>
            </p:cNvPr>
            <p:cNvSpPr/>
            <p:nvPr/>
          </p:nvSpPr>
          <p:spPr>
            <a:xfrm>
              <a:off x="13550600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5" name="순서도: 처리 289">
              <a:extLst>
                <a:ext uri="{FF2B5EF4-FFF2-40B4-BE49-F238E27FC236}">
                  <a16:creationId xmlns:a16="http://schemas.microsoft.com/office/drawing/2014/main" id="{9B342548-A6DB-43FA-A199-529143AE6537}"/>
                </a:ext>
              </a:extLst>
            </p:cNvPr>
            <p:cNvSpPr/>
            <p:nvPr/>
          </p:nvSpPr>
          <p:spPr>
            <a:xfrm>
              <a:off x="13702169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6" name="순서도: 처리 290">
              <a:extLst>
                <a:ext uri="{FF2B5EF4-FFF2-40B4-BE49-F238E27FC236}">
                  <a16:creationId xmlns:a16="http://schemas.microsoft.com/office/drawing/2014/main" id="{1887169D-3505-44E9-B60B-701FA442F268}"/>
                </a:ext>
              </a:extLst>
            </p:cNvPr>
            <p:cNvSpPr/>
            <p:nvPr/>
          </p:nvSpPr>
          <p:spPr>
            <a:xfrm>
              <a:off x="13853738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7" name="순서도: 처리 291">
              <a:extLst>
                <a:ext uri="{FF2B5EF4-FFF2-40B4-BE49-F238E27FC236}">
                  <a16:creationId xmlns:a16="http://schemas.microsoft.com/office/drawing/2014/main" id="{4FCC89E3-F262-4D5D-BE6F-DD7DF94C4192}"/>
                </a:ext>
              </a:extLst>
            </p:cNvPr>
            <p:cNvSpPr/>
            <p:nvPr/>
          </p:nvSpPr>
          <p:spPr>
            <a:xfrm>
              <a:off x="14005307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순서도: 처리 292">
              <a:extLst>
                <a:ext uri="{FF2B5EF4-FFF2-40B4-BE49-F238E27FC236}">
                  <a16:creationId xmlns:a16="http://schemas.microsoft.com/office/drawing/2014/main" id="{A7DBB4AF-0D2E-4001-AF9D-54EA4AAE02AA}"/>
                </a:ext>
              </a:extLst>
            </p:cNvPr>
            <p:cNvSpPr/>
            <p:nvPr/>
          </p:nvSpPr>
          <p:spPr>
            <a:xfrm>
              <a:off x="14156875" y="48682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A3AD26-C76F-4E46-AC2D-1170C2F812E4}"/>
              </a:ext>
            </a:extLst>
          </p:cNvPr>
          <p:cNvSpPr txBox="1"/>
          <p:nvPr/>
        </p:nvSpPr>
        <p:spPr>
          <a:xfrm flipH="1">
            <a:off x="7684773" y="4651713"/>
            <a:ext cx="7328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50" name="Group 73">
            <a:extLst>
              <a:ext uri="{FF2B5EF4-FFF2-40B4-BE49-F238E27FC236}">
                <a16:creationId xmlns:a16="http://schemas.microsoft.com/office/drawing/2014/main" id="{858544B1-E050-4645-A6CE-4526A3F40E07}"/>
              </a:ext>
            </a:extLst>
          </p:cNvPr>
          <p:cNvGrpSpPr/>
          <p:nvPr/>
        </p:nvGrpSpPr>
        <p:grpSpPr>
          <a:xfrm>
            <a:off x="5556958" y="5303184"/>
            <a:ext cx="2880431" cy="1107996"/>
            <a:chOff x="2551705" y="4283314"/>
            <a:chExt cx="2357002" cy="11079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B4E97-51CC-46F8-9D1A-93E5497397C6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875F36-E077-49FA-9A2E-470ECFCAD539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73">
            <a:extLst>
              <a:ext uri="{FF2B5EF4-FFF2-40B4-BE49-F238E27FC236}">
                <a16:creationId xmlns:a16="http://schemas.microsoft.com/office/drawing/2014/main" id="{35AC97FA-69F9-47E8-9817-A2B3A9B6C342}"/>
              </a:ext>
            </a:extLst>
          </p:cNvPr>
          <p:cNvGrpSpPr/>
          <p:nvPr/>
        </p:nvGrpSpPr>
        <p:grpSpPr>
          <a:xfrm>
            <a:off x="8679604" y="5303184"/>
            <a:ext cx="2880431" cy="1107996"/>
            <a:chOff x="2551705" y="4283314"/>
            <a:chExt cx="2357002" cy="110799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021D28-9BE7-48CE-B64D-BF323BDE3403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DFFFC68-50B8-423D-AD88-766E92651F7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F6AFF3-93B7-4964-A6C2-24256B7E8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67D551-EFC4-4F2F-8389-CE5B95781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347910"/>
              </p:ext>
            </p:extLst>
          </p:nvPr>
        </p:nvGraphicFramePr>
        <p:xfrm>
          <a:off x="3988051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2">
            <a:extLst>
              <a:ext uri="{FF2B5EF4-FFF2-40B4-BE49-F238E27FC236}">
                <a16:creationId xmlns:a16="http://schemas.microsoft.com/office/drawing/2014/main" id="{46A6A9DD-6D15-48C0-91CB-26AB873B0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8704"/>
              </p:ext>
            </p:extLst>
          </p:nvPr>
        </p:nvGraphicFramePr>
        <p:xfrm>
          <a:off x="1341448" y="4013781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2">
            <a:extLst>
              <a:ext uri="{FF2B5EF4-FFF2-40B4-BE49-F238E27FC236}">
                <a16:creationId xmlns:a16="http://schemas.microsoft.com/office/drawing/2014/main" id="{7B44CD82-7A5C-4F30-8348-25A407467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740137"/>
              </p:ext>
            </p:extLst>
          </p:nvPr>
        </p:nvGraphicFramePr>
        <p:xfrm>
          <a:off x="3988051" y="1602836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479112B-0EA7-4DEB-BF0F-7673FD50D311}"/>
              </a:ext>
            </a:extLst>
          </p:cNvPr>
          <p:cNvSpPr/>
          <p:nvPr/>
        </p:nvSpPr>
        <p:spPr>
          <a:xfrm>
            <a:off x="1690236" y="4294704"/>
            <a:ext cx="717227" cy="717227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nut 25">
            <a:extLst>
              <a:ext uri="{FF2B5EF4-FFF2-40B4-BE49-F238E27FC236}">
                <a16:creationId xmlns:a16="http://schemas.microsoft.com/office/drawing/2014/main" id="{8DE55895-5D4C-4650-AC3D-2FEAB74EB9B2}"/>
              </a:ext>
            </a:extLst>
          </p:cNvPr>
          <p:cNvSpPr/>
          <p:nvPr/>
        </p:nvSpPr>
        <p:spPr>
          <a:xfrm>
            <a:off x="2292734" y="4933756"/>
            <a:ext cx="264284" cy="264284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679023-36C1-47C7-A181-AD4C0AEB6D39}"/>
              </a:ext>
            </a:extLst>
          </p:cNvPr>
          <p:cNvSpPr/>
          <p:nvPr/>
        </p:nvSpPr>
        <p:spPr>
          <a:xfrm>
            <a:off x="4336382" y="4294704"/>
            <a:ext cx="717227" cy="71722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Donut 54">
            <a:extLst>
              <a:ext uri="{FF2B5EF4-FFF2-40B4-BE49-F238E27FC236}">
                <a16:creationId xmlns:a16="http://schemas.microsoft.com/office/drawing/2014/main" id="{17F5F3DD-AC8F-4133-92F5-35F6586BACBF}"/>
              </a:ext>
            </a:extLst>
          </p:cNvPr>
          <p:cNvSpPr/>
          <p:nvPr/>
        </p:nvSpPr>
        <p:spPr>
          <a:xfrm>
            <a:off x="3972899" y="4628540"/>
            <a:ext cx="264284" cy="252077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F0E1E0-C3B2-4F08-AB35-71066C0C3F11}"/>
              </a:ext>
            </a:extLst>
          </p:cNvPr>
          <p:cNvSpPr/>
          <p:nvPr/>
        </p:nvSpPr>
        <p:spPr>
          <a:xfrm>
            <a:off x="4336382" y="1883759"/>
            <a:ext cx="717227" cy="717227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Donut 24">
            <a:extLst>
              <a:ext uri="{FF2B5EF4-FFF2-40B4-BE49-F238E27FC236}">
                <a16:creationId xmlns:a16="http://schemas.microsoft.com/office/drawing/2014/main" id="{A9C1CC00-EC3C-4BE5-B5C8-BB9D1442EDA2}"/>
              </a:ext>
            </a:extLst>
          </p:cNvPr>
          <p:cNvSpPr/>
          <p:nvPr/>
        </p:nvSpPr>
        <p:spPr>
          <a:xfrm>
            <a:off x="4225913" y="2561473"/>
            <a:ext cx="264284" cy="264284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8412DD-ABBC-496E-9396-C09FC1FE2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5985421"/>
              </p:ext>
            </p:extLst>
          </p:nvPr>
        </p:nvGraphicFramePr>
        <p:xfrm>
          <a:off x="1341448" y="1602836"/>
          <a:ext cx="1414800" cy="12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960ABB57-B736-4093-A34C-2A96040CA0A6}"/>
              </a:ext>
            </a:extLst>
          </p:cNvPr>
          <p:cNvSpPr/>
          <p:nvPr/>
        </p:nvSpPr>
        <p:spPr>
          <a:xfrm>
            <a:off x="1690466" y="1883523"/>
            <a:ext cx="716764" cy="71662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Donut 23">
            <a:extLst>
              <a:ext uri="{FF2B5EF4-FFF2-40B4-BE49-F238E27FC236}">
                <a16:creationId xmlns:a16="http://schemas.microsoft.com/office/drawing/2014/main" id="{42588AA3-1638-4F1A-B534-BC32FC913AC5}"/>
              </a:ext>
            </a:extLst>
          </p:cNvPr>
          <p:cNvSpPr/>
          <p:nvPr/>
        </p:nvSpPr>
        <p:spPr>
          <a:xfrm>
            <a:off x="1402544" y="2398081"/>
            <a:ext cx="264113" cy="264063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CC5E52-9251-450E-85A5-F61E3C219CEF}"/>
              </a:ext>
            </a:extLst>
          </p:cNvPr>
          <p:cNvGrpSpPr/>
          <p:nvPr/>
        </p:nvGrpSpPr>
        <p:grpSpPr>
          <a:xfrm>
            <a:off x="6481678" y="3952316"/>
            <a:ext cx="2296698" cy="638986"/>
            <a:chOff x="2079598" y="4324401"/>
            <a:chExt cx="3303211" cy="6389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719AAF-ED27-4E0B-A0F7-4DE1F7D7F3A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288991-0F7A-4503-A190-595864F6AFF4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D486FE-02EF-4BC2-8F2F-4284983D09D6}"/>
              </a:ext>
            </a:extLst>
          </p:cNvPr>
          <p:cNvGrpSpPr/>
          <p:nvPr/>
        </p:nvGrpSpPr>
        <p:grpSpPr>
          <a:xfrm>
            <a:off x="9060662" y="5439628"/>
            <a:ext cx="2296698" cy="638986"/>
            <a:chOff x="2079598" y="4324401"/>
            <a:chExt cx="3303211" cy="6389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98840-E062-4914-A443-8F6E137C0B86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F853F0C-C2C3-4E3B-B59C-EC2A15A59F3F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80EA65-32FB-4AF4-B041-DD0ACF9AAEB4}"/>
              </a:ext>
            </a:extLst>
          </p:cNvPr>
          <p:cNvGrpSpPr/>
          <p:nvPr/>
        </p:nvGrpSpPr>
        <p:grpSpPr>
          <a:xfrm>
            <a:off x="6481678" y="5439628"/>
            <a:ext cx="2296698" cy="638986"/>
            <a:chOff x="2079598" y="4324401"/>
            <a:chExt cx="3303211" cy="6389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BEAC23-B725-4B83-8365-BD13DDB30FED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B0CAC7-1758-4661-B938-6C1366A27AFD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146DC4-46B0-462F-8E66-DAA820BDC637}"/>
              </a:ext>
            </a:extLst>
          </p:cNvPr>
          <p:cNvGrpSpPr/>
          <p:nvPr/>
        </p:nvGrpSpPr>
        <p:grpSpPr>
          <a:xfrm>
            <a:off x="9060662" y="3952316"/>
            <a:ext cx="2296698" cy="638986"/>
            <a:chOff x="2079598" y="4324401"/>
            <a:chExt cx="3303211" cy="6389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216D0F-1180-4F32-BF70-2154918ACF2B}"/>
                </a:ext>
              </a:extLst>
            </p:cNvPr>
            <p:cNvSpPr txBox="1"/>
            <p:nvPr/>
          </p:nvSpPr>
          <p:spPr>
            <a:xfrm>
              <a:off x="2098435" y="4501722"/>
              <a:ext cx="3255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23CB80-F394-43A5-9379-4473154DC0B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409EEC-466F-44DB-A004-C2436F868278}"/>
              </a:ext>
            </a:extLst>
          </p:cNvPr>
          <p:cNvSpPr txBox="1"/>
          <p:nvPr/>
        </p:nvSpPr>
        <p:spPr>
          <a:xfrm>
            <a:off x="1661346" y="2011540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48976F-E849-4DF0-AB4F-5A2DF2D22C71}"/>
              </a:ext>
            </a:extLst>
          </p:cNvPr>
          <p:cNvSpPr txBox="1"/>
          <p:nvPr/>
        </p:nvSpPr>
        <p:spPr>
          <a:xfrm>
            <a:off x="4307492" y="2011540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B73BC-560C-4314-A65A-19544FBCE67A}"/>
              </a:ext>
            </a:extLst>
          </p:cNvPr>
          <p:cNvSpPr txBox="1"/>
          <p:nvPr/>
        </p:nvSpPr>
        <p:spPr>
          <a:xfrm>
            <a:off x="1661346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1376B4-8E50-45B4-86C6-B105030F2873}"/>
              </a:ext>
            </a:extLst>
          </p:cNvPr>
          <p:cNvSpPr txBox="1"/>
          <p:nvPr/>
        </p:nvSpPr>
        <p:spPr>
          <a:xfrm>
            <a:off x="4307492" y="4422485"/>
            <a:ext cx="7750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AC66-776E-40A9-BA56-C1CF62263E33}"/>
              </a:ext>
            </a:extLst>
          </p:cNvPr>
          <p:cNvGrpSpPr/>
          <p:nvPr/>
        </p:nvGrpSpPr>
        <p:grpSpPr>
          <a:xfrm>
            <a:off x="3560994" y="2915547"/>
            <a:ext cx="2268000" cy="885803"/>
            <a:chOff x="611560" y="2871195"/>
            <a:chExt cx="1766226" cy="885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CC1F5F-3C60-455B-976D-21E5E534521D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BE9F8E-7F52-4FCF-98D3-4F72C47BB801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3F8E4D-AB1F-4DC9-A17B-F88730B1FCDE}"/>
              </a:ext>
            </a:extLst>
          </p:cNvPr>
          <p:cNvGrpSpPr/>
          <p:nvPr/>
        </p:nvGrpSpPr>
        <p:grpSpPr>
          <a:xfrm>
            <a:off x="914848" y="2915547"/>
            <a:ext cx="2268000" cy="885803"/>
            <a:chOff x="611560" y="2871195"/>
            <a:chExt cx="1766226" cy="8858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2CF33A-180B-4068-B352-2CED5D83DE3D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D8BA1D-0045-4F6D-AFE8-1BD02A374FF4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C26A00-8A63-40CF-BD91-A73C16D32D87}"/>
              </a:ext>
            </a:extLst>
          </p:cNvPr>
          <p:cNvGrpSpPr/>
          <p:nvPr/>
        </p:nvGrpSpPr>
        <p:grpSpPr>
          <a:xfrm>
            <a:off x="3560994" y="5319286"/>
            <a:ext cx="2268000" cy="885803"/>
            <a:chOff x="611560" y="2871195"/>
            <a:chExt cx="1766226" cy="8858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880329-0E6C-48BC-8FA6-8EAF5511D625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E8E9F7-53D6-44C9-9097-E6A8575649A8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D56159-5153-42A7-85E8-FF5D8EA5E28A}"/>
              </a:ext>
            </a:extLst>
          </p:cNvPr>
          <p:cNvGrpSpPr/>
          <p:nvPr/>
        </p:nvGrpSpPr>
        <p:grpSpPr>
          <a:xfrm>
            <a:off x="914848" y="5319286"/>
            <a:ext cx="2268000" cy="885803"/>
            <a:chOff x="611560" y="2871195"/>
            <a:chExt cx="1766226" cy="88580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EB7E-2E86-4DEC-9525-03D410D99B19}"/>
                </a:ext>
              </a:extLst>
            </p:cNvPr>
            <p:cNvSpPr txBox="1"/>
            <p:nvPr/>
          </p:nvSpPr>
          <p:spPr>
            <a:xfrm>
              <a:off x="611560" y="2871195"/>
              <a:ext cx="1766226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2540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67F71B-EDD2-4DD8-ACEB-474C172BC645}"/>
                </a:ext>
              </a:extLst>
            </p:cNvPr>
            <p:cNvSpPr txBox="1"/>
            <p:nvPr/>
          </p:nvSpPr>
          <p:spPr>
            <a:xfrm>
              <a:off x="633929" y="3295333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43" name="그룹 22">
            <a:extLst>
              <a:ext uri="{FF2B5EF4-FFF2-40B4-BE49-F238E27FC236}">
                <a16:creationId xmlns:a16="http://schemas.microsoft.com/office/drawing/2014/main" id="{9940F5CC-C9A2-4366-9B86-7C51B6B29887}"/>
              </a:ext>
            </a:extLst>
          </p:cNvPr>
          <p:cNvGrpSpPr/>
          <p:nvPr/>
        </p:nvGrpSpPr>
        <p:grpSpPr>
          <a:xfrm>
            <a:off x="6481677" y="1585216"/>
            <a:ext cx="4875683" cy="1533662"/>
            <a:chOff x="6481678" y="1726233"/>
            <a:chExt cx="3815976" cy="153366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A2467C-96A8-4F74-AEDB-D3FBEA148C0C}"/>
                </a:ext>
              </a:extLst>
            </p:cNvPr>
            <p:cNvSpPr txBox="1"/>
            <p:nvPr/>
          </p:nvSpPr>
          <p:spPr>
            <a:xfrm>
              <a:off x="6481678" y="2059566"/>
              <a:ext cx="38159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Get a modern PowerPoint  Presentation that is beautifully designed. I hope and I believe that this Template will your Time, Money and Reputation.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281C78-A15D-49F4-B4E3-1107F0D617C1}"/>
                </a:ext>
              </a:extLst>
            </p:cNvPr>
            <p:cNvSpPr txBox="1"/>
            <p:nvPr/>
          </p:nvSpPr>
          <p:spPr>
            <a:xfrm>
              <a:off x="6481678" y="1726233"/>
              <a:ext cx="3815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Modern PowerPoint  Presentation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Round Same Side Corner Rectangle 36">
            <a:extLst>
              <a:ext uri="{FF2B5EF4-FFF2-40B4-BE49-F238E27FC236}">
                <a16:creationId xmlns:a16="http://schemas.microsoft.com/office/drawing/2014/main" id="{D28EA93D-79FC-4646-A2B6-7498CB09C66A}"/>
              </a:ext>
            </a:extLst>
          </p:cNvPr>
          <p:cNvSpPr/>
          <p:nvPr/>
        </p:nvSpPr>
        <p:spPr>
          <a:xfrm>
            <a:off x="10041789" y="500962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34017D4A-4C8E-4934-BDB3-640005DB8BA0}"/>
              </a:ext>
            </a:extLst>
          </p:cNvPr>
          <p:cNvSpPr/>
          <p:nvPr/>
        </p:nvSpPr>
        <p:spPr>
          <a:xfrm>
            <a:off x="7460236" y="348086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Rounded Rectangle 27">
            <a:extLst>
              <a:ext uri="{FF2B5EF4-FFF2-40B4-BE49-F238E27FC236}">
                <a16:creationId xmlns:a16="http://schemas.microsoft.com/office/drawing/2014/main" id="{AEAC6C6F-1E9F-4CBE-8AC7-56E1745E1922}"/>
              </a:ext>
            </a:extLst>
          </p:cNvPr>
          <p:cNvSpPr/>
          <p:nvPr/>
        </p:nvSpPr>
        <p:spPr>
          <a:xfrm>
            <a:off x="10030669" y="3452900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EE6D7660-1DFE-4EAA-ADBE-22FD33A04580}"/>
              </a:ext>
            </a:extLst>
          </p:cNvPr>
          <p:cNvSpPr/>
          <p:nvPr/>
        </p:nvSpPr>
        <p:spPr>
          <a:xfrm flipH="1">
            <a:off x="7430774" y="49775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047">
            <a:extLst>
              <a:ext uri="{FF2B5EF4-FFF2-40B4-BE49-F238E27FC236}">
                <a16:creationId xmlns:a16="http://schemas.microsoft.com/office/drawing/2014/main" id="{0CE35586-6194-425D-9064-418F7A0F3326}"/>
              </a:ext>
            </a:extLst>
          </p:cNvPr>
          <p:cNvSpPr/>
          <p:nvPr/>
        </p:nvSpPr>
        <p:spPr>
          <a:xfrm>
            <a:off x="0" y="5427712"/>
            <a:ext cx="12192000" cy="1430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2048">
            <a:extLst>
              <a:ext uri="{FF2B5EF4-FFF2-40B4-BE49-F238E27FC236}">
                <a16:creationId xmlns:a16="http://schemas.microsoft.com/office/drawing/2014/main" id="{E55D870D-25DF-4F72-9767-1FEF640E09C9}"/>
              </a:ext>
            </a:extLst>
          </p:cNvPr>
          <p:cNvGrpSpPr/>
          <p:nvPr/>
        </p:nvGrpSpPr>
        <p:grpSpPr>
          <a:xfrm>
            <a:off x="1043966" y="5680610"/>
            <a:ext cx="10220237" cy="924491"/>
            <a:chOff x="251520" y="5713511"/>
            <a:chExt cx="7704529" cy="92449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B7D9CE-1FEA-4C8C-8D3A-712399B5940D}"/>
                </a:ext>
              </a:extLst>
            </p:cNvPr>
            <p:cNvSpPr txBox="1"/>
            <p:nvPr/>
          </p:nvSpPr>
          <p:spPr>
            <a:xfrm>
              <a:off x="251520" y="5713511"/>
              <a:ext cx="77045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F6D223-8792-459F-B3DE-D2B1F8B2BD14}"/>
                </a:ext>
              </a:extLst>
            </p:cNvPr>
            <p:cNvSpPr txBox="1"/>
            <p:nvPr/>
          </p:nvSpPr>
          <p:spPr>
            <a:xfrm>
              <a:off x="251520" y="5991671"/>
              <a:ext cx="7704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Right Arrow 3">
            <a:extLst>
              <a:ext uri="{FF2B5EF4-FFF2-40B4-BE49-F238E27FC236}">
                <a16:creationId xmlns:a16="http://schemas.microsoft.com/office/drawing/2014/main" id="{7F9054F2-1007-405E-8219-A6169380EB34}"/>
              </a:ext>
            </a:extLst>
          </p:cNvPr>
          <p:cNvSpPr/>
          <p:nvPr/>
        </p:nvSpPr>
        <p:spPr>
          <a:xfrm>
            <a:off x="2971012" y="2824320"/>
            <a:ext cx="7718341" cy="252000"/>
          </a:xfrm>
          <a:prstGeom prst="rightArrow">
            <a:avLst>
              <a:gd name="adj1" fmla="val 50000"/>
              <a:gd name="adj2" fmla="val 81225"/>
            </a:avLst>
          </a:prstGeom>
          <a:solidFill>
            <a:schemeClr val="bg1">
              <a:lumMod val="7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5D3FF3-F855-4E51-AB16-A87EE14486BE}"/>
              </a:ext>
            </a:extLst>
          </p:cNvPr>
          <p:cNvSpPr/>
          <p:nvPr/>
        </p:nvSpPr>
        <p:spPr>
          <a:xfrm>
            <a:off x="1013228" y="1971428"/>
            <a:ext cx="1957784" cy="1957784"/>
          </a:xfrm>
          <a:prstGeom prst="ellipse">
            <a:avLst/>
          </a:prstGeom>
          <a:solidFill>
            <a:schemeClr val="accent6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EB7F3-12B0-4F1F-8207-161C035A448C}"/>
              </a:ext>
            </a:extLst>
          </p:cNvPr>
          <p:cNvSpPr txBox="1"/>
          <p:nvPr/>
        </p:nvSpPr>
        <p:spPr>
          <a:xfrm rot="16200000">
            <a:off x="9936368" y="2729371"/>
            <a:ext cx="21433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Content Here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10995-33E4-4F7C-AA77-57919309035F}"/>
              </a:ext>
            </a:extLst>
          </p:cNvPr>
          <p:cNvSpPr txBox="1"/>
          <p:nvPr/>
        </p:nvSpPr>
        <p:spPr>
          <a:xfrm>
            <a:off x="1488064" y="3186461"/>
            <a:ext cx="100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18B8C697-7F15-4013-9581-0826AAC7E817}"/>
              </a:ext>
            </a:extLst>
          </p:cNvPr>
          <p:cNvSpPr/>
          <p:nvPr/>
        </p:nvSpPr>
        <p:spPr>
          <a:xfrm>
            <a:off x="9091832" y="2501972"/>
            <a:ext cx="916465" cy="916465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80224DA0-71A4-4BD3-819B-881D5A5EF539}"/>
              </a:ext>
            </a:extLst>
          </p:cNvPr>
          <p:cNvGrpSpPr/>
          <p:nvPr/>
        </p:nvGrpSpPr>
        <p:grpSpPr>
          <a:xfrm>
            <a:off x="8829081" y="3813335"/>
            <a:ext cx="1441967" cy="1478564"/>
            <a:chOff x="3921390" y="4148064"/>
            <a:chExt cx="1441967" cy="1638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D157B-A735-4488-9BAE-C3433684A30C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59E007-7388-4D9E-85C9-5369AA18BFA4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051">
            <a:extLst>
              <a:ext uri="{FF2B5EF4-FFF2-40B4-BE49-F238E27FC236}">
                <a16:creationId xmlns:a16="http://schemas.microsoft.com/office/drawing/2014/main" id="{681B83FB-837A-473F-9C24-F3B90580F708}"/>
              </a:ext>
            </a:extLst>
          </p:cNvPr>
          <p:cNvGrpSpPr/>
          <p:nvPr/>
        </p:nvGrpSpPr>
        <p:grpSpPr>
          <a:xfrm>
            <a:off x="8939575" y="1758340"/>
            <a:ext cx="1220979" cy="563588"/>
            <a:chOff x="6735070" y="1500767"/>
            <a:chExt cx="1220979" cy="563588"/>
          </a:xfrm>
        </p:grpSpPr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C35D422-FE88-4C5F-B731-EC9D3A0B9D03}"/>
                </a:ext>
              </a:extLst>
            </p:cNvPr>
            <p:cNvSpPr/>
            <p:nvPr/>
          </p:nvSpPr>
          <p:spPr>
            <a:xfrm>
              <a:off x="6735070" y="1503173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5DBBA5-FAF2-4C8A-8830-8914EE8CF201}"/>
                </a:ext>
              </a:extLst>
            </p:cNvPr>
            <p:cNvSpPr txBox="1"/>
            <p:nvPr/>
          </p:nvSpPr>
          <p:spPr>
            <a:xfrm>
              <a:off x="6773514" y="1500767"/>
              <a:ext cx="118253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7">
            <a:extLst>
              <a:ext uri="{FF2B5EF4-FFF2-40B4-BE49-F238E27FC236}">
                <a16:creationId xmlns:a16="http://schemas.microsoft.com/office/drawing/2014/main" id="{F7F3DCB6-3F77-4DF4-8DD6-CC297D36AAB8}"/>
              </a:ext>
            </a:extLst>
          </p:cNvPr>
          <p:cNvSpPr/>
          <p:nvPr/>
        </p:nvSpPr>
        <p:spPr>
          <a:xfrm>
            <a:off x="7266824" y="2484146"/>
            <a:ext cx="916465" cy="916465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B358B55A-CCCA-4ECF-99DE-931737351BF9}"/>
              </a:ext>
            </a:extLst>
          </p:cNvPr>
          <p:cNvGrpSpPr/>
          <p:nvPr/>
        </p:nvGrpSpPr>
        <p:grpSpPr>
          <a:xfrm>
            <a:off x="7004073" y="3813335"/>
            <a:ext cx="1441967" cy="1478564"/>
            <a:chOff x="3921390" y="4148064"/>
            <a:chExt cx="1441967" cy="16382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7FD0B2-E252-4A28-8DDE-D539B113FAC5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04B4F1-DC1E-42CA-9713-EE27687304B6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052">
            <a:extLst>
              <a:ext uri="{FF2B5EF4-FFF2-40B4-BE49-F238E27FC236}">
                <a16:creationId xmlns:a16="http://schemas.microsoft.com/office/drawing/2014/main" id="{ED8D0180-E9BD-478D-9120-F609169B9C66}"/>
              </a:ext>
            </a:extLst>
          </p:cNvPr>
          <p:cNvGrpSpPr/>
          <p:nvPr/>
        </p:nvGrpSpPr>
        <p:grpSpPr>
          <a:xfrm>
            <a:off x="7115481" y="1760748"/>
            <a:ext cx="1219148" cy="565650"/>
            <a:chOff x="5398975" y="1503174"/>
            <a:chExt cx="1219148" cy="565650"/>
          </a:xfrm>
        </p:grpSpPr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12291E46-14EF-47FB-8DEA-DD3F536D3F2C}"/>
                </a:ext>
              </a:extLst>
            </p:cNvPr>
            <p:cNvSpPr/>
            <p:nvPr/>
          </p:nvSpPr>
          <p:spPr>
            <a:xfrm>
              <a:off x="5398975" y="1507642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80FB20-2F85-46DE-A9EA-B505EF5B39AC}"/>
                </a:ext>
              </a:extLst>
            </p:cNvPr>
            <p:cNvSpPr txBox="1"/>
            <p:nvPr/>
          </p:nvSpPr>
          <p:spPr>
            <a:xfrm>
              <a:off x="5398975" y="1503174"/>
              <a:ext cx="121914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045DE284-43C2-4ADF-99F3-CAA2824372C7}"/>
              </a:ext>
            </a:extLst>
          </p:cNvPr>
          <p:cNvSpPr/>
          <p:nvPr/>
        </p:nvSpPr>
        <p:spPr>
          <a:xfrm>
            <a:off x="3616806" y="2484147"/>
            <a:ext cx="916465" cy="916465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B5D6325F-6EE8-4229-A64E-D8D37CBF97B2}"/>
              </a:ext>
            </a:extLst>
          </p:cNvPr>
          <p:cNvGrpSpPr/>
          <p:nvPr/>
        </p:nvGrpSpPr>
        <p:grpSpPr>
          <a:xfrm>
            <a:off x="3354055" y="3813335"/>
            <a:ext cx="1441967" cy="1478564"/>
            <a:chOff x="2479422" y="4105902"/>
            <a:chExt cx="1441967" cy="163820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BBF584-66A8-4242-AA4E-48E2D0170359}"/>
                </a:ext>
              </a:extLst>
            </p:cNvPr>
            <p:cNvSpPr txBox="1"/>
            <p:nvPr/>
          </p:nvSpPr>
          <p:spPr>
            <a:xfrm>
              <a:off x="2479422" y="4105902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ED7CA2-8494-435A-BA6E-13AD9260B225}"/>
                </a:ext>
              </a:extLst>
            </p:cNvPr>
            <p:cNvSpPr txBox="1"/>
            <p:nvPr/>
          </p:nvSpPr>
          <p:spPr>
            <a:xfrm>
              <a:off x="2479423" y="4414178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054">
            <a:extLst>
              <a:ext uri="{FF2B5EF4-FFF2-40B4-BE49-F238E27FC236}">
                <a16:creationId xmlns:a16="http://schemas.microsoft.com/office/drawing/2014/main" id="{189513D1-560F-4E9F-9333-3B6958E24FEA}"/>
              </a:ext>
            </a:extLst>
          </p:cNvPr>
          <p:cNvGrpSpPr/>
          <p:nvPr/>
        </p:nvGrpSpPr>
        <p:grpSpPr>
          <a:xfrm>
            <a:off x="3463396" y="1757973"/>
            <a:ext cx="1223285" cy="565650"/>
            <a:chOff x="2692625" y="1500399"/>
            <a:chExt cx="1223285" cy="565650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9F7487-20AD-4035-8BDC-350F855BF3AF}"/>
                </a:ext>
              </a:extLst>
            </p:cNvPr>
            <p:cNvSpPr/>
            <p:nvPr/>
          </p:nvSpPr>
          <p:spPr>
            <a:xfrm>
              <a:off x="2696762" y="1504867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4B456A-8356-4C83-BBE0-17A91EBDE678}"/>
                </a:ext>
              </a:extLst>
            </p:cNvPr>
            <p:cNvSpPr txBox="1"/>
            <p:nvPr/>
          </p:nvSpPr>
          <p:spPr>
            <a:xfrm>
              <a:off x="2692625" y="1500399"/>
              <a:ext cx="1199073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2" name="Oval 6">
            <a:extLst>
              <a:ext uri="{FF2B5EF4-FFF2-40B4-BE49-F238E27FC236}">
                <a16:creationId xmlns:a16="http://schemas.microsoft.com/office/drawing/2014/main" id="{0367DD4B-CD82-4ACA-B862-A1D0FE820DC9}"/>
              </a:ext>
            </a:extLst>
          </p:cNvPr>
          <p:cNvSpPr/>
          <p:nvPr/>
        </p:nvSpPr>
        <p:spPr>
          <a:xfrm>
            <a:off x="5441815" y="2484148"/>
            <a:ext cx="916465" cy="916465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1D5579E8-AB0B-4379-8E11-D8D57B02950F}"/>
              </a:ext>
            </a:extLst>
          </p:cNvPr>
          <p:cNvGrpSpPr/>
          <p:nvPr/>
        </p:nvGrpSpPr>
        <p:grpSpPr>
          <a:xfrm>
            <a:off x="5179064" y="3813335"/>
            <a:ext cx="1441967" cy="1478564"/>
            <a:chOff x="3921390" y="4148064"/>
            <a:chExt cx="1441967" cy="16382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7821C0-0481-4458-AE44-2E62A09BA74F}"/>
                </a:ext>
              </a:extLst>
            </p:cNvPr>
            <p:cNvSpPr txBox="1"/>
            <p:nvPr/>
          </p:nvSpPr>
          <p:spPr>
            <a:xfrm>
              <a:off x="3921390" y="4148064"/>
              <a:ext cx="1441967" cy="3410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3465A4-C62B-483C-A8C7-E1C443ADD709}"/>
                </a:ext>
              </a:extLst>
            </p:cNvPr>
            <p:cNvSpPr txBox="1"/>
            <p:nvPr/>
          </p:nvSpPr>
          <p:spPr>
            <a:xfrm>
              <a:off x="3921391" y="4456340"/>
              <a:ext cx="1441966" cy="1329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053">
            <a:extLst>
              <a:ext uri="{FF2B5EF4-FFF2-40B4-BE49-F238E27FC236}">
                <a16:creationId xmlns:a16="http://schemas.microsoft.com/office/drawing/2014/main" id="{B4C2E924-E660-4369-BCF2-BFCD07232831}"/>
              </a:ext>
            </a:extLst>
          </p:cNvPr>
          <p:cNvGrpSpPr/>
          <p:nvPr/>
        </p:nvGrpSpPr>
        <p:grpSpPr>
          <a:xfrm>
            <a:off x="5290200" y="1772982"/>
            <a:ext cx="1219695" cy="561182"/>
            <a:chOff x="4065893" y="1515409"/>
            <a:chExt cx="1219695" cy="561182"/>
          </a:xfrm>
        </p:grpSpPr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DB907D26-83EA-48C6-BEB7-0E648730F851}"/>
                </a:ext>
              </a:extLst>
            </p:cNvPr>
            <p:cNvSpPr/>
            <p:nvPr/>
          </p:nvSpPr>
          <p:spPr>
            <a:xfrm>
              <a:off x="4066440" y="1515409"/>
              <a:ext cx="1219148" cy="561182"/>
            </a:xfrm>
            <a:custGeom>
              <a:avLst/>
              <a:gdLst/>
              <a:ahLst/>
              <a:cxnLst/>
              <a:rect l="l" t="t" r="r" b="b"/>
              <a:pathLst>
                <a:path w="1574677" h="561182">
                  <a:moveTo>
                    <a:pt x="0" y="0"/>
                  </a:moveTo>
                  <a:lnTo>
                    <a:pt x="1574677" y="0"/>
                  </a:lnTo>
                  <a:lnTo>
                    <a:pt x="1574677" y="360040"/>
                  </a:lnTo>
                  <a:lnTo>
                    <a:pt x="887910" y="360040"/>
                  </a:lnTo>
                  <a:lnTo>
                    <a:pt x="787339" y="561182"/>
                  </a:lnTo>
                  <a:lnTo>
                    <a:pt x="686768" y="360040"/>
                  </a:lnTo>
                  <a:lnTo>
                    <a:pt x="0" y="3600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054CBA-7CF7-475C-BC7C-B19DEDA646B9}"/>
                </a:ext>
              </a:extLst>
            </p:cNvPr>
            <p:cNvSpPr txBox="1"/>
            <p:nvPr/>
          </p:nvSpPr>
          <p:spPr>
            <a:xfrm>
              <a:off x="4065893" y="1515883"/>
              <a:ext cx="12081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Parallelogram 15">
            <a:extLst>
              <a:ext uri="{FF2B5EF4-FFF2-40B4-BE49-F238E27FC236}">
                <a16:creationId xmlns:a16="http://schemas.microsoft.com/office/drawing/2014/main" id="{28CF88AA-5B58-4B39-B71A-BFEABF664153}"/>
              </a:ext>
            </a:extLst>
          </p:cNvPr>
          <p:cNvSpPr/>
          <p:nvPr/>
        </p:nvSpPr>
        <p:spPr>
          <a:xfrm flipH="1">
            <a:off x="5704565" y="2748052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32">
            <a:extLst>
              <a:ext uri="{FF2B5EF4-FFF2-40B4-BE49-F238E27FC236}">
                <a16:creationId xmlns:a16="http://schemas.microsoft.com/office/drawing/2014/main" id="{12880D57-50F9-4383-B83A-E14C9B2D2B04}"/>
              </a:ext>
            </a:extLst>
          </p:cNvPr>
          <p:cNvSpPr/>
          <p:nvPr/>
        </p:nvSpPr>
        <p:spPr>
          <a:xfrm>
            <a:off x="3953598" y="279608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Chord 15">
            <a:extLst>
              <a:ext uri="{FF2B5EF4-FFF2-40B4-BE49-F238E27FC236}">
                <a16:creationId xmlns:a16="http://schemas.microsoft.com/office/drawing/2014/main" id="{11BF4DBB-EB6B-41FA-8934-E9242B0E5630}"/>
              </a:ext>
            </a:extLst>
          </p:cNvPr>
          <p:cNvSpPr/>
          <p:nvPr/>
        </p:nvSpPr>
        <p:spPr>
          <a:xfrm>
            <a:off x="9456352" y="274032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A3A4E28C-F4B4-4879-85A7-9B35E9A31501}"/>
              </a:ext>
            </a:extLst>
          </p:cNvPr>
          <p:cNvSpPr/>
          <p:nvPr/>
        </p:nvSpPr>
        <p:spPr>
          <a:xfrm>
            <a:off x="7521668" y="282789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D2F9A4BD-B7CD-475E-A257-0053AFBB11EE}"/>
              </a:ext>
            </a:extLst>
          </p:cNvPr>
          <p:cNvSpPr/>
          <p:nvPr/>
        </p:nvSpPr>
        <p:spPr>
          <a:xfrm flipH="1">
            <a:off x="1669348" y="2529815"/>
            <a:ext cx="645544" cy="5325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D487942B-2660-46EE-9FD8-E5DB06EF13F2}"/>
              </a:ext>
            </a:extLst>
          </p:cNvPr>
          <p:cNvSpPr txBox="1">
            <a:spLocks/>
          </p:cNvSpPr>
          <p:nvPr/>
        </p:nvSpPr>
        <p:spPr>
          <a:xfrm>
            <a:off x="675258" y="327525"/>
            <a:ext cx="4177626" cy="241011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8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6" name="직사각형 16">
            <a:extLst>
              <a:ext uri="{FF2B5EF4-FFF2-40B4-BE49-F238E27FC236}">
                <a16:creationId xmlns:a16="http://schemas.microsoft.com/office/drawing/2014/main" id="{61C0D272-EFE1-46CC-AFA5-7644AAF25D03}"/>
              </a:ext>
            </a:extLst>
          </p:cNvPr>
          <p:cNvSpPr/>
          <p:nvPr/>
        </p:nvSpPr>
        <p:spPr>
          <a:xfrm>
            <a:off x="675258" y="4217643"/>
            <a:ext cx="54207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0D2A65-27D2-4C0D-AAF8-311B90A45F59}"/>
              </a:ext>
            </a:extLst>
          </p:cNvPr>
          <p:cNvSpPr/>
          <p:nvPr/>
        </p:nvSpPr>
        <p:spPr>
          <a:xfrm>
            <a:off x="1154572" y="4259747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BEF95E0-1896-4EC6-AE9C-8535927FB506}"/>
              </a:ext>
            </a:extLst>
          </p:cNvPr>
          <p:cNvSpPr/>
          <p:nvPr/>
        </p:nvSpPr>
        <p:spPr>
          <a:xfrm>
            <a:off x="3883814" y="345083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3264FC5B-4290-4B0B-876C-D7785CE344F8}"/>
              </a:ext>
            </a:extLst>
          </p:cNvPr>
          <p:cNvSpPr/>
          <p:nvPr/>
        </p:nvSpPr>
        <p:spPr>
          <a:xfrm>
            <a:off x="6613058" y="264192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B333454B-557E-4AE1-AF7A-6198239C8768}"/>
              </a:ext>
            </a:extLst>
          </p:cNvPr>
          <p:cNvSpPr/>
          <p:nvPr/>
        </p:nvSpPr>
        <p:spPr>
          <a:xfrm>
            <a:off x="9342300" y="183301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3828DC-5C80-4E67-AD19-3D7E7D75B845}"/>
              </a:ext>
            </a:extLst>
          </p:cNvPr>
          <p:cNvGrpSpPr/>
          <p:nvPr/>
        </p:nvGrpSpPr>
        <p:grpSpPr>
          <a:xfrm>
            <a:off x="927696" y="2606714"/>
            <a:ext cx="2213520" cy="1315889"/>
            <a:chOff x="539552" y="2708920"/>
            <a:chExt cx="1872208" cy="1315889"/>
          </a:xfrm>
        </p:grpSpPr>
        <p:sp>
          <p:nvSpPr>
            <p:cNvPr id="8" name="Rounded Rectangle 23">
              <a:extLst>
                <a:ext uri="{FF2B5EF4-FFF2-40B4-BE49-F238E27FC236}">
                  <a16:creationId xmlns:a16="http://schemas.microsoft.com/office/drawing/2014/main" id="{26286DE0-691C-4EB0-B839-7492ACB452B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183AD-CD72-40BE-B201-29930D98EFF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32E22D-A620-4ADE-8315-BD5106331C52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578F1B-07CF-4846-B50E-8F3DB3115FE7}"/>
              </a:ext>
            </a:extLst>
          </p:cNvPr>
          <p:cNvGrpSpPr/>
          <p:nvPr/>
        </p:nvGrpSpPr>
        <p:grpSpPr>
          <a:xfrm>
            <a:off x="3656939" y="1837917"/>
            <a:ext cx="2213520" cy="1315889"/>
            <a:chOff x="539552" y="2708920"/>
            <a:chExt cx="1872208" cy="1315889"/>
          </a:xfrm>
        </p:grpSpPr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2FE10B70-4DE1-4196-B2FB-BE0F0DB7E5B2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0B2981-AE85-413E-BCAC-646446BE9D4C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32495D-C328-44D0-8E7B-8899534FF31C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4EC75F-9AC6-48A0-AA42-717AAB35E534}"/>
              </a:ext>
            </a:extLst>
          </p:cNvPr>
          <p:cNvGrpSpPr/>
          <p:nvPr/>
        </p:nvGrpSpPr>
        <p:grpSpPr>
          <a:xfrm>
            <a:off x="6386182" y="4763343"/>
            <a:ext cx="2213520" cy="1315889"/>
            <a:chOff x="539552" y="2708920"/>
            <a:chExt cx="1872208" cy="1315889"/>
          </a:xfrm>
        </p:grpSpPr>
        <p:sp>
          <p:nvSpPr>
            <p:cNvPr id="16" name="Rounded Rectangle 32">
              <a:extLst>
                <a:ext uri="{FF2B5EF4-FFF2-40B4-BE49-F238E27FC236}">
                  <a16:creationId xmlns:a16="http://schemas.microsoft.com/office/drawing/2014/main" id="{B30B6856-3BFF-420D-AF29-B5DC29E1D485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885847-3E3F-4E47-AF14-A84295856D85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94337E-F3A2-4448-9AA4-43C90A9A4B57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72CD0-CDFF-482E-84DA-AB7B8EEDFFE0}"/>
              </a:ext>
            </a:extLst>
          </p:cNvPr>
          <p:cNvGrpSpPr/>
          <p:nvPr/>
        </p:nvGrpSpPr>
        <p:grpSpPr>
          <a:xfrm>
            <a:off x="9115425" y="4004071"/>
            <a:ext cx="2213520" cy="1315889"/>
            <a:chOff x="539552" y="2708920"/>
            <a:chExt cx="1872208" cy="1315889"/>
          </a:xfrm>
        </p:grpSpPr>
        <p:sp>
          <p:nvSpPr>
            <p:cNvPr id="20" name="Rounded Rectangle 36">
              <a:extLst>
                <a:ext uri="{FF2B5EF4-FFF2-40B4-BE49-F238E27FC236}">
                  <a16:creationId xmlns:a16="http://schemas.microsoft.com/office/drawing/2014/main" id="{EDFFE00A-AAB0-4113-BE37-6F7F26187A0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BA3526-EDCF-41CE-830B-2E773646EEC8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6DC5D-91D9-484A-A0B7-A4CA1AE295E3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8D986C-1B13-4EE9-B3C9-528D84AA6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9561"/>
              </p:ext>
            </p:extLst>
          </p:nvPr>
        </p:nvGraphicFramePr>
        <p:xfrm>
          <a:off x="941181" y="1825997"/>
          <a:ext cx="10306535" cy="341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71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37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$80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$120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144E30-8603-4347-9206-4009A745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11183"/>
              </p:ext>
            </p:extLst>
          </p:nvPr>
        </p:nvGraphicFramePr>
        <p:xfrm>
          <a:off x="958599" y="5387600"/>
          <a:ext cx="10289117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AB3339-1788-44C3-AA89-B546ABA7E556}"/>
              </a:ext>
            </a:extLst>
          </p:cNvPr>
          <p:cNvSpPr txBox="1"/>
          <p:nvPr/>
        </p:nvSpPr>
        <p:spPr>
          <a:xfrm>
            <a:off x="2523072" y="5480804"/>
            <a:ext cx="849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8233550B-6775-4D73-B856-0826E74BB86E}"/>
              </a:ext>
            </a:extLst>
          </p:cNvPr>
          <p:cNvSpPr/>
          <p:nvPr/>
        </p:nvSpPr>
        <p:spPr>
          <a:xfrm>
            <a:off x="1206556" y="210411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3CAC84C-CA7D-445B-9C70-59DC92E43338}"/>
              </a:ext>
            </a:extLst>
          </p:cNvPr>
          <p:cNvSpPr/>
          <p:nvPr/>
        </p:nvSpPr>
        <p:spPr>
          <a:xfrm>
            <a:off x="3770640" y="208029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ounded Rectangle 32">
            <a:extLst>
              <a:ext uri="{FF2B5EF4-FFF2-40B4-BE49-F238E27FC236}">
                <a16:creationId xmlns:a16="http://schemas.microsoft.com/office/drawing/2014/main" id="{5141E11A-B628-448E-9ED1-89B39458151B}"/>
              </a:ext>
            </a:extLst>
          </p:cNvPr>
          <p:cNvSpPr/>
          <p:nvPr/>
        </p:nvSpPr>
        <p:spPr>
          <a:xfrm>
            <a:off x="8934810" y="208029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B3A3456-B596-40F7-8CF3-76361EAB2A96}"/>
              </a:ext>
            </a:extLst>
          </p:cNvPr>
          <p:cNvSpPr/>
          <p:nvPr/>
        </p:nvSpPr>
        <p:spPr>
          <a:xfrm>
            <a:off x="6349014" y="2080293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E036928B-D8D6-4751-990B-94856290F24B}"/>
              </a:ext>
            </a:extLst>
          </p:cNvPr>
          <p:cNvSpPr/>
          <p:nvPr/>
        </p:nvSpPr>
        <p:spPr>
          <a:xfrm>
            <a:off x="1296852" y="5552101"/>
            <a:ext cx="485490" cy="319071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FA721144-4443-4CC5-9358-A9C70BE45EFB}"/>
              </a:ext>
            </a:extLst>
          </p:cNvPr>
          <p:cNvSpPr/>
          <p:nvPr/>
        </p:nvSpPr>
        <p:spPr>
          <a:xfrm>
            <a:off x="913717" y="2767281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9C921-14C5-4D56-A603-C1194F407B4C}"/>
              </a:ext>
            </a:extLst>
          </p:cNvPr>
          <p:cNvSpPr txBox="1"/>
          <p:nvPr/>
        </p:nvSpPr>
        <p:spPr>
          <a:xfrm>
            <a:off x="913717" y="5036071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5440B-3956-4C87-A3B8-7B81FE6AEA58}"/>
              </a:ext>
            </a:extLst>
          </p:cNvPr>
          <p:cNvSpPr txBox="1"/>
          <p:nvPr/>
        </p:nvSpPr>
        <p:spPr>
          <a:xfrm>
            <a:off x="913717" y="621600"/>
            <a:ext cx="5276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A3978E6-A7E0-487E-8FE1-4D9D9BC4CF8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ight Arrow 9">
            <a:extLst>
              <a:ext uri="{FF2B5EF4-FFF2-40B4-BE49-F238E27FC236}">
                <a16:creationId xmlns:a16="http://schemas.microsoft.com/office/drawing/2014/main" id="{E54CDE3A-9ECF-4E98-B094-5E819DA11306}"/>
              </a:ext>
            </a:extLst>
          </p:cNvPr>
          <p:cNvSpPr/>
          <p:nvPr/>
        </p:nvSpPr>
        <p:spPr>
          <a:xfrm>
            <a:off x="2453785" y="3706426"/>
            <a:ext cx="5678077" cy="360040"/>
          </a:xfrm>
          <a:prstGeom prst="rightArrow">
            <a:avLst>
              <a:gd name="adj1" fmla="val 50000"/>
              <a:gd name="adj2" fmla="val 741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4B032F-D277-4265-B22E-CC9869198709}"/>
              </a:ext>
            </a:extLst>
          </p:cNvPr>
          <p:cNvGrpSpPr/>
          <p:nvPr/>
        </p:nvGrpSpPr>
        <p:grpSpPr>
          <a:xfrm>
            <a:off x="690607" y="4929188"/>
            <a:ext cx="1765489" cy="869905"/>
            <a:chOff x="5921827" y="2468986"/>
            <a:chExt cx="1765489" cy="8699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6F87F7A-9014-4C19-967F-045A80549219}"/>
                </a:ext>
              </a:extLst>
            </p:cNvPr>
            <p:cNvSpPr txBox="1"/>
            <p:nvPr/>
          </p:nvSpPr>
          <p:spPr>
            <a:xfrm>
              <a:off x="5926360" y="2738727"/>
              <a:ext cx="1760956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456AA4-B683-43E7-8F6B-65B35DBDFB2C}"/>
                </a:ext>
              </a:extLst>
            </p:cNvPr>
            <p:cNvSpPr txBox="1"/>
            <p:nvPr/>
          </p:nvSpPr>
          <p:spPr>
            <a:xfrm>
              <a:off x="5921827" y="2468986"/>
              <a:ext cx="1763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4262A-54EE-4EF3-A7B9-B2CA50A54714}"/>
              </a:ext>
            </a:extLst>
          </p:cNvPr>
          <p:cNvGrpSpPr/>
          <p:nvPr/>
        </p:nvGrpSpPr>
        <p:grpSpPr>
          <a:xfrm>
            <a:off x="7077231" y="1984169"/>
            <a:ext cx="2665472" cy="700628"/>
            <a:chOff x="5921826" y="2468986"/>
            <a:chExt cx="2665472" cy="7006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D582E-7228-47DF-84C6-79EB0FBE0EE1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BD4898-9EF7-4E8A-85EB-1A3219DAB183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B39629A-4CC8-4946-BF68-3A1D03221E80}"/>
              </a:ext>
            </a:extLst>
          </p:cNvPr>
          <p:cNvSpPr/>
          <p:nvPr/>
        </p:nvSpPr>
        <p:spPr>
          <a:xfrm>
            <a:off x="6417125" y="2067451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498667-4912-4363-ABC1-92A2918515C6}"/>
              </a:ext>
            </a:extLst>
          </p:cNvPr>
          <p:cNvSpPr/>
          <p:nvPr/>
        </p:nvSpPr>
        <p:spPr>
          <a:xfrm>
            <a:off x="6417125" y="5165717"/>
            <a:ext cx="534062" cy="5340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5E076D-3199-48D7-9971-B4902C89F38B}"/>
              </a:ext>
            </a:extLst>
          </p:cNvPr>
          <p:cNvSpPr/>
          <p:nvPr/>
        </p:nvSpPr>
        <p:spPr>
          <a:xfrm>
            <a:off x="8225805" y="3605289"/>
            <a:ext cx="534062" cy="53406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35C14A-1219-4C12-8F9D-C6BF851C5A2A}"/>
              </a:ext>
            </a:extLst>
          </p:cNvPr>
          <p:cNvSpPr/>
          <p:nvPr/>
        </p:nvSpPr>
        <p:spPr>
          <a:xfrm>
            <a:off x="3836119" y="2494621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0B7609-1754-43CD-8551-C1C70FA0C3FC}"/>
              </a:ext>
            </a:extLst>
          </p:cNvPr>
          <p:cNvSpPr/>
          <p:nvPr/>
        </p:nvSpPr>
        <p:spPr>
          <a:xfrm>
            <a:off x="3836119" y="4735829"/>
            <a:ext cx="534062" cy="5340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15BDA-F07A-4F95-9F0C-3A7360F5A418}"/>
              </a:ext>
            </a:extLst>
          </p:cNvPr>
          <p:cNvGrpSpPr/>
          <p:nvPr/>
        </p:nvGrpSpPr>
        <p:grpSpPr>
          <a:xfrm>
            <a:off x="7077231" y="5082435"/>
            <a:ext cx="2665472" cy="700628"/>
            <a:chOff x="5921826" y="2468986"/>
            <a:chExt cx="2665472" cy="7006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C37707-C2DE-4354-9068-8C0F1718E7C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28EC40-A28A-45A3-8078-5BD9331DB425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8810CC-AA91-49CE-9104-A3B1C87F174A}"/>
              </a:ext>
            </a:extLst>
          </p:cNvPr>
          <p:cNvGrpSpPr/>
          <p:nvPr/>
        </p:nvGrpSpPr>
        <p:grpSpPr>
          <a:xfrm>
            <a:off x="8845592" y="3352731"/>
            <a:ext cx="2660939" cy="1039183"/>
            <a:chOff x="5921826" y="2468986"/>
            <a:chExt cx="1468390" cy="10391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019F59-FEC8-4374-9E6F-6C65B259882B}"/>
                </a:ext>
              </a:extLst>
            </p:cNvPr>
            <p:cNvSpPr txBox="1"/>
            <p:nvPr/>
          </p:nvSpPr>
          <p:spPr>
            <a:xfrm>
              <a:off x="5926361" y="2738728"/>
              <a:ext cx="14638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71C568-E19C-4DAA-8D44-CC4C37ABE258}"/>
                </a:ext>
              </a:extLst>
            </p:cNvPr>
            <p:cNvSpPr txBox="1"/>
            <p:nvPr/>
          </p:nvSpPr>
          <p:spPr>
            <a:xfrm>
              <a:off x="5921826" y="2468986"/>
              <a:ext cx="1468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E26E1A-985A-43AA-94C0-EDB46BD4ECB8}"/>
              </a:ext>
            </a:extLst>
          </p:cNvPr>
          <p:cNvGrpSpPr/>
          <p:nvPr/>
        </p:nvGrpSpPr>
        <p:grpSpPr>
          <a:xfrm>
            <a:off x="3028569" y="1661627"/>
            <a:ext cx="2732521" cy="700628"/>
            <a:chOff x="5921826" y="2468986"/>
            <a:chExt cx="2665472" cy="7006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700650-728D-4687-8A53-796F2630CD76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3C1CB1-36E2-4700-BD3F-6DC604F5CC69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704CD-5EA9-4DD7-95BE-0D6600FA74BF}"/>
              </a:ext>
            </a:extLst>
          </p:cNvPr>
          <p:cNvGrpSpPr/>
          <p:nvPr/>
        </p:nvGrpSpPr>
        <p:grpSpPr>
          <a:xfrm>
            <a:off x="3028569" y="5377468"/>
            <a:ext cx="2732521" cy="700628"/>
            <a:chOff x="5921826" y="2468986"/>
            <a:chExt cx="2665472" cy="7006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EE3FBE-040F-413B-B28A-51514F2F4CBC}"/>
                </a:ext>
              </a:extLst>
            </p:cNvPr>
            <p:cNvSpPr txBox="1"/>
            <p:nvPr/>
          </p:nvSpPr>
          <p:spPr>
            <a:xfrm>
              <a:off x="5926359" y="2738727"/>
              <a:ext cx="266093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C41EA4-7567-4C81-8333-48238BE9276C}"/>
                </a:ext>
              </a:extLst>
            </p:cNvPr>
            <p:cNvSpPr txBox="1"/>
            <p:nvPr/>
          </p:nvSpPr>
          <p:spPr>
            <a:xfrm>
              <a:off x="5921826" y="2468986"/>
              <a:ext cx="2664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10">
            <a:extLst>
              <a:ext uri="{FF2B5EF4-FFF2-40B4-BE49-F238E27FC236}">
                <a16:creationId xmlns:a16="http://schemas.microsoft.com/office/drawing/2014/main" id="{7B6A1E7F-9ACF-4E82-B63D-BA01ED073056}"/>
              </a:ext>
            </a:extLst>
          </p:cNvPr>
          <p:cNvGrpSpPr/>
          <p:nvPr/>
        </p:nvGrpSpPr>
        <p:grpSpPr>
          <a:xfrm>
            <a:off x="2453785" y="2803787"/>
            <a:ext cx="4410809" cy="917702"/>
            <a:chOff x="3471053" y="2825104"/>
            <a:chExt cx="4410809" cy="917702"/>
          </a:xfrm>
        </p:grpSpPr>
        <p:sp>
          <p:nvSpPr>
            <p:cNvPr id="28" name="화살표: 굽음 3">
              <a:extLst>
                <a:ext uri="{FF2B5EF4-FFF2-40B4-BE49-F238E27FC236}">
                  <a16:creationId xmlns:a16="http://schemas.microsoft.com/office/drawing/2014/main" id="{2F983FC0-CCA9-4A4E-BBC4-60D4CE26D105}"/>
                </a:ext>
              </a:extLst>
            </p:cNvPr>
            <p:cNvSpPr/>
            <p:nvPr/>
          </p:nvSpPr>
          <p:spPr>
            <a:xfrm rot="5400000" flipH="1">
              <a:off x="6988671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9" name="직사각형 4">
              <a:extLst>
                <a:ext uri="{FF2B5EF4-FFF2-40B4-BE49-F238E27FC236}">
                  <a16:creationId xmlns:a16="http://schemas.microsoft.com/office/drawing/2014/main" id="{76BBD75D-F0C0-41A7-88C6-CCB3E65039BA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그룹 15">
            <a:extLst>
              <a:ext uri="{FF2B5EF4-FFF2-40B4-BE49-F238E27FC236}">
                <a16:creationId xmlns:a16="http://schemas.microsoft.com/office/drawing/2014/main" id="{47BDAABB-6B44-490F-9D8C-51EFB852AB77}"/>
              </a:ext>
            </a:extLst>
          </p:cNvPr>
          <p:cNvGrpSpPr/>
          <p:nvPr/>
        </p:nvGrpSpPr>
        <p:grpSpPr>
          <a:xfrm>
            <a:off x="2453785" y="2565606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31" name="화살표: U자형 11">
              <a:extLst>
                <a:ext uri="{FF2B5EF4-FFF2-40B4-BE49-F238E27FC236}">
                  <a16:creationId xmlns:a16="http://schemas.microsoft.com/office/drawing/2014/main" id="{70918747-4508-412F-A036-539F7A844097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직사각형 57">
              <a:extLst>
                <a:ext uri="{FF2B5EF4-FFF2-40B4-BE49-F238E27FC236}">
                  <a16:creationId xmlns:a16="http://schemas.microsoft.com/office/drawing/2014/main" id="{FBE9A042-4063-4B2F-8AB4-057A6619A39B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그룹 58">
            <a:extLst>
              <a:ext uri="{FF2B5EF4-FFF2-40B4-BE49-F238E27FC236}">
                <a16:creationId xmlns:a16="http://schemas.microsoft.com/office/drawing/2014/main" id="{92EE7AD0-861F-4435-934A-0C8EEDF6F1A1}"/>
              </a:ext>
            </a:extLst>
          </p:cNvPr>
          <p:cNvGrpSpPr/>
          <p:nvPr/>
        </p:nvGrpSpPr>
        <p:grpSpPr>
          <a:xfrm flipV="1">
            <a:off x="2462003" y="4059341"/>
            <a:ext cx="4411190" cy="917702"/>
            <a:chOff x="3471053" y="2825104"/>
            <a:chExt cx="4411190" cy="917702"/>
          </a:xfrm>
        </p:grpSpPr>
        <p:sp>
          <p:nvSpPr>
            <p:cNvPr id="34" name="화살표: 굽음 60">
              <a:extLst>
                <a:ext uri="{FF2B5EF4-FFF2-40B4-BE49-F238E27FC236}">
                  <a16:creationId xmlns:a16="http://schemas.microsoft.com/office/drawing/2014/main" id="{B5197B3B-F6B2-4B72-8452-935A5FF12E15}"/>
                </a:ext>
              </a:extLst>
            </p:cNvPr>
            <p:cNvSpPr/>
            <p:nvPr/>
          </p:nvSpPr>
          <p:spPr>
            <a:xfrm rot="5400000" flipH="1">
              <a:off x="6989052" y="2849615"/>
              <a:ext cx="917702" cy="868680"/>
            </a:xfrm>
            <a:prstGeom prst="bentArrow">
              <a:avLst>
                <a:gd name="adj1" fmla="val 21063"/>
                <a:gd name="adj2" fmla="val 21251"/>
                <a:gd name="adj3" fmla="val 30368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5" name="직사각형 62">
              <a:extLst>
                <a:ext uri="{FF2B5EF4-FFF2-40B4-BE49-F238E27FC236}">
                  <a16:creationId xmlns:a16="http://schemas.microsoft.com/office/drawing/2014/main" id="{1F00FAC9-964D-4F93-A2B6-9B9B97D1334A}"/>
                </a:ext>
              </a:extLst>
            </p:cNvPr>
            <p:cNvSpPr/>
            <p:nvPr/>
          </p:nvSpPr>
          <p:spPr>
            <a:xfrm>
              <a:off x="3471053" y="3559628"/>
              <a:ext cx="3550005" cy="1831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6" name="그룹 63">
            <a:extLst>
              <a:ext uri="{FF2B5EF4-FFF2-40B4-BE49-F238E27FC236}">
                <a16:creationId xmlns:a16="http://schemas.microsoft.com/office/drawing/2014/main" id="{7A855061-D086-4D14-8F9D-BD9F470DC7D8}"/>
              </a:ext>
            </a:extLst>
          </p:cNvPr>
          <p:cNvGrpSpPr/>
          <p:nvPr/>
        </p:nvGrpSpPr>
        <p:grpSpPr>
          <a:xfrm flipV="1">
            <a:off x="2453785" y="4350096"/>
            <a:ext cx="2917409" cy="886968"/>
            <a:chOff x="2426025" y="2609693"/>
            <a:chExt cx="2917409" cy="886968"/>
          </a:xfrm>
          <a:solidFill>
            <a:schemeClr val="accent2"/>
          </a:solidFill>
        </p:grpSpPr>
        <p:sp>
          <p:nvSpPr>
            <p:cNvPr id="37" name="화살표: U자형 64">
              <a:extLst>
                <a:ext uri="{FF2B5EF4-FFF2-40B4-BE49-F238E27FC236}">
                  <a16:creationId xmlns:a16="http://schemas.microsoft.com/office/drawing/2014/main" id="{BB8DF32C-0F10-49A8-B262-E667A0ABF58A}"/>
                </a:ext>
              </a:extLst>
            </p:cNvPr>
            <p:cNvSpPr/>
            <p:nvPr/>
          </p:nvSpPr>
          <p:spPr>
            <a:xfrm rot="5400000" flipH="1">
              <a:off x="4308567" y="2461794"/>
              <a:ext cx="886968" cy="1182766"/>
            </a:xfrm>
            <a:prstGeom prst="uturnArrow">
              <a:avLst>
                <a:gd name="adj1" fmla="val 20540"/>
                <a:gd name="adj2" fmla="val 21094"/>
                <a:gd name="adj3" fmla="val 31696"/>
                <a:gd name="adj4" fmla="val 43750"/>
                <a:gd name="adj5" fmla="val 813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직사각형 65">
              <a:extLst>
                <a:ext uri="{FF2B5EF4-FFF2-40B4-BE49-F238E27FC236}">
                  <a16:creationId xmlns:a16="http://schemas.microsoft.com/office/drawing/2014/main" id="{083212AA-7958-4DFF-93F8-ABA97402AA20}"/>
                </a:ext>
              </a:extLst>
            </p:cNvPr>
            <p:cNvSpPr/>
            <p:nvPr/>
          </p:nvSpPr>
          <p:spPr>
            <a:xfrm>
              <a:off x="2426025" y="3313484"/>
              <a:ext cx="1734644" cy="1831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Rectangle 36">
            <a:extLst>
              <a:ext uri="{FF2B5EF4-FFF2-40B4-BE49-F238E27FC236}">
                <a16:creationId xmlns:a16="http://schemas.microsoft.com/office/drawing/2014/main" id="{FFA9AFFC-3186-45AE-9F90-192171E6B22F}"/>
              </a:ext>
            </a:extLst>
          </p:cNvPr>
          <p:cNvSpPr/>
          <p:nvPr/>
        </p:nvSpPr>
        <p:spPr>
          <a:xfrm>
            <a:off x="6531126" y="2206616"/>
            <a:ext cx="320544" cy="25571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ACAF171A-F127-4816-BB4E-5F15801219ED}"/>
              </a:ext>
            </a:extLst>
          </p:cNvPr>
          <p:cNvSpPr/>
          <p:nvPr/>
        </p:nvSpPr>
        <p:spPr>
          <a:xfrm>
            <a:off x="3922579" y="2647573"/>
            <a:ext cx="336557" cy="22119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05D3AB9B-C988-42F0-81B0-BE9143E1B635}"/>
              </a:ext>
            </a:extLst>
          </p:cNvPr>
          <p:cNvSpPr>
            <a:spLocks noChangeAspect="1"/>
          </p:cNvSpPr>
          <p:nvPr/>
        </p:nvSpPr>
        <p:spPr>
          <a:xfrm>
            <a:off x="8344821" y="3713871"/>
            <a:ext cx="289734" cy="29215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D91B99F1-AD02-4865-A892-25A193BE89EE}"/>
              </a:ext>
            </a:extLst>
          </p:cNvPr>
          <p:cNvSpPr/>
          <p:nvPr/>
        </p:nvSpPr>
        <p:spPr>
          <a:xfrm>
            <a:off x="3955789" y="4893086"/>
            <a:ext cx="303347" cy="22237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1E2994AA-E01F-4C4E-8277-82138A4F104A}"/>
              </a:ext>
            </a:extLst>
          </p:cNvPr>
          <p:cNvSpPr/>
          <p:nvPr/>
        </p:nvSpPr>
        <p:spPr>
          <a:xfrm>
            <a:off x="6565710" y="5276225"/>
            <a:ext cx="308409" cy="26615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9D16C1-5EEE-4103-AB6E-8160DC72B3F4}"/>
              </a:ext>
            </a:extLst>
          </p:cNvPr>
          <p:cNvGrpSpPr/>
          <p:nvPr/>
        </p:nvGrpSpPr>
        <p:grpSpPr>
          <a:xfrm>
            <a:off x="1005891" y="2705833"/>
            <a:ext cx="1145433" cy="2137864"/>
            <a:chOff x="3501573" y="3178068"/>
            <a:chExt cx="1340594" cy="273784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DC6DCF2-E0C9-4D30-8689-857196D43E5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486647E-062C-4BAB-A574-98E57992EF16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1A2B2EF-6C1E-4BFF-ACCD-527AA083325C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92D068-C28E-45BB-BB5A-17B0F27B2EC2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8F1E24-D9EA-49D9-83ED-10C30B64A974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E160252-E766-4E6E-B80E-F043370885FA}"/>
                </a:ext>
              </a:extLst>
            </p:cNvPr>
            <p:cNvSpPr/>
            <p:nvPr/>
          </p:nvSpPr>
          <p:spPr>
            <a:xfrm>
              <a:off x="3627449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BEAC8A0-697E-4C2C-9041-1AFBEBBB7AD3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98D5C9F-9BBF-408E-9836-41BC08512CD6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E2F3C03-B245-4592-A94E-49652861428D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EB1E297-1D1A-4E26-ABEF-2E877897E5E5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A0D1AB2-376A-45CA-A9A3-35FB09C85E9E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A2FE23E-89B9-4825-BD09-C72487D0449A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2045FCE-44E8-47F9-8D89-01F41E06356E}"/>
              </a:ext>
            </a:extLst>
          </p:cNvPr>
          <p:cNvSpPr txBox="1"/>
          <p:nvPr/>
        </p:nvSpPr>
        <p:spPr>
          <a:xfrm>
            <a:off x="1200924" y="3112832"/>
            <a:ext cx="790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6EF9B27-9081-4F25-A56E-D860A1AF7319}"/>
              </a:ext>
            </a:extLst>
          </p:cNvPr>
          <p:cNvSpPr/>
          <p:nvPr/>
        </p:nvSpPr>
        <p:spPr>
          <a:xfrm flipH="1">
            <a:off x="6600056" y="1808640"/>
            <a:ext cx="4706699" cy="3450622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1995D8-939A-4B4E-86E9-65A9923583B1}"/>
              </a:ext>
            </a:extLst>
          </p:cNvPr>
          <p:cNvSpPr/>
          <p:nvPr/>
        </p:nvSpPr>
        <p:spPr>
          <a:xfrm>
            <a:off x="0" y="5732947"/>
            <a:ext cx="12192000" cy="11329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18F9C-139D-452C-A2FA-584E809F95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513101"/>
              </p:ext>
            </p:extLst>
          </p:nvPr>
        </p:nvGraphicFramePr>
        <p:xfrm>
          <a:off x="885246" y="1750127"/>
          <a:ext cx="5284966" cy="3528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F397BA-5059-47C5-84D4-525A1C320038}"/>
              </a:ext>
            </a:extLst>
          </p:cNvPr>
          <p:cNvSpPr txBox="1"/>
          <p:nvPr/>
        </p:nvSpPr>
        <p:spPr>
          <a:xfrm>
            <a:off x="6816080" y="2002550"/>
            <a:ext cx="4247187" cy="707886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$345,400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A0B0ED-86F7-4D22-B762-57979B029EA3}"/>
              </a:ext>
            </a:extLst>
          </p:cNvPr>
          <p:cNvGrpSpPr/>
          <p:nvPr/>
        </p:nvGrpSpPr>
        <p:grpSpPr>
          <a:xfrm>
            <a:off x="1577022" y="6017366"/>
            <a:ext cx="9284461" cy="646331"/>
            <a:chOff x="2125846" y="4366543"/>
            <a:chExt cx="9284461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47F212-0A32-4972-A9DB-6BFBFBB94AFD}"/>
                </a:ext>
              </a:extLst>
            </p:cNvPr>
            <p:cNvSpPr txBox="1"/>
            <p:nvPr/>
          </p:nvSpPr>
          <p:spPr>
            <a:xfrm>
              <a:off x="2789991" y="4366543"/>
              <a:ext cx="8620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5D7F62-2CCC-4D4E-812B-60BE0B7F0EC2}"/>
                </a:ext>
              </a:extLst>
            </p:cNvPr>
            <p:cNvSpPr/>
            <p:nvPr/>
          </p:nvSpPr>
          <p:spPr>
            <a:xfrm>
              <a:off x="2125846" y="4424315"/>
              <a:ext cx="512627" cy="512627"/>
            </a:xfrm>
            <a:prstGeom prst="ellipse">
              <a:avLst/>
            </a:prstGeom>
            <a:solidFill>
              <a:schemeClr val="accent1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6DD8F481-E537-4544-AA48-755838A155F4}"/>
              </a:ext>
            </a:extLst>
          </p:cNvPr>
          <p:cNvSpPr/>
          <p:nvPr/>
        </p:nvSpPr>
        <p:spPr>
          <a:xfrm>
            <a:off x="1699439" y="6207127"/>
            <a:ext cx="260529" cy="26052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9E58B64-6964-4EAA-BA7D-14B4BB18CD88}"/>
              </a:ext>
            </a:extLst>
          </p:cNvPr>
          <p:cNvSpPr/>
          <p:nvPr/>
        </p:nvSpPr>
        <p:spPr>
          <a:xfrm flipH="1">
            <a:off x="10476410" y="1802674"/>
            <a:ext cx="830343" cy="3456588"/>
          </a:xfrm>
          <a:custGeom>
            <a:avLst/>
            <a:gdLst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830343 w 830343"/>
              <a:gd name="connsiteY2" fmla="*/ 3450622 h 3450622"/>
              <a:gd name="connsiteX3" fmla="*/ 0 w 830343"/>
              <a:gd name="connsiteY3" fmla="*/ 3450622 h 3450622"/>
              <a:gd name="connsiteX0" fmla="*/ 0 w 830343"/>
              <a:gd name="connsiteY0" fmla="*/ 3450622 h 3450622"/>
              <a:gd name="connsiteX1" fmla="*/ 0 w 830343"/>
              <a:gd name="connsiteY1" fmla="*/ 0 h 3450622"/>
              <a:gd name="connsiteX2" fmla="*/ 168490 w 830343"/>
              <a:gd name="connsiteY2" fmla="*/ 629760 h 3450622"/>
              <a:gd name="connsiteX3" fmla="*/ 830343 w 830343"/>
              <a:gd name="connsiteY3" fmla="*/ 3450622 h 3450622"/>
              <a:gd name="connsiteX4" fmla="*/ 0 w 830343"/>
              <a:gd name="connsiteY4" fmla="*/ 3450622 h 3450622"/>
              <a:gd name="connsiteX0" fmla="*/ 0 w 830343"/>
              <a:gd name="connsiteY0" fmla="*/ 3456588 h 3456588"/>
              <a:gd name="connsiteX1" fmla="*/ 0 w 830343"/>
              <a:gd name="connsiteY1" fmla="*/ 5966 h 3456588"/>
              <a:gd name="connsiteX2" fmla="*/ 177198 w 830343"/>
              <a:gd name="connsiteY2" fmla="*/ 0 h 3456588"/>
              <a:gd name="connsiteX3" fmla="*/ 830343 w 830343"/>
              <a:gd name="connsiteY3" fmla="*/ 3456588 h 3456588"/>
              <a:gd name="connsiteX4" fmla="*/ 0 w 830343"/>
              <a:gd name="connsiteY4" fmla="*/ 3456588 h 345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343" h="3456588">
                <a:moveTo>
                  <a:pt x="0" y="3456588"/>
                </a:moveTo>
                <a:lnTo>
                  <a:pt x="0" y="5966"/>
                </a:lnTo>
                <a:lnTo>
                  <a:pt x="177198" y="0"/>
                </a:lnTo>
                <a:lnTo>
                  <a:pt x="830343" y="3456588"/>
                </a:lnTo>
                <a:lnTo>
                  <a:pt x="0" y="345658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CC2783-C20E-4829-AEF6-B244A10FDD30}"/>
              </a:ext>
            </a:extLst>
          </p:cNvPr>
          <p:cNvGrpSpPr/>
          <p:nvPr/>
        </p:nvGrpSpPr>
        <p:grpSpPr>
          <a:xfrm>
            <a:off x="6816080" y="2797789"/>
            <a:ext cx="4247187" cy="1866779"/>
            <a:chOff x="5292080" y="2489364"/>
            <a:chExt cx="3168352" cy="18667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038737-FE05-4514-9BDD-FF7A88BED2F0}"/>
                </a:ext>
              </a:extLst>
            </p:cNvPr>
            <p:cNvSpPr txBox="1"/>
            <p:nvPr/>
          </p:nvSpPr>
          <p:spPr>
            <a:xfrm>
              <a:off x="5292080" y="2786483"/>
              <a:ext cx="31683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I hope and I believe that this Template will your Time. You can simply impress your audience and add a unique zing and appeal to your Reports.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Time. You can simply impress your audience and add a unique zing and appeal to your Reports.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8788BF-7F25-499A-8F20-390E522FC4B2}"/>
                </a:ext>
              </a:extLst>
            </p:cNvPr>
            <p:cNvSpPr txBox="1"/>
            <p:nvPr/>
          </p:nvSpPr>
          <p:spPr>
            <a:xfrm>
              <a:off x="5292080" y="2489364"/>
              <a:ext cx="3168352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6EE7A-674C-4FD1-9C5F-6CA1E5378D35}"/>
              </a:ext>
            </a:extLst>
          </p:cNvPr>
          <p:cNvSpPr txBox="1"/>
          <p:nvPr/>
        </p:nvSpPr>
        <p:spPr>
          <a:xfrm>
            <a:off x="8229367" y="425689"/>
            <a:ext cx="343332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DF6C6-9CEF-41C9-A920-58666C066ACE}"/>
              </a:ext>
            </a:extLst>
          </p:cNvPr>
          <p:cNvSpPr txBox="1"/>
          <p:nvPr/>
        </p:nvSpPr>
        <p:spPr>
          <a:xfrm>
            <a:off x="8229367" y="1007375"/>
            <a:ext cx="343332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CA2DE8-031B-4B90-A1C5-65E6F208A8A1}"/>
              </a:ext>
            </a:extLst>
          </p:cNvPr>
          <p:cNvGrpSpPr/>
          <p:nvPr/>
        </p:nvGrpSpPr>
        <p:grpSpPr>
          <a:xfrm>
            <a:off x="4895403" y="5306234"/>
            <a:ext cx="6767292" cy="1114908"/>
            <a:chOff x="4895403" y="5306234"/>
            <a:chExt cx="6767292" cy="1114908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id="{3D1988EF-3532-498E-B82E-FCA88B0B8C8C}"/>
                </a:ext>
              </a:extLst>
            </p:cNvPr>
            <p:cNvGrpSpPr/>
            <p:nvPr/>
          </p:nvGrpSpPr>
          <p:grpSpPr>
            <a:xfrm>
              <a:off x="8448500" y="5306234"/>
              <a:ext cx="3214195" cy="1114908"/>
              <a:chOff x="395534" y="3737446"/>
              <a:chExt cx="3972999" cy="111490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8DFDDB-0A22-41CD-9ACC-35EB90F0C92D}"/>
                  </a:ext>
                </a:extLst>
              </p:cNvPr>
              <p:cNvSpPr txBox="1"/>
              <p:nvPr/>
            </p:nvSpPr>
            <p:spPr>
              <a:xfrm>
                <a:off x="395534" y="3737446"/>
                <a:ext cx="3972999" cy="27699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F8032-6C66-4D6B-8A4A-D78A5EF7D4CC}"/>
                  </a:ext>
                </a:extLst>
              </p:cNvPr>
              <p:cNvSpPr txBox="1"/>
              <p:nvPr/>
            </p:nvSpPr>
            <p:spPr>
              <a:xfrm>
                <a:off x="395536" y="4021357"/>
                <a:ext cx="3972997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</a:t>
                </a:r>
              </a:p>
            </p:txBody>
          </p:sp>
        </p:grpSp>
        <p:grpSp>
          <p:nvGrpSpPr>
            <p:cNvPr id="9" name="Group 33">
              <a:extLst>
                <a:ext uri="{FF2B5EF4-FFF2-40B4-BE49-F238E27FC236}">
                  <a16:creationId xmlns:a16="http://schemas.microsoft.com/office/drawing/2014/main" id="{D57B6343-CFF5-49DB-9190-4B36FFC96C04}"/>
                </a:ext>
              </a:extLst>
            </p:cNvPr>
            <p:cNvGrpSpPr/>
            <p:nvPr/>
          </p:nvGrpSpPr>
          <p:grpSpPr>
            <a:xfrm>
              <a:off x="4895403" y="5306234"/>
              <a:ext cx="3214195" cy="1114908"/>
              <a:chOff x="395534" y="3737446"/>
              <a:chExt cx="3972999" cy="111490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C96407-5872-4A77-B085-E510B63C55D9}"/>
                  </a:ext>
                </a:extLst>
              </p:cNvPr>
              <p:cNvSpPr txBox="1"/>
              <p:nvPr/>
            </p:nvSpPr>
            <p:spPr>
              <a:xfrm>
                <a:off x="395534" y="3737446"/>
                <a:ext cx="3972999" cy="27699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FFBB86-535D-43E1-A7CB-83CC243257EE}"/>
                  </a:ext>
                </a:extLst>
              </p:cNvPr>
              <p:cNvSpPr txBox="1"/>
              <p:nvPr/>
            </p:nvSpPr>
            <p:spPr>
              <a:xfrm>
                <a:off x="395536" y="4021357"/>
                <a:ext cx="3972997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8F0B36-9E0D-48B6-86FF-13F80A8412F2}"/>
              </a:ext>
            </a:extLst>
          </p:cNvPr>
          <p:cNvSpPr txBox="1"/>
          <p:nvPr/>
        </p:nvSpPr>
        <p:spPr>
          <a:xfrm>
            <a:off x="7461439" y="4007602"/>
            <a:ext cx="4201256" cy="861774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45240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C687AE-FC0F-4472-9509-BC36084DE922}"/>
              </a:ext>
            </a:extLst>
          </p:cNvPr>
          <p:cNvGrpSpPr/>
          <p:nvPr/>
        </p:nvGrpSpPr>
        <p:grpSpPr>
          <a:xfrm>
            <a:off x="6536649" y="1320568"/>
            <a:ext cx="4526164" cy="886162"/>
            <a:chOff x="6751979" y="1666120"/>
            <a:chExt cx="4526164" cy="8861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9CA4B-E4DE-4D1A-A39C-242A6E2E2075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0691D3-6C9E-41D7-8BD4-95A5A370ED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237A4C-F7AF-4A43-A244-4EBEB8392312}"/>
              </a:ext>
            </a:extLst>
          </p:cNvPr>
          <p:cNvGrpSpPr/>
          <p:nvPr/>
        </p:nvGrpSpPr>
        <p:grpSpPr>
          <a:xfrm>
            <a:off x="6536649" y="2440528"/>
            <a:ext cx="4526164" cy="886162"/>
            <a:chOff x="6751979" y="1666120"/>
            <a:chExt cx="4526164" cy="8861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06BBB-F66B-4A1D-B32C-1C57F47C2DE2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A82234-31CA-4D46-8E52-5DF953CE14D5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299A3-574E-4012-B2B3-691F7EAE5520}"/>
              </a:ext>
            </a:extLst>
          </p:cNvPr>
          <p:cNvGrpSpPr/>
          <p:nvPr/>
        </p:nvGrpSpPr>
        <p:grpSpPr>
          <a:xfrm>
            <a:off x="6536649" y="3560488"/>
            <a:ext cx="4526164" cy="886162"/>
            <a:chOff x="6751979" y="1666120"/>
            <a:chExt cx="4526164" cy="88616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03A727-1853-4B48-AAD8-687ACF9A075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196035-CF56-4FDB-B3EF-7A642E1E8CDA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85EE0D-D7F0-4A53-BA08-F0ED184FE223}"/>
              </a:ext>
            </a:extLst>
          </p:cNvPr>
          <p:cNvGrpSpPr/>
          <p:nvPr/>
        </p:nvGrpSpPr>
        <p:grpSpPr>
          <a:xfrm>
            <a:off x="6536649" y="4680449"/>
            <a:ext cx="4526164" cy="886162"/>
            <a:chOff x="6751979" y="1666120"/>
            <a:chExt cx="4526164" cy="88616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9B2B0D-E89B-4BD2-86D9-F6B566FB3DCB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2D58D-3B6C-48C9-AA86-79C219B26919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4B3D0-E52B-4F49-84AB-F3053F1E4530}"/>
              </a:ext>
            </a:extLst>
          </p:cNvPr>
          <p:cNvSpPr/>
          <p:nvPr/>
        </p:nvSpPr>
        <p:spPr>
          <a:xfrm>
            <a:off x="1165676" y="1868918"/>
            <a:ext cx="986807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3A5D46-92FC-4FE5-A960-369592DF95D6}"/>
              </a:ext>
            </a:extLst>
          </p:cNvPr>
          <p:cNvGrpSpPr/>
          <p:nvPr/>
        </p:nvGrpSpPr>
        <p:grpSpPr>
          <a:xfrm>
            <a:off x="1021435" y="1868918"/>
            <a:ext cx="2293492" cy="972000"/>
            <a:chOff x="1342404" y="1890612"/>
            <a:chExt cx="2509515" cy="10498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FAE7BA-A0EC-43F2-8D71-1B0097ED73AB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98DAD1A8-DBCC-476F-840F-F6AA0E404365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1" name="Rounded Rectangle 9">
                <a:extLst>
                  <a:ext uri="{FF2B5EF4-FFF2-40B4-BE49-F238E27FC236}">
                    <a16:creationId xmlns:a16="http://schemas.microsoft.com/office/drawing/2014/main" id="{3C1B2417-D4ED-427B-B272-5D889970B496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80000"/>
                      <a:lumOff val="20000"/>
                    </a:schemeClr>
                  </a:gs>
                  <a:gs pos="94000">
                    <a:schemeClr val="accent4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3C0DEA-E604-4C0B-A51C-BE3D7AA49C7B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7A41B0A-D10B-4399-A8A5-7DCB5D3255DC}"/>
              </a:ext>
            </a:extLst>
          </p:cNvPr>
          <p:cNvSpPr txBox="1"/>
          <p:nvPr/>
        </p:nvSpPr>
        <p:spPr>
          <a:xfrm>
            <a:off x="1130402" y="2423046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9F46B-946C-4750-8422-EF71563C7CB4}"/>
              </a:ext>
            </a:extLst>
          </p:cNvPr>
          <p:cNvSpPr txBox="1"/>
          <p:nvPr/>
        </p:nvSpPr>
        <p:spPr>
          <a:xfrm>
            <a:off x="2408201" y="209699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654BC1-C894-4323-AE79-FDFC905A6D00}"/>
              </a:ext>
            </a:extLst>
          </p:cNvPr>
          <p:cNvSpPr/>
          <p:nvPr/>
        </p:nvSpPr>
        <p:spPr>
          <a:xfrm>
            <a:off x="1165676" y="3984848"/>
            <a:ext cx="9868077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A9680A-D0F7-49A0-9BA9-19842B256D6D}"/>
              </a:ext>
            </a:extLst>
          </p:cNvPr>
          <p:cNvGrpSpPr/>
          <p:nvPr/>
        </p:nvGrpSpPr>
        <p:grpSpPr>
          <a:xfrm>
            <a:off x="1021435" y="3984848"/>
            <a:ext cx="2293492" cy="972000"/>
            <a:chOff x="1342404" y="1890612"/>
            <a:chExt cx="2509515" cy="104982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0B941F-FD88-42B3-A0FE-B26D8C011C03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EC60ECC3-4BF1-4E3B-9048-059E24494356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9" name="Rounded Rectangle 9">
                <a:extLst>
                  <a:ext uri="{FF2B5EF4-FFF2-40B4-BE49-F238E27FC236}">
                    <a16:creationId xmlns:a16="http://schemas.microsoft.com/office/drawing/2014/main" id="{1A9F8323-928A-4657-BD85-F9A9C7B844BB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95000"/>
                      <a:lumOff val="5000"/>
                    </a:schemeClr>
                  </a:gs>
                  <a:gs pos="94000">
                    <a:schemeClr val="accent2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EFA49D-10F1-48DD-9B99-4F9323C50757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D05E55-2839-47DC-B921-82569795E960}"/>
              </a:ext>
            </a:extLst>
          </p:cNvPr>
          <p:cNvSpPr txBox="1"/>
          <p:nvPr/>
        </p:nvSpPr>
        <p:spPr>
          <a:xfrm>
            <a:off x="1165677" y="453996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B7861-463D-4963-8D8B-80971A53E95A}"/>
              </a:ext>
            </a:extLst>
          </p:cNvPr>
          <p:cNvSpPr txBox="1"/>
          <p:nvPr/>
        </p:nvSpPr>
        <p:spPr>
          <a:xfrm>
            <a:off x="2408201" y="4212927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DBFCA-CA42-4199-ADDE-6450889B503A}"/>
              </a:ext>
            </a:extLst>
          </p:cNvPr>
          <p:cNvSpPr/>
          <p:nvPr/>
        </p:nvSpPr>
        <p:spPr>
          <a:xfrm>
            <a:off x="1021436" y="2933157"/>
            <a:ext cx="9864607" cy="95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98A450-A777-4153-87E9-97B1243E1C59}"/>
              </a:ext>
            </a:extLst>
          </p:cNvPr>
          <p:cNvGrpSpPr/>
          <p:nvPr/>
        </p:nvGrpSpPr>
        <p:grpSpPr>
          <a:xfrm flipH="1">
            <a:off x="8752750" y="2926883"/>
            <a:ext cx="2293492" cy="972000"/>
            <a:chOff x="1342404" y="1890612"/>
            <a:chExt cx="2509515" cy="104982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BB651A-936F-4A1A-B8B5-E6F38EA46920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A2BF5751-AC05-4DE5-9797-C4DBDD94512F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  <p:sp>
            <p:nvSpPr>
              <p:cNvPr id="27" name="Rounded Rectangle 9">
                <a:extLst>
                  <a:ext uri="{FF2B5EF4-FFF2-40B4-BE49-F238E27FC236}">
                    <a16:creationId xmlns:a16="http://schemas.microsoft.com/office/drawing/2014/main" id="{D1E1766B-54D6-490A-A0FB-AB957FFC72C2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95000"/>
                      <a:lumOff val="5000"/>
                    </a:schemeClr>
                  </a:gs>
                  <a:gs pos="94000">
                    <a:schemeClr val="accent3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9E36BC-C836-471D-8DD0-49C7813639CD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1CE11-B2BE-4C5D-B64B-D2F45233986C}"/>
              </a:ext>
            </a:extLst>
          </p:cNvPr>
          <p:cNvSpPr/>
          <p:nvPr/>
        </p:nvSpPr>
        <p:spPr>
          <a:xfrm>
            <a:off x="1021436" y="5049088"/>
            <a:ext cx="9864607" cy="959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554E89-5FDD-4B34-8654-C0A5E230B711}"/>
              </a:ext>
            </a:extLst>
          </p:cNvPr>
          <p:cNvGrpSpPr/>
          <p:nvPr/>
        </p:nvGrpSpPr>
        <p:grpSpPr>
          <a:xfrm flipH="1">
            <a:off x="8752750" y="5042814"/>
            <a:ext cx="2293492" cy="972000"/>
            <a:chOff x="1342404" y="1890612"/>
            <a:chExt cx="2509515" cy="10498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B809692-297C-48A5-AAEE-E466ED3E6668}"/>
                </a:ext>
              </a:extLst>
            </p:cNvPr>
            <p:cNvGrpSpPr/>
            <p:nvPr/>
          </p:nvGrpSpPr>
          <p:grpSpPr>
            <a:xfrm>
              <a:off x="1342404" y="1890612"/>
              <a:ext cx="2509515" cy="1049822"/>
              <a:chOff x="1822736" y="2564904"/>
              <a:chExt cx="3384376" cy="141580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17288D1-354E-4EA8-99E4-9B483C537F6A}"/>
                  </a:ext>
                </a:extLst>
              </p:cNvPr>
              <p:cNvSpPr/>
              <p:nvPr/>
            </p:nvSpPr>
            <p:spPr>
              <a:xfrm>
                <a:off x="1822736" y="2564904"/>
                <a:ext cx="3384376" cy="1415808"/>
              </a:xfrm>
              <a:prstGeom prst="roundRect">
                <a:avLst>
                  <a:gd name="adj" fmla="val 1078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33" name="Rounded Rectangle 9">
                <a:extLst>
                  <a:ext uri="{FF2B5EF4-FFF2-40B4-BE49-F238E27FC236}">
                    <a16:creationId xmlns:a16="http://schemas.microsoft.com/office/drawing/2014/main" id="{EB25C547-45F6-4E19-A235-A8D7D71F1D3A}"/>
                  </a:ext>
                </a:extLst>
              </p:cNvPr>
              <p:cNvSpPr/>
              <p:nvPr/>
            </p:nvSpPr>
            <p:spPr>
              <a:xfrm flipH="1">
                <a:off x="1822737" y="2575648"/>
                <a:ext cx="1538088" cy="1405065"/>
              </a:xfrm>
              <a:custGeom>
                <a:avLst/>
                <a:gdLst/>
                <a:ahLst/>
                <a:cxnLst/>
                <a:rect l="l" t="t" r="r" b="b"/>
                <a:pathLst>
                  <a:path w="1572775" h="1405065">
                    <a:moveTo>
                      <a:pt x="1473249" y="0"/>
                    </a:moveTo>
                    <a:cubicBezTo>
                      <a:pt x="1531558" y="20642"/>
                      <a:pt x="1572775" y="76505"/>
                      <a:pt x="1572775" y="141994"/>
                    </a:cubicBezTo>
                    <a:lnTo>
                      <a:pt x="1572775" y="1252328"/>
                    </a:lnTo>
                    <a:cubicBezTo>
                      <a:pt x="1572775" y="1336682"/>
                      <a:pt x="1504392" y="1405065"/>
                      <a:pt x="1420038" y="1405065"/>
                    </a:cubicBezTo>
                    <a:lnTo>
                      <a:pt x="0" y="1405065"/>
                    </a:lnTo>
                    <a:cubicBezTo>
                      <a:pt x="768941" y="1317621"/>
                      <a:pt x="1379064" y="735374"/>
                      <a:pt x="147324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90000"/>
                      <a:lumOff val="10000"/>
                    </a:schemeClr>
                  </a:gs>
                  <a:gs pos="94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94F0E9-0625-4D3A-A45B-ED2519CDA12C}"/>
                </a:ext>
              </a:extLst>
            </p:cNvPr>
            <p:cNvSpPr/>
            <p:nvPr/>
          </p:nvSpPr>
          <p:spPr>
            <a:xfrm>
              <a:off x="2703377" y="2035576"/>
              <a:ext cx="1029833" cy="759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BAC5BE5-C48B-45A7-8B41-AFDA88CEA078}"/>
              </a:ext>
            </a:extLst>
          </p:cNvPr>
          <p:cNvSpPr txBox="1"/>
          <p:nvPr/>
        </p:nvSpPr>
        <p:spPr>
          <a:xfrm>
            <a:off x="8996861" y="3154962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9B3759-492E-4D0A-B0AF-3119D4FA42A8}"/>
              </a:ext>
            </a:extLst>
          </p:cNvPr>
          <p:cNvSpPr txBox="1"/>
          <p:nvPr/>
        </p:nvSpPr>
        <p:spPr>
          <a:xfrm>
            <a:off x="8996861" y="5270893"/>
            <a:ext cx="6699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E9A980-A173-4D75-BC71-0D4FDE32DBA6}"/>
              </a:ext>
            </a:extLst>
          </p:cNvPr>
          <p:cNvSpPr txBox="1"/>
          <p:nvPr/>
        </p:nvSpPr>
        <p:spPr>
          <a:xfrm>
            <a:off x="9968651" y="3481507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FC352-EE43-429D-B1C5-4D9F07DD2ACE}"/>
              </a:ext>
            </a:extLst>
          </p:cNvPr>
          <p:cNvSpPr txBox="1"/>
          <p:nvPr/>
        </p:nvSpPr>
        <p:spPr>
          <a:xfrm>
            <a:off x="10003926" y="5598428"/>
            <a:ext cx="92256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880B53-6340-4173-BA46-C315BC4E3810}"/>
              </a:ext>
            </a:extLst>
          </p:cNvPr>
          <p:cNvGrpSpPr/>
          <p:nvPr/>
        </p:nvGrpSpPr>
        <p:grpSpPr>
          <a:xfrm>
            <a:off x="3516434" y="1985589"/>
            <a:ext cx="7130885" cy="923330"/>
            <a:chOff x="3017859" y="4283314"/>
            <a:chExt cx="1890849" cy="9233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B53412-223E-4399-97EA-26870DAFEFA1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E5EF3D-7691-4C5C-820E-28B920BD787C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1EF16D8-76FC-4AF3-8AF8-D0C17A567A63}"/>
              </a:ext>
            </a:extLst>
          </p:cNvPr>
          <p:cNvGrpSpPr/>
          <p:nvPr/>
        </p:nvGrpSpPr>
        <p:grpSpPr>
          <a:xfrm>
            <a:off x="3516433" y="4101519"/>
            <a:ext cx="7130885" cy="923330"/>
            <a:chOff x="3017859" y="4283314"/>
            <a:chExt cx="1890849" cy="9233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1BF60AE-85E1-469D-8711-3B48A12565F5}"/>
                </a:ext>
              </a:extLst>
            </p:cNvPr>
            <p:cNvSpPr txBox="1"/>
            <p:nvPr/>
          </p:nvSpPr>
          <p:spPr>
            <a:xfrm>
              <a:off x="3017859" y="4560313"/>
              <a:ext cx="1889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CF1339A-9B18-4018-B53C-C99A1F9CD693}"/>
                </a:ext>
              </a:extLst>
            </p:cNvPr>
            <p:cNvSpPr txBox="1"/>
            <p:nvPr/>
          </p:nvSpPr>
          <p:spPr>
            <a:xfrm>
              <a:off x="3017859" y="4283314"/>
              <a:ext cx="1890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FB8D81-40A2-4AFB-B045-73492871CBB8}"/>
              </a:ext>
            </a:extLst>
          </p:cNvPr>
          <p:cNvGrpSpPr/>
          <p:nvPr/>
        </p:nvGrpSpPr>
        <p:grpSpPr>
          <a:xfrm>
            <a:off x="1411532" y="3043554"/>
            <a:ext cx="7084542" cy="923330"/>
            <a:chOff x="3020478" y="4283314"/>
            <a:chExt cx="1888230" cy="9233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D642E6-E28B-4232-8FC7-3509AF68ECDC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8F3E33-ED0C-4CE1-9393-6E441FF5BDB2}"/>
                </a:ext>
              </a:extLst>
            </p:cNvPr>
            <p:cNvSpPr txBox="1"/>
            <p:nvPr/>
          </p:nvSpPr>
          <p:spPr>
            <a:xfrm>
              <a:off x="3020478" y="4283314"/>
              <a:ext cx="18882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35DFD7-EBAB-48D6-B769-22A6985D76D9}"/>
              </a:ext>
            </a:extLst>
          </p:cNvPr>
          <p:cNvGrpSpPr/>
          <p:nvPr/>
        </p:nvGrpSpPr>
        <p:grpSpPr>
          <a:xfrm>
            <a:off x="1416699" y="5159485"/>
            <a:ext cx="7079376" cy="923330"/>
            <a:chOff x="3021855" y="4283314"/>
            <a:chExt cx="1886853" cy="9233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37D9C1C-0373-40BA-8895-7AEF361300B8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</a:t>
              </a:r>
            </a:p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1533AE-DBB7-4B83-A184-9C753572125A}"/>
                </a:ext>
              </a:extLst>
            </p:cNvPr>
            <p:cNvSpPr txBox="1"/>
            <p:nvPr/>
          </p:nvSpPr>
          <p:spPr>
            <a:xfrm>
              <a:off x="3021855" y="4283314"/>
              <a:ext cx="18868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0" name="Isosceles Triangle 8">
            <a:extLst>
              <a:ext uri="{FF2B5EF4-FFF2-40B4-BE49-F238E27FC236}">
                <a16:creationId xmlns:a16="http://schemas.microsoft.com/office/drawing/2014/main" id="{3A6F15F1-BEB8-436E-8901-F14E8CA14991}"/>
              </a:ext>
            </a:extLst>
          </p:cNvPr>
          <p:cNvSpPr/>
          <p:nvPr/>
        </p:nvSpPr>
        <p:spPr>
          <a:xfrm rot="16200000">
            <a:off x="10305465" y="5163230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ound Same Side Corner Rectangle 11">
            <a:extLst>
              <a:ext uri="{FF2B5EF4-FFF2-40B4-BE49-F238E27FC236}">
                <a16:creationId xmlns:a16="http://schemas.microsoft.com/office/drawing/2014/main" id="{FDBAA2B0-2C07-4578-B4BC-E23DC4641978}"/>
              </a:ext>
            </a:extLst>
          </p:cNvPr>
          <p:cNvSpPr>
            <a:spLocks noChangeAspect="1"/>
          </p:cNvSpPr>
          <p:nvPr/>
        </p:nvSpPr>
        <p:spPr>
          <a:xfrm rot="9900000">
            <a:off x="1453477" y="2018290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CB850823-FCDF-4D1E-97E8-364711DE338F}"/>
              </a:ext>
            </a:extLst>
          </p:cNvPr>
          <p:cNvSpPr/>
          <p:nvPr/>
        </p:nvSpPr>
        <p:spPr>
          <a:xfrm>
            <a:off x="10253203" y="3129144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202DFD69-68EC-44EF-A654-046C4855959C}"/>
              </a:ext>
            </a:extLst>
          </p:cNvPr>
          <p:cNvSpPr>
            <a:spLocks noChangeAspect="1"/>
          </p:cNvSpPr>
          <p:nvPr/>
        </p:nvSpPr>
        <p:spPr>
          <a:xfrm>
            <a:off x="1404508" y="4106498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66B3AA-088F-4FC3-9213-4225BEC33EB0}"/>
              </a:ext>
            </a:extLst>
          </p:cNvPr>
          <p:cNvGrpSpPr/>
          <p:nvPr/>
        </p:nvGrpSpPr>
        <p:grpSpPr>
          <a:xfrm>
            <a:off x="1040407" y="2501689"/>
            <a:ext cx="2394101" cy="2088232"/>
            <a:chOff x="5248647" y="1608813"/>
            <a:chExt cx="970807" cy="8467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9A5CC44-F604-44ED-ABB6-AF0EBDCDE104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6EB4E0-DE89-4765-917E-2D13950189D8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D6BC78-3ED0-49DF-A178-45A22DB00117}"/>
              </a:ext>
            </a:extLst>
          </p:cNvPr>
          <p:cNvGrpSpPr/>
          <p:nvPr/>
        </p:nvGrpSpPr>
        <p:grpSpPr>
          <a:xfrm>
            <a:off x="1675831" y="3707682"/>
            <a:ext cx="1601067" cy="678649"/>
            <a:chOff x="1391543" y="3698889"/>
            <a:chExt cx="1601067" cy="678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CE9979-2FC2-4FDA-8E5C-E951EEED596A}"/>
                </a:ext>
              </a:extLst>
            </p:cNvPr>
            <p:cNvSpPr txBox="1"/>
            <p:nvPr/>
          </p:nvSpPr>
          <p:spPr>
            <a:xfrm>
              <a:off x="1391543" y="369888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76C62-D667-4851-968E-80AEB5B2B8D9}"/>
                </a:ext>
              </a:extLst>
            </p:cNvPr>
            <p:cNvSpPr txBox="1"/>
            <p:nvPr/>
          </p:nvSpPr>
          <p:spPr>
            <a:xfrm>
              <a:off x="1401068" y="391587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8A3F45C-A393-40ED-90E7-CD64913A5AFA}"/>
              </a:ext>
            </a:extLst>
          </p:cNvPr>
          <p:cNvSpPr txBox="1"/>
          <p:nvPr/>
        </p:nvSpPr>
        <p:spPr>
          <a:xfrm>
            <a:off x="1556252" y="2837921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126A0F-4AB6-4D19-822B-2C4E3D6EF095}"/>
              </a:ext>
            </a:extLst>
          </p:cNvPr>
          <p:cNvGrpSpPr/>
          <p:nvPr/>
        </p:nvGrpSpPr>
        <p:grpSpPr>
          <a:xfrm>
            <a:off x="1100540" y="4768094"/>
            <a:ext cx="2357003" cy="1292662"/>
            <a:chOff x="2551705" y="4283314"/>
            <a:chExt cx="2357003" cy="129266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D13167-A832-4218-BF18-0808D39551AB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36279-7D74-4E1D-A3E1-560CF3F503F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38E89-7EEF-4BCE-9B55-C6E38AA2B9FE}"/>
              </a:ext>
            </a:extLst>
          </p:cNvPr>
          <p:cNvGrpSpPr/>
          <p:nvPr/>
        </p:nvGrpSpPr>
        <p:grpSpPr>
          <a:xfrm>
            <a:off x="4806211" y="2128827"/>
            <a:ext cx="2394101" cy="2088232"/>
            <a:chOff x="5248647" y="1608813"/>
            <a:chExt cx="970807" cy="8467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4913362-69EF-4124-AC59-17A21D847E0E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42832D2-7812-4263-BC3D-96508774D2CE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656DC9-7C2E-466E-8FE0-76E7A9CE2F8E}"/>
              </a:ext>
            </a:extLst>
          </p:cNvPr>
          <p:cNvGrpSpPr/>
          <p:nvPr/>
        </p:nvGrpSpPr>
        <p:grpSpPr>
          <a:xfrm>
            <a:off x="5358409" y="3326430"/>
            <a:ext cx="1601067" cy="678649"/>
            <a:chOff x="3233964" y="1954419"/>
            <a:chExt cx="1601067" cy="678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1EC15-6BB3-43FE-A460-132F7B48D0E8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A0E026-EBC2-4149-AA35-590CE4372A93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86BF44-778E-473F-B2EA-400CF5043A76}"/>
              </a:ext>
            </a:extLst>
          </p:cNvPr>
          <p:cNvSpPr txBox="1"/>
          <p:nvPr/>
        </p:nvSpPr>
        <p:spPr>
          <a:xfrm>
            <a:off x="5322056" y="2465059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C2C2AD-C411-4A32-AF2D-0590ED241229}"/>
              </a:ext>
            </a:extLst>
          </p:cNvPr>
          <p:cNvGrpSpPr/>
          <p:nvPr/>
        </p:nvGrpSpPr>
        <p:grpSpPr>
          <a:xfrm>
            <a:off x="4866344" y="4395232"/>
            <a:ext cx="2357003" cy="1292662"/>
            <a:chOff x="2551705" y="4283314"/>
            <a:chExt cx="2357003" cy="12926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C391AA-5D4C-4B20-B57B-174990AE3BB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7EE5BC6-8B95-41D1-ABC0-94EE7B34BEF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D54A8-8D83-46C6-93DF-F3FEBA5CDFAD}"/>
              </a:ext>
            </a:extLst>
          </p:cNvPr>
          <p:cNvGrpSpPr/>
          <p:nvPr/>
        </p:nvGrpSpPr>
        <p:grpSpPr>
          <a:xfrm>
            <a:off x="8572015" y="1821088"/>
            <a:ext cx="2394101" cy="2088232"/>
            <a:chOff x="5248647" y="1608813"/>
            <a:chExt cx="970807" cy="84677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5BC088-34FC-4B94-AF84-914A4543B3CF}"/>
                </a:ext>
              </a:extLst>
            </p:cNvPr>
            <p:cNvSpPr/>
            <p:nvPr/>
          </p:nvSpPr>
          <p:spPr>
            <a:xfrm>
              <a:off x="5248647" y="1608813"/>
              <a:ext cx="846777" cy="846777"/>
            </a:xfrm>
            <a:prstGeom prst="ellipse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D66BF3-B8B6-4F18-8086-C0AA27D21AF9}"/>
                </a:ext>
              </a:extLst>
            </p:cNvPr>
            <p:cNvSpPr/>
            <p:nvPr/>
          </p:nvSpPr>
          <p:spPr>
            <a:xfrm>
              <a:off x="5392663" y="1622672"/>
              <a:ext cx="826791" cy="82679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7F2D2C-9C22-465F-8B17-DCA608D59890}"/>
              </a:ext>
            </a:extLst>
          </p:cNvPr>
          <p:cNvGrpSpPr/>
          <p:nvPr/>
        </p:nvGrpSpPr>
        <p:grpSpPr>
          <a:xfrm>
            <a:off x="9175391" y="3010302"/>
            <a:ext cx="1601067" cy="678649"/>
            <a:chOff x="3233964" y="1954419"/>
            <a:chExt cx="1601067" cy="67864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18C14-794E-4D5C-BB46-BF52FC183935}"/>
                </a:ext>
              </a:extLst>
            </p:cNvPr>
            <p:cNvSpPr txBox="1"/>
            <p:nvPr/>
          </p:nvSpPr>
          <p:spPr>
            <a:xfrm>
              <a:off x="3233964" y="1954419"/>
              <a:ext cx="159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7CA648-A65A-4EEA-9189-CDC2827640EF}"/>
                </a:ext>
              </a:extLst>
            </p:cNvPr>
            <p:cNvSpPr txBox="1"/>
            <p:nvPr/>
          </p:nvSpPr>
          <p:spPr>
            <a:xfrm>
              <a:off x="3243489" y="2171403"/>
              <a:ext cx="1591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6E4DD-5279-4079-BC56-DBEC582320F5}"/>
              </a:ext>
            </a:extLst>
          </p:cNvPr>
          <p:cNvSpPr txBox="1"/>
          <p:nvPr/>
        </p:nvSpPr>
        <p:spPr>
          <a:xfrm>
            <a:off x="9087860" y="2157320"/>
            <a:ext cx="92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F25EC8-C630-4192-93D2-2528CCD52A9C}"/>
              </a:ext>
            </a:extLst>
          </p:cNvPr>
          <p:cNvGrpSpPr/>
          <p:nvPr/>
        </p:nvGrpSpPr>
        <p:grpSpPr>
          <a:xfrm>
            <a:off x="8632148" y="4087493"/>
            <a:ext cx="2357003" cy="1292662"/>
            <a:chOff x="2551705" y="4283314"/>
            <a:chExt cx="2357003" cy="12926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AE3545-AE51-47AA-9541-217A28FFCCF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7198C1-F51E-4979-82F1-7BA98E1BC6F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ounded Rectangle 25">
            <a:extLst>
              <a:ext uri="{FF2B5EF4-FFF2-40B4-BE49-F238E27FC236}">
                <a16:creationId xmlns:a16="http://schemas.microsoft.com/office/drawing/2014/main" id="{CDFC3D17-8A98-42D7-8BA7-EB06E3743A93}"/>
              </a:ext>
            </a:extLst>
          </p:cNvPr>
          <p:cNvSpPr/>
          <p:nvPr/>
        </p:nvSpPr>
        <p:spPr>
          <a:xfrm>
            <a:off x="6464245" y="2360264"/>
            <a:ext cx="807284" cy="5916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Trapezoid 22">
            <a:extLst>
              <a:ext uri="{FF2B5EF4-FFF2-40B4-BE49-F238E27FC236}">
                <a16:creationId xmlns:a16="http://schemas.microsoft.com/office/drawing/2014/main" id="{B2CD743A-2852-4CED-B494-1A7E927CFA24}"/>
              </a:ext>
            </a:extLst>
          </p:cNvPr>
          <p:cNvSpPr>
            <a:spLocks noChangeAspect="1"/>
          </p:cNvSpPr>
          <p:nvPr/>
        </p:nvSpPr>
        <p:spPr>
          <a:xfrm>
            <a:off x="2646279" y="2703312"/>
            <a:ext cx="944671" cy="480573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Freeform 53">
            <a:extLst>
              <a:ext uri="{FF2B5EF4-FFF2-40B4-BE49-F238E27FC236}">
                <a16:creationId xmlns:a16="http://schemas.microsoft.com/office/drawing/2014/main" id="{B0F5F5F2-EE39-415E-8A4C-F0B3CF471A93}"/>
              </a:ext>
            </a:extLst>
          </p:cNvPr>
          <p:cNvSpPr/>
          <p:nvPr/>
        </p:nvSpPr>
        <p:spPr>
          <a:xfrm>
            <a:off x="10144824" y="1840157"/>
            <a:ext cx="749732" cy="7686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85981D-4C0B-4A37-9E75-2F9AD7A4D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0EEF42A-6E0E-44F1-B27A-91C714166D91}"/>
              </a:ext>
            </a:extLst>
          </p:cNvPr>
          <p:cNvSpPr/>
          <p:nvPr/>
        </p:nvSpPr>
        <p:spPr>
          <a:xfrm>
            <a:off x="6888088" y="2282274"/>
            <a:ext cx="470268" cy="47026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C35CE0F-D83A-49E2-8B5C-A42048EA65AA}"/>
              </a:ext>
            </a:extLst>
          </p:cNvPr>
          <p:cNvSpPr/>
          <p:nvPr/>
        </p:nvSpPr>
        <p:spPr>
          <a:xfrm>
            <a:off x="6888088" y="3685219"/>
            <a:ext cx="470268" cy="470268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88D31-8420-4905-A0B7-F4C1C223C998}"/>
              </a:ext>
            </a:extLst>
          </p:cNvPr>
          <p:cNvSpPr txBox="1"/>
          <p:nvPr/>
        </p:nvSpPr>
        <p:spPr>
          <a:xfrm>
            <a:off x="1454332" y="4947608"/>
            <a:ext cx="928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3" name="Group 32">
            <a:extLst>
              <a:ext uri="{FF2B5EF4-FFF2-40B4-BE49-F238E27FC236}">
                <a16:creationId xmlns:a16="http://schemas.microsoft.com/office/drawing/2014/main" id="{90B8AEEA-946B-4121-BC6B-B9CA5FC1ABCB}"/>
              </a:ext>
            </a:extLst>
          </p:cNvPr>
          <p:cNvGrpSpPr/>
          <p:nvPr/>
        </p:nvGrpSpPr>
        <p:grpSpPr>
          <a:xfrm>
            <a:off x="7508226" y="2068728"/>
            <a:ext cx="4098318" cy="912756"/>
            <a:chOff x="4862377" y="4246032"/>
            <a:chExt cx="1656184" cy="91275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189149-76B6-4956-A19C-2B1F09C36F51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154FD2-D13F-41A1-8CED-F9D1EDBC6D17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grpSp>
        <p:nvGrpSpPr>
          <p:cNvPr id="16" name="Group 32">
            <a:extLst>
              <a:ext uri="{FF2B5EF4-FFF2-40B4-BE49-F238E27FC236}">
                <a16:creationId xmlns:a16="http://schemas.microsoft.com/office/drawing/2014/main" id="{CE6DC667-3656-4232-8302-0EEA9400B65F}"/>
              </a:ext>
            </a:extLst>
          </p:cNvPr>
          <p:cNvGrpSpPr/>
          <p:nvPr/>
        </p:nvGrpSpPr>
        <p:grpSpPr>
          <a:xfrm>
            <a:off x="7508226" y="3471673"/>
            <a:ext cx="4098318" cy="912756"/>
            <a:chOff x="4862377" y="4246032"/>
            <a:chExt cx="1656184" cy="9127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B15B63-69EC-4BCA-9394-33E814078B8B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C5ACFB-B2B7-4545-8FAC-306C23E98163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Your Text Here</a:t>
              </a:r>
            </a:p>
          </p:txBody>
        </p:sp>
      </p:grp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544CAD66-A609-4A4F-A6B2-B1703370CB95}"/>
              </a:ext>
            </a:extLst>
          </p:cNvPr>
          <p:cNvSpPr/>
          <p:nvPr/>
        </p:nvSpPr>
        <p:spPr>
          <a:xfrm>
            <a:off x="6982304" y="3785446"/>
            <a:ext cx="281838" cy="21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D71C2CB9-B417-4EBC-8F23-E5A386A97F5D}"/>
              </a:ext>
            </a:extLst>
          </p:cNvPr>
          <p:cNvSpPr/>
          <p:nvPr/>
        </p:nvSpPr>
        <p:spPr>
          <a:xfrm>
            <a:off x="6982940" y="2361114"/>
            <a:ext cx="286541" cy="2472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E5C97D-1ACF-4011-ACF7-F4702B0597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B204C0-9288-4E4E-BF1D-BF48A75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8597"/>
              </p:ext>
            </p:extLst>
          </p:nvPr>
        </p:nvGraphicFramePr>
        <p:xfrm>
          <a:off x="807871" y="1699158"/>
          <a:ext cx="10563285" cy="450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22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0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ko-KR" alt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Quarter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2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415802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1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2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3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4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5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57365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  <a:cs typeface="Arial" pitchFamily="34" charset="0"/>
                        </a:rPr>
                        <a:t>PROJECT 6</a:t>
                      </a:r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384"/>
                  </a:ext>
                </a:extLst>
              </a:tr>
              <a:tr h="500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2019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Jan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Feb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May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Jul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Aug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Sep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Oct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Nov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Dec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45785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D50DA6-0C31-4B83-8FBF-A15463D7015E}"/>
              </a:ext>
            </a:extLst>
          </p:cNvPr>
          <p:cNvSpPr/>
          <p:nvPr/>
        </p:nvSpPr>
        <p:spPr>
          <a:xfrm>
            <a:off x="4644428" y="3811174"/>
            <a:ext cx="6606535" cy="3001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EEDB1D-F516-4D31-A492-66380CE7A4D5}"/>
              </a:ext>
            </a:extLst>
          </p:cNvPr>
          <p:cNvSpPr/>
          <p:nvPr/>
        </p:nvSpPr>
        <p:spPr>
          <a:xfrm>
            <a:off x="6855030" y="5312744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AC9FC2-93B3-4E05-AECD-74E0B173B1E6}"/>
              </a:ext>
            </a:extLst>
          </p:cNvPr>
          <p:cNvSpPr/>
          <p:nvPr/>
        </p:nvSpPr>
        <p:spPr>
          <a:xfrm>
            <a:off x="3068191" y="3305976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3347B6-130F-4230-B4A5-D9A49D526CEF}"/>
              </a:ext>
            </a:extLst>
          </p:cNvPr>
          <p:cNvSpPr/>
          <p:nvPr/>
        </p:nvSpPr>
        <p:spPr>
          <a:xfrm>
            <a:off x="2284520" y="2807790"/>
            <a:ext cx="4366170" cy="3001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44A8D7-B447-4D62-9082-9DB4C388C140}"/>
              </a:ext>
            </a:extLst>
          </p:cNvPr>
          <p:cNvSpPr/>
          <p:nvPr/>
        </p:nvSpPr>
        <p:spPr>
          <a:xfrm>
            <a:off x="4630314" y="4309360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/>
              <a:t>Text</a:t>
            </a:r>
            <a:endParaRPr lang="ko-KR" alt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B02C62-7714-4C2B-83F1-85946E9175A2}"/>
              </a:ext>
            </a:extLst>
          </p:cNvPr>
          <p:cNvSpPr/>
          <p:nvPr/>
        </p:nvSpPr>
        <p:spPr>
          <a:xfrm>
            <a:off x="6110127" y="4814558"/>
            <a:ext cx="3608281" cy="3001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/>
              <a:t>Text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968E0E-7E21-470F-A7D3-CE21CED51CC5}"/>
              </a:ext>
            </a:extLst>
          </p:cNvPr>
          <p:cNvSpPr/>
          <p:nvPr/>
        </p:nvSpPr>
        <p:spPr>
          <a:xfrm>
            <a:off x="7884283" y="3508545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C5B1E0-C1C3-439C-98C4-EF07447494CB}"/>
              </a:ext>
            </a:extLst>
          </p:cNvPr>
          <p:cNvSpPr/>
          <p:nvPr/>
        </p:nvSpPr>
        <p:spPr>
          <a:xfrm>
            <a:off x="7026797" y="1807130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59812-2EE3-4CB4-BD1A-0C679C6F56D2}"/>
              </a:ext>
            </a:extLst>
          </p:cNvPr>
          <p:cNvSpPr txBox="1"/>
          <p:nvPr/>
        </p:nvSpPr>
        <p:spPr>
          <a:xfrm>
            <a:off x="7051952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FC2DD-EB20-4DFF-A6D6-1B325601361A}"/>
              </a:ext>
            </a:extLst>
          </p:cNvPr>
          <p:cNvSpPr txBox="1"/>
          <p:nvPr/>
        </p:nvSpPr>
        <p:spPr>
          <a:xfrm>
            <a:off x="7909437" y="381865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7346C2-19B9-47B4-B236-52703575A355}"/>
              </a:ext>
            </a:extLst>
          </p:cNvPr>
          <p:cNvSpPr/>
          <p:nvPr/>
        </p:nvSpPr>
        <p:spPr>
          <a:xfrm>
            <a:off x="4171281" y="180713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52591-E92C-47E8-9C7A-4576ACB9247E}"/>
              </a:ext>
            </a:extLst>
          </p:cNvPr>
          <p:cNvSpPr/>
          <p:nvPr/>
        </p:nvSpPr>
        <p:spPr>
          <a:xfrm>
            <a:off x="3451762" y="3496890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83E661-51AB-4574-8B93-84A79602C49A}"/>
              </a:ext>
            </a:extLst>
          </p:cNvPr>
          <p:cNvSpPr/>
          <p:nvPr/>
        </p:nvSpPr>
        <p:spPr>
          <a:xfrm>
            <a:off x="4171281" y="5108489"/>
            <a:ext cx="914400" cy="91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27699A-0A98-40D1-A7F4-8A01A5869843}"/>
              </a:ext>
            </a:extLst>
          </p:cNvPr>
          <p:cNvSpPr/>
          <p:nvPr/>
        </p:nvSpPr>
        <p:spPr>
          <a:xfrm>
            <a:off x="7026797" y="5108489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Pie 14">
            <a:extLst>
              <a:ext uri="{FF2B5EF4-FFF2-40B4-BE49-F238E27FC236}">
                <a16:creationId xmlns:a16="http://schemas.microsoft.com/office/drawing/2014/main" id="{78C67A6A-CFA1-47BD-BEA1-77670333BC44}"/>
              </a:ext>
            </a:extLst>
          </p:cNvPr>
          <p:cNvSpPr/>
          <p:nvPr/>
        </p:nvSpPr>
        <p:spPr>
          <a:xfrm rot="10800000">
            <a:off x="5774255" y="3241909"/>
            <a:ext cx="1430440" cy="1430440"/>
          </a:xfrm>
          <a:prstGeom prst="pie">
            <a:avLst>
              <a:gd name="adj1" fmla="val 0"/>
              <a:gd name="adj2" fmla="val 180480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Pie 15">
            <a:extLst>
              <a:ext uri="{FF2B5EF4-FFF2-40B4-BE49-F238E27FC236}">
                <a16:creationId xmlns:a16="http://schemas.microsoft.com/office/drawing/2014/main" id="{36987D96-783F-44E3-AAC5-CA5DCF386ABC}"/>
              </a:ext>
            </a:extLst>
          </p:cNvPr>
          <p:cNvSpPr/>
          <p:nvPr/>
        </p:nvSpPr>
        <p:spPr>
          <a:xfrm>
            <a:off x="5059017" y="3241893"/>
            <a:ext cx="1430456" cy="1430521"/>
          </a:xfrm>
          <a:custGeom>
            <a:avLst/>
            <a:gdLst>
              <a:gd name="connsiteX0" fmla="*/ 1430440 w 1430440"/>
              <a:gd name="connsiteY0" fmla="*/ 715220 h 1430440"/>
              <a:gd name="connsiteX1" fmla="*/ 901155 w 1430440"/>
              <a:gd name="connsiteY1" fmla="*/ 1405849 h 1430440"/>
              <a:gd name="connsiteX2" fmla="*/ 96675 w 1430440"/>
              <a:gd name="connsiteY2" fmla="*/ 1074305 h 1430440"/>
              <a:gd name="connsiteX3" fmla="*/ 207679 w 1430440"/>
              <a:gd name="connsiteY3" fmla="*/ 211294 h 1430440"/>
              <a:gd name="connsiteX4" fmla="*/ 1069875 w 1430440"/>
              <a:gd name="connsiteY4" fmla="*/ 94125 h 1430440"/>
              <a:gd name="connsiteX5" fmla="*/ 715220 w 1430440"/>
              <a:gd name="connsiteY5" fmla="*/ 715220 h 1430440"/>
              <a:gd name="connsiteX6" fmla="*/ 1430440 w 1430440"/>
              <a:gd name="connsiteY6" fmla="*/ 715220 h 1430440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  <a:gd name="connsiteX0" fmla="*/ 1430456 w 1430456"/>
              <a:gd name="connsiteY0" fmla="*/ 715237 h 1430521"/>
              <a:gd name="connsiteX1" fmla="*/ 901171 w 1430456"/>
              <a:gd name="connsiteY1" fmla="*/ 1405866 h 1430521"/>
              <a:gd name="connsiteX2" fmla="*/ 96691 w 1430456"/>
              <a:gd name="connsiteY2" fmla="*/ 1074322 h 1430521"/>
              <a:gd name="connsiteX3" fmla="*/ 207695 w 1430456"/>
              <a:gd name="connsiteY3" fmla="*/ 211311 h 1430521"/>
              <a:gd name="connsiteX4" fmla="*/ 1069891 w 1430456"/>
              <a:gd name="connsiteY4" fmla="*/ 94142 h 1430521"/>
              <a:gd name="connsiteX5" fmla="*/ 715236 w 1430456"/>
              <a:gd name="connsiteY5" fmla="*/ 715237 h 1430521"/>
              <a:gd name="connsiteX6" fmla="*/ 1430456 w 1430456"/>
              <a:gd name="connsiteY6" fmla="*/ 715237 h 1430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0456" h="1430521">
                <a:moveTo>
                  <a:pt x="1430456" y="715237"/>
                </a:moveTo>
                <a:cubicBezTo>
                  <a:pt x="1430456" y="1038633"/>
                  <a:pt x="1213448" y="1321793"/>
                  <a:pt x="901171" y="1405866"/>
                </a:cubicBezTo>
                <a:cubicBezTo>
                  <a:pt x="588894" y="1489939"/>
                  <a:pt x="259055" y="1354005"/>
                  <a:pt x="96691" y="1074322"/>
                </a:cubicBezTo>
                <a:cubicBezTo>
                  <a:pt x="-65674" y="794639"/>
                  <a:pt x="-20162" y="440802"/>
                  <a:pt x="207695" y="211311"/>
                </a:cubicBezTo>
                <a:cubicBezTo>
                  <a:pt x="435552" y="-18180"/>
                  <a:pt x="789055" y="-66220"/>
                  <a:pt x="1069891" y="94142"/>
                </a:cubicBezTo>
                <a:cubicBezTo>
                  <a:pt x="749268" y="310698"/>
                  <a:pt x="726297" y="584404"/>
                  <a:pt x="715236" y="715237"/>
                </a:cubicBezTo>
                <a:lnTo>
                  <a:pt x="1430456" y="715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FC6991A8-6CF7-4726-9943-6357F890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203" y="2619590"/>
            <a:ext cx="11707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charset="0"/>
              </a:rPr>
              <a:t>Text Here</a:t>
            </a:r>
            <a:endParaRPr lang="ko-KR" altLang="en-US" sz="1600" dirty="0">
              <a:solidFill>
                <a:schemeClr val="accent4"/>
              </a:solidFill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id="{13D02C24-BBA7-430E-BAA2-72394392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52" y="4950692"/>
            <a:ext cx="12317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accent3"/>
                </a:solidFill>
                <a:cs typeface="Arial" charset="0"/>
              </a:rPr>
              <a:t>Text Here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EA16E-1051-4A00-9613-2C5426BC484E}"/>
              </a:ext>
            </a:extLst>
          </p:cNvPr>
          <p:cNvSpPr txBox="1"/>
          <p:nvPr/>
        </p:nvSpPr>
        <p:spPr>
          <a:xfrm>
            <a:off x="7051952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2BA9-E123-4E6C-A0EC-FBD44E83240A}"/>
              </a:ext>
            </a:extLst>
          </p:cNvPr>
          <p:cNvSpPr txBox="1"/>
          <p:nvPr/>
        </p:nvSpPr>
        <p:spPr>
          <a:xfrm>
            <a:off x="4200849" y="5427191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F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2F4947-EF0C-4D04-8988-A399AEAA6DAB}"/>
              </a:ext>
            </a:extLst>
          </p:cNvPr>
          <p:cNvSpPr txBox="1"/>
          <p:nvPr/>
        </p:nvSpPr>
        <p:spPr>
          <a:xfrm>
            <a:off x="3476916" y="3815593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8379B6-2537-42A0-8BEC-6ED2DD344854}"/>
              </a:ext>
            </a:extLst>
          </p:cNvPr>
          <p:cNvSpPr txBox="1"/>
          <p:nvPr/>
        </p:nvSpPr>
        <p:spPr>
          <a:xfrm>
            <a:off x="4200849" y="2125832"/>
            <a:ext cx="864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BFA707-0257-4EB6-99B0-B7E73A5F9599}"/>
              </a:ext>
            </a:extLst>
          </p:cNvPr>
          <p:cNvCxnSpPr>
            <a:cxnSpLocks/>
          </p:cNvCxnSpPr>
          <p:nvPr/>
        </p:nvCxnSpPr>
        <p:spPr>
          <a:xfrm flipH="1" flipV="1">
            <a:off x="5029783" y="2659135"/>
            <a:ext cx="405233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A6B9A0-528B-4C33-B863-69C76E5F71BD}"/>
              </a:ext>
            </a:extLst>
          </p:cNvPr>
          <p:cNvCxnSpPr/>
          <p:nvPr/>
        </p:nvCxnSpPr>
        <p:spPr>
          <a:xfrm flipH="1">
            <a:off x="4409815" y="3954090"/>
            <a:ext cx="648000" cy="2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A35882-183B-4E02-9359-A91C477D1A5F}"/>
              </a:ext>
            </a:extLst>
          </p:cNvPr>
          <p:cNvCxnSpPr/>
          <p:nvPr/>
        </p:nvCxnSpPr>
        <p:spPr>
          <a:xfrm flipH="1">
            <a:off x="5054313" y="4600003"/>
            <a:ext cx="405235" cy="648000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2FE3BE-396F-4645-9A0B-69B3DF1E571E}"/>
              </a:ext>
            </a:extLst>
          </p:cNvPr>
          <p:cNvCxnSpPr>
            <a:cxnSpLocks/>
          </p:cNvCxnSpPr>
          <p:nvPr/>
        </p:nvCxnSpPr>
        <p:spPr>
          <a:xfrm flipV="1">
            <a:off x="6819168" y="2657720"/>
            <a:ext cx="338080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57E4B5-E0F0-4C3E-8802-792FD5B2D0DD}"/>
              </a:ext>
            </a:extLst>
          </p:cNvPr>
          <p:cNvCxnSpPr/>
          <p:nvPr/>
        </p:nvCxnSpPr>
        <p:spPr>
          <a:xfrm>
            <a:off x="7184135" y="3956794"/>
            <a:ext cx="648000" cy="2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6A4F56-5DD2-4AA6-8832-3E6146BD2B2B}"/>
              </a:ext>
            </a:extLst>
          </p:cNvPr>
          <p:cNvCxnSpPr/>
          <p:nvPr/>
        </p:nvCxnSpPr>
        <p:spPr>
          <a:xfrm>
            <a:off x="6709950" y="4584153"/>
            <a:ext cx="360587" cy="64800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CE8769-AB56-4AE6-AF3B-C69B43244B7B}"/>
              </a:ext>
            </a:extLst>
          </p:cNvPr>
          <p:cNvGrpSpPr/>
          <p:nvPr/>
        </p:nvGrpSpPr>
        <p:grpSpPr>
          <a:xfrm>
            <a:off x="8089743" y="1749511"/>
            <a:ext cx="2357003" cy="923330"/>
            <a:chOff x="2551705" y="4283314"/>
            <a:chExt cx="2357003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B5C79E-6D6F-4D2B-908A-5E542490F60C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D53777-1218-481D-8D67-4C92A1D46EB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3CC104-2FC7-4B10-844B-32527AB90E6C}"/>
              </a:ext>
            </a:extLst>
          </p:cNvPr>
          <p:cNvGrpSpPr/>
          <p:nvPr/>
        </p:nvGrpSpPr>
        <p:grpSpPr>
          <a:xfrm>
            <a:off x="8978814" y="3421218"/>
            <a:ext cx="2336966" cy="923330"/>
            <a:chOff x="2551705" y="4283314"/>
            <a:chExt cx="2357003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818E193-1ED6-473D-BE53-F71E7C9B749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12D0D3-3104-4140-A931-4ADEB7D0D1F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61D29D-552D-40CA-9153-012EFBF0C529}"/>
              </a:ext>
            </a:extLst>
          </p:cNvPr>
          <p:cNvGrpSpPr/>
          <p:nvPr/>
        </p:nvGrpSpPr>
        <p:grpSpPr>
          <a:xfrm>
            <a:off x="8089743" y="5050870"/>
            <a:ext cx="2357003" cy="923330"/>
            <a:chOff x="2551705" y="4283314"/>
            <a:chExt cx="2357003" cy="92333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1D90A1-674C-40AA-96A1-1A6A7124B25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B57DEC-2B36-4122-9EA8-AC1A74BFBC9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508D2C-385F-463E-84F2-45132C187962}"/>
              </a:ext>
            </a:extLst>
          </p:cNvPr>
          <p:cNvGrpSpPr/>
          <p:nvPr/>
        </p:nvGrpSpPr>
        <p:grpSpPr>
          <a:xfrm>
            <a:off x="1670714" y="1749511"/>
            <a:ext cx="2357003" cy="923330"/>
            <a:chOff x="2551705" y="4283314"/>
            <a:chExt cx="2357003" cy="9233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5BB8F8-773E-4DBF-A163-FE981FA9396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4C3848-4EA4-4F6F-9C61-8919D2CF848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680710-7CE6-4745-B499-84F0CE01210E}"/>
              </a:ext>
            </a:extLst>
          </p:cNvPr>
          <p:cNvGrpSpPr/>
          <p:nvPr/>
        </p:nvGrpSpPr>
        <p:grpSpPr>
          <a:xfrm>
            <a:off x="948838" y="3429845"/>
            <a:ext cx="2336966" cy="923330"/>
            <a:chOff x="2551705" y="4283314"/>
            <a:chExt cx="2357003" cy="9233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35AF17-9F15-46B3-8B09-D5242257C64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698FC4-5273-40F6-BA1A-E9F3E61E1E03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EAAEBF-89BA-466B-B89D-4D8814C5A5FC}"/>
              </a:ext>
            </a:extLst>
          </p:cNvPr>
          <p:cNvGrpSpPr/>
          <p:nvPr/>
        </p:nvGrpSpPr>
        <p:grpSpPr>
          <a:xfrm>
            <a:off x="1670714" y="5050870"/>
            <a:ext cx="2357003" cy="923330"/>
            <a:chOff x="2551705" y="4283314"/>
            <a:chExt cx="2357003" cy="92333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0AA222-BBEE-4339-A594-5010B24DF08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73352D0-C28F-4CEA-A485-1F05F3CDE47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 9">
            <a:extLst>
              <a:ext uri="{FF2B5EF4-FFF2-40B4-BE49-F238E27FC236}">
                <a16:creationId xmlns:a16="http://schemas.microsoft.com/office/drawing/2014/main" id="{8A85489B-A961-46C2-B016-6CD4610EBC7F}"/>
              </a:ext>
            </a:extLst>
          </p:cNvPr>
          <p:cNvSpPr/>
          <p:nvPr/>
        </p:nvSpPr>
        <p:spPr>
          <a:xfrm>
            <a:off x="5772135" y="411125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1C76422D-A659-410B-B8D3-028D4439B8BA}"/>
              </a:ext>
            </a:extLst>
          </p:cNvPr>
          <p:cNvSpPr/>
          <p:nvPr/>
        </p:nvSpPr>
        <p:spPr>
          <a:xfrm flipH="1">
            <a:off x="6134092" y="349689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5CB07-D024-4A7F-B2AB-504B9F7E190C}"/>
              </a:ext>
            </a:extLst>
          </p:cNvPr>
          <p:cNvSpPr/>
          <p:nvPr/>
        </p:nvSpPr>
        <p:spPr>
          <a:xfrm>
            <a:off x="6268375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D9DE49-E171-475A-8A45-1359D3384A85}"/>
              </a:ext>
            </a:extLst>
          </p:cNvPr>
          <p:cNvGrpSpPr/>
          <p:nvPr/>
        </p:nvGrpSpPr>
        <p:grpSpPr>
          <a:xfrm>
            <a:off x="5566248" y="5235055"/>
            <a:ext cx="2183450" cy="973247"/>
            <a:chOff x="5566248" y="5470192"/>
            <a:chExt cx="2183450" cy="973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A615F8-C98E-4958-A849-62A757DA475F}"/>
                </a:ext>
              </a:extLst>
            </p:cNvPr>
            <p:cNvSpPr/>
            <p:nvPr/>
          </p:nvSpPr>
          <p:spPr>
            <a:xfrm>
              <a:off x="5566248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2374AF-D26E-4B07-9FEC-ED0AAF939667}"/>
                </a:ext>
              </a:extLst>
            </p:cNvPr>
            <p:cNvSpPr/>
            <p:nvPr/>
          </p:nvSpPr>
          <p:spPr>
            <a:xfrm>
              <a:off x="5566248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2649E17-3624-4D97-89B6-B647B8F6CDAD}"/>
              </a:ext>
            </a:extLst>
          </p:cNvPr>
          <p:cNvSpPr/>
          <p:nvPr/>
        </p:nvSpPr>
        <p:spPr>
          <a:xfrm>
            <a:off x="1125623" y="1876859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EA1718-7480-47A2-8D57-C86A5C8653BF}"/>
              </a:ext>
            </a:extLst>
          </p:cNvPr>
          <p:cNvGrpSpPr/>
          <p:nvPr/>
        </p:nvGrpSpPr>
        <p:grpSpPr>
          <a:xfrm>
            <a:off x="423496" y="2854171"/>
            <a:ext cx="2183450" cy="973247"/>
            <a:chOff x="423496" y="3089308"/>
            <a:chExt cx="2183450" cy="9732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1A5011-F17D-4CDB-BC49-7F3B08E70481}"/>
                </a:ext>
              </a:extLst>
            </p:cNvPr>
            <p:cNvSpPr/>
            <p:nvPr/>
          </p:nvSpPr>
          <p:spPr>
            <a:xfrm>
              <a:off x="423496" y="3416224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41A3463-6950-4B88-8777-88E6BE58C18D}"/>
                </a:ext>
              </a:extLst>
            </p:cNvPr>
            <p:cNvSpPr/>
            <p:nvPr/>
          </p:nvSpPr>
          <p:spPr>
            <a:xfrm>
              <a:off x="423496" y="3089308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C3521BE-ED02-44C3-A861-0A09AFF35266}"/>
              </a:ext>
            </a:extLst>
          </p:cNvPr>
          <p:cNvSpPr/>
          <p:nvPr/>
        </p:nvSpPr>
        <p:spPr>
          <a:xfrm>
            <a:off x="1125623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24BC9-F0B1-424B-9175-2151D089D735}"/>
              </a:ext>
            </a:extLst>
          </p:cNvPr>
          <p:cNvGrpSpPr/>
          <p:nvPr/>
        </p:nvGrpSpPr>
        <p:grpSpPr>
          <a:xfrm>
            <a:off x="423496" y="5235055"/>
            <a:ext cx="2183450" cy="973247"/>
            <a:chOff x="423496" y="5470192"/>
            <a:chExt cx="2183450" cy="973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D5BDB4-4FF3-4B65-8BC3-2734D3143D41}"/>
                </a:ext>
              </a:extLst>
            </p:cNvPr>
            <p:cNvSpPr/>
            <p:nvPr/>
          </p:nvSpPr>
          <p:spPr>
            <a:xfrm>
              <a:off x="423496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93956B-0AD5-4AF1-8596-8E1D32D8247F}"/>
                </a:ext>
              </a:extLst>
            </p:cNvPr>
            <p:cNvSpPr/>
            <p:nvPr/>
          </p:nvSpPr>
          <p:spPr>
            <a:xfrm>
              <a:off x="423496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15AE1F4-8B4F-43F7-A567-8BE2F24C76D4}"/>
              </a:ext>
            </a:extLst>
          </p:cNvPr>
          <p:cNvSpPr/>
          <p:nvPr/>
        </p:nvSpPr>
        <p:spPr>
          <a:xfrm>
            <a:off x="3696999" y="1876859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0856D7-C4CC-47C3-82F2-AF3FD1C9BB87}"/>
              </a:ext>
            </a:extLst>
          </p:cNvPr>
          <p:cNvGrpSpPr/>
          <p:nvPr/>
        </p:nvGrpSpPr>
        <p:grpSpPr>
          <a:xfrm>
            <a:off x="2994872" y="2854171"/>
            <a:ext cx="2183450" cy="973247"/>
            <a:chOff x="2994872" y="3089308"/>
            <a:chExt cx="2183450" cy="973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B0EC2A-B3EE-42A2-8674-80030D47075B}"/>
                </a:ext>
              </a:extLst>
            </p:cNvPr>
            <p:cNvSpPr/>
            <p:nvPr/>
          </p:nvSpPr>
          <p:spPr>
            <a:xfrm>
              <a:off x="2994872" y="3416224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5F84F78-822D-4655-BBBE-97076F6F2117}"/>
                </a:ext>
              </a:extLst>
            </p:cNvPr>
            <p:cNvSpPr/>
            <p:nvPr/>
          </p:nvSpPr>
          <p:spPr>
            <a:xfrm>
              <a:off x="2994872" y="3089308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4CB75544-9F7C-432B-B6D5-75134E5EB879}"/>
              </a:ext>
            </a:extLst>
          </p:cNvPr>
          <p:cNvSpPr/>
          <p:nvPr/>
        </p:nvSpPr>
        <p:spPr>
          <a:xfrm>
            <a:off x="3696999" y="4257743"/>
            <a:ext cx="779194" cy="779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b="1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A6606F-369C-4941-B1B3-BB593DDAB3F7}"/>
              </a:ext>
            </a:extLst>
          </p:cNvPr>
          <p:cNvGrpSpPr/>
          <p:nvPr/>
        </p:nvGrpSpPr>
        <p:grpSpPr>
          <a:xfrm>
            <a:off x="2994872" y="5235055"/>
            <a:ext cx="2183450" cy="973247"/>
            <a:chOff x="2994872" y="5470192"/>
            <a:chExt cx="2183450" cy="9732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60EEB4-2A23-4EDD-A78A-9F8798D02699}"/>
                </a:ext>
              </a:extLst>
            </p:cNvPr>
            <p:cNvSpPr/>
            <p:nvPr/>
          </p:nvSpPr>
          <p:spPr>
            <a:xfrm>
              <a:off x="2994872" y="5797108"/>
              <a:ext cx="21834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4975D6-1FE2-4FD1-BE28-A8B9F665A5D5}"/>
                </a:ext>
              </a:extLst>
            </p:cNvPr>
            <p:cNvSpPr/>
            <p:nvPr/>
          </p:nvSpPr>
          <p:spPr>
            <a:xfrm>
              <a:off x="2994872" y="5470192"/>
              <a:ext cx="21834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Contents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Oval 7">
            <a:extLst>
              <a:ext uri="{FF2B5EF4-FFF2-40B4-BE49-F238E27FC236}">
                <a16:creationId xmlns:a16="http://schemas.microsoft.com/office/drawing/2014/main" id="{F805E711-F9AD-4C73-83C3-732DD4303809}"/>
              </a:ext>
            </a:extLst>
          </p:cNvPr>
          <p:cNvSpPr/>
          <p:nvPr/>
        </p:nvSpPr>
        <p:spPr>
          <a:xfrm>
            <a:off x="6495976" y="4477764"/>
            <a:ext cx="323992" cy="3239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0" name="Round Same Side Corner Rectangle 11">
            <a:extLst>
              <a:ext uri="{FF2B5EF4-FFF2-40B4-BE49-F238E27FC236}">
                <a16:creationId xmlns:a16="http://schemas.microsoft.com/office/drawing/2014/main" id="{0612892A-A518-4364-A333-464493441480}"/>
              </a:ext>
            </a:extLst>
          </p:cNvPr>
          <p:cNvSpPr>
            <a:spLocks noChangeAspect="1"/>
          </p:cNvSpPr>
          <p:nvPr/>
        </p:nvSpPr>
        <p:spPr>
          <a:xfrm rot="9900000">
            <a:off x="3944199" y="2121907"/>
            <a:ext cx="355130" cy="30161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14A1EC3E-A570-4D47-826A-86DE7B4A091C}"/>
              </a:ext>
            </a:extLst>
          </p:cNvPr>
          <p:cNvSpPr/>
          <p:nvPr/>
        </p:nvSpPr>
        <p:spPr>
          <a:xfrm>
            <a:off x="1359898" y="2135822"/>
            <a:ext cx="310646" cy="23861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2" name="Donut 24">
            <a:extLst>
              <a:ext uri="{FF2B5EF4-FFF2-40B4-BE49-F238E27FC236}">
                <a16:creationId xmlns:a16="http://schemas.microsoft.com/office/drawing/2014/main" id="{DDDED37A-F61D-4B16-8534-2BA290F3B3B5}"/>
              </a:ext>
            </a:extLst>
          </p:cNvPr>
          <p:cNvSpPr/>
          <p:nvPr/>
        </p:nvSpPr>
        <p:spPr>
          <a:xfrm>
            <a:off x="3909383" y="4461103"/>
            <a:ext cx="354430" cy="35731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3" name="Oval 31">
            <a:extLst>
              <a:ext uri="{FF2B5EF4-FFF2-40B4-BE49-F238E27FC236}">
                <a16:creationId xmlns:a16="http://schemas.microsoft.com/office/drawing/2014/main" id="{1D93AC67-6605-4C8B-A954-C89E7D7ABB96}"/>
              </a:ext>
            </a:extLst>
          </p:cNvPr>
          <p:cNvSpPr/>
          <p:nvPr/>
        </p:nvSpPr>
        <p:spPr>
          <a:xfrm>
            <a:off x="1332643" y="4459638"/>
            <a:ext cx="365154" cy="360248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807584B-6FB5-4266-949B-4DD857B3984E}"/>
              </a:ext>
            </a:extLst>
          </p:cNvPr>
          <p:cNvSpPr txBox="1">
            <a:spLocks/>
          </p:cNvSpPr>
          <p:nvPr/>
        </p:nvSpPr>
        <p:spPr>
          <a:xfrm>
            <a:off x="715538" y="224697"/>
            <a:ext cx="7468342" cy="100811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5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5412B9-346A-409A-905D-CA0B96A8B086}"/>
              </a:ext>
            </a:extLst>
          </p:cNvPr>
          <p:cNvGrpSpPr/>
          <p:nvPr/>
        </p:nvGrpSpPr>
        <p:grpSpPr>
          <a:xfrm>
            <a:off x="1302141" y="1839815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7238C7A1-9C3D-4421-AE41-6219B37A1F4B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53439-FE78-46D6-AC15-DD59A7E75700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:a16="http://schemas.microsoft.com/office/drawing/2014/main" id="{EB09C567-92AC-4D16-AD6A-534AB8461AA6}"/>
              </a:ext>
            </a:extLst>
          </p:cNvPr>
          <p:cNvGrpSpPr/>
          <p:nvPr/>
        </p:nvGrpSpPr>
        <p:grpSpPr>
          <a:xfrm>
            <a:off x="2030460" y="3259904"/>
            <a:ext cx="2007837" cy="927187"/>
            <a:chOff x="2022221" y="3259901"/>
            <a:chExt cx="2007837" cy="9271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FC0ADA-51CC-4187-A608-8721DD1DA5D3}"/>
                </a:ext>
              </a:extLst>
            </p:cNvPr>
            <p:cNvSpPr txBox="1"/>
            <p:nvPr/>
          </p:nvSpPr>
          <p:spPr>
            <a:xfrm>
              <a:off x="2022222" y="3540757"/>
              <a:ext cx="20078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A12B-050A-4B24-A4B3-1EFCCD409C5F}"/>
                </a:ext>
              </a:extLst>
            </p:cNvPr>
            <p:cNvSpPr txBox="1"/>
            <p:nvPr/>
          </p:nvSpPr>
          <p:spPr>
            <a:xfrm>
              <a:off x="2022221" y="3259901"/>
              <a:ext cx="20078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341720-D597-45D4-A701-556A94D33AE1}"/>
              </a:ext>
            </a:extLst>
          </p:cNvPr>
          <p:cNvGrpSpPr/>
          <p:nvPr/>
        </p:nvGrpSpPr>
        <p:grpSpPr>
          <a:xfrm>
            <a:off x="939114" y="5347905"/>
            <a:ext cx="10404389" cy="769975"/>
            <a:chOff x="611558" y="5496925"/>
            <a:chExt cx="7957378" cy="7699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2C3AF6-3301-4748-8924-982B2595C5D2}"/>
                </a:ext>
              </a:extLst>
            </p:cNvPr>
            <p:cNvSpPr txBox="1"/>
            <p:nvPr/>
          </p:nvSpPr>
          <p:spPr>
            <a:xfrm>
              <a:off x="611559" y="5805235"/>
              <a:ext cx="7957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B8C75-CA53-4832-984F-D378DF37950A}"/>
                </a:ext>
              </a:extLst>
            </p:cNvPr>
            <p:cNvSpPr txBox="1"/>
            <p:nvPr/>
          </p:nvSpPr>
          <p:spPr>
            <a:xfrm>
              <a:off x="611558" y="5496925"/>
              <a:ext cx="79573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B3A6C8-6417-40F2-A470-6A118996050D}"/>
              </a:ext>
            </a:extLst>
          </p:cNvPr>
          <p:cNvGrpSpPr/>
          <p:nvPr/>
        </p:nvGrpSpPr>
        <p:grpSpPr>
          <a:xfrm>
            <a:off x="7553417" y="1839815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3291ED43-61F3-4693-A382-ED1B19558455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880703-C891-4E1E-B526-AAD208C64DF6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:a16="http://schemas.microsoft.com/office/drawing/2014/main" id="{338795AE-5C9A-4412-9CC1-6091A345A598}"/>
              </a:ext>
            </a:extLst>
          </p:cNvPr>
          <p:cNvGrpSpPr/>
          <p:nvPr/>
        </p:nvGrpSpPr>
        <p:grpSpPr>
          <a:xfrm>
            <a:off x="8339402" y="3259904"/>
            <a:ext cx="1940023" cy="927187"/>
            <a:chOff x="8273497" y="3259901"/>
            <a:chExt cx="1940023" cy="9271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1E22CA-74D1-4F99-9FB2-F92BA2273E7A}"/>
                </a:ext>
              </a:extLst>
            </p:cNvPr>
            <p:cNvSpPr txBox="1"/>
            <p:nvPr/>
          </p:nvSpPr>
          <p:spPr>
            <a:xfrm>
              <a:off x="8273498" y="3540757"/>
              <a:ext cx="1940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8B5BE6-C47E-4F18-87A7-E1210F4B21DD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:a16="http://schemas.microsoft.com/office/drawing/2014/main" id="{EA3A4D3A-DFB2-4404-8BFC-F67BD312BD08}"/>
              </a:ext>
            </a:extLst>
          </p:cNvPr>
          <p:cNvSpPr/>
          <p:nvPr/>
        </p:nvSpPr>
        <p:spPr>
          <a:xfrm>
            <a:off x="5084518" y="2765391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B1DBFE3-9CAA-4D3D-8095-F4F34ABCD905}"/>
              </a:ext>
            </a:extLst>
          </p:cNvPr>
          <p:cNvSpPr/>
          <p:nvPr/>
        </p:nvSpPr>
        <p:spPr>
          <a:xfrm>
            <a:off x="2809174" y="2719958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9809E4A9-6441-4582-9258-C23144831CCB}"/>
              </a:ext>
            </a:extLst>
          </p:cNvPr>
          <p:cNvSpPr/>
          <p:nvPr/>
        </p:nvSpPr>
        <p:spPr>
          <a:xfrm flipH="1">
            <a:off x="9018974" y="2719958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C7C143-3766-4034-A545-0DB040B5E674}"/>
              </a:ext>
            </a:extLst>
          </p:cNvPr>
          <p:cNvSpPr/>
          <p:nvPr/>
        </p:nvSpPr>
        <p:spPr>
          <a:xfrm>
            <a:off x="5239554" y="3051318"/>
            <a:ext cx="1695716" cy="1695717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9000"/>
                </a:schemeClr>
              </a:gs>
            </a:gsLst>
            <a:lin ang="16800000" scaled="0"/>
          </a:gradFill>
          <a:ln w="19050">
            <a:gradFill>
              <a:gsLst>
                <a:gs pos="0">
                  <a:schemeClr val="bg1"/>
                </a:gs>
                <a:gs pos="50000">
                  <a:schemeClr val="bg1">
                    <a:alpha val="6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7200000" scaled="0"/>
            </a:gradFill>
          </a:ln>
          <a:effectLst>
            <a:outerShdw blurRad="25400" dist="127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98B36C-A944-481A-B3E2-F9AC9EE92D34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E56AAC49-F91C-4814-B5BC-43EF90BB1ADC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D593D531-7CAE-465B-891E-B66FDE3611B8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EBA6DC1-F4BC-456E-A9AB-4AD43EF031C0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412CE0F2-90F4-4C0E-973C-FA2A81B9E604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137E8BCC-288D-4709-A17C-F0FF834E303F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87819F-1D62-4B7E-8061-53696D12A6B0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393D105-633D-4248-B115-D4AF69335AC9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FBFF32AB-A634-4793-90AB-C205CE2A6D8E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5E7C9-AD55-4722-86F9-360D3F95AA07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3074947A-1A20-4E42-8F89-3F033A2CB960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36567BFF-29A4-4A84-934B-E2132BD204E4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B025615-48A6-499E-BC46-43B25E6C5644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BCAF3D-B79A-485E-8F63-EC488ED4D8AE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874D9F-544D-4252-8BE0-C44C41408B91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EC096F-EB90-4F41-B6E2-AB68FF8F60A0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685A21-EC07-48DC-8350-EBBA75296BD8}"/>
              </a:ext>
            </a:extLst>
          </p:cNvPr>
          <p:cNvSpPr/>
          <p:nvPr/>
        </p:nvSpPr>
        <p:spPr>
          <a:xfrm>
            <a:off x="5881424" y="5390022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BCD338-4D93-483D-83E1-AC7C1D046D99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E33006-C265-452B-A541-7B79E33998CE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77AA59-BFA0-4B46-9BBE-CE51682F21D7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BE715B-D63C-4220-91BA-6E96C5C9B037}"/>
              </a:ext>
            </a:extLst>
          </p:cNvPr>
          <p:cNvGrpSpPr/>
          <p:nvPr/>
        </p:nvGrpSpPr>
        <p:grpSpPr>
          <a:xfrm>
            <a:off x="6616996" y="5485265"/>
            <a:ext cx="2966597" cy="657346"/>
            <a:chOff x="4965551" y="1783849"/>
            <a:chExt cx="1780587" cy="65734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CA43F1-0F3E-42C3-9E47-6BA6D55697A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64F52D-AE37-4523-B534-11E93E5D354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13F4A7-E37F-499A-A4E8-1D6051FBAE19}"/>
              </a:ext>
            </a:extLst>
          </p:cNvPr>
          <p:cNvGrpSpPr/>
          <p:nvPr/>
        </p:nvGrpSpPr>
        <p:grpSpPr>
          <a:xfrm>
            <a:off x="7758952" y="2222058"/>
            <a:ext cx="2966597" cy="657346"/>
            <a:chOff x="4965551" y="1783849"/>
            <a:chExt cx="1780587" cy="65734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699D1E-7923-4709-A06E-9C20E8DB311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BBF6A0-E1BC-4854-80A5-5FDA2651CFC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F1CAF-DEBA-4903-BE92-52B8CE315CC2}"/>
              </a:ext>
            </a:extLst>
          </p:cNvPr>
          <p:cNvGrpSpPr/>
          <p:nvPr/>
        </p:nvGrpSpPr>
        <p:grpSpPr>
          <a:xfrm>
            <a:off x="8372306" y="3491719"/>
            <a:ext cx="2966597" cy="657346"/>
            <a:chOff x="4965551" y="1783849"/>
            <a:chExt cx="1780587" cy="65734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2797B-EEC1-4D19-9165-C84447BA792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6EEAEE-9CC2-48A6-968D-83F529B2C49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B1688CF-0413-4EC6-A899-B8629FF247A3}"/>
              </a:ext>
            </a:extLst>
          </p:cNvPr>
          <p:cNvGrpSpPr/>
          <p:nvPr/>
        </p:nvGrpSpPr>
        <p:grpSpPr>
          <a:xfrm>
            <a:off x="7849287" y="4797127"/>
            <a:ext cx="2966597" cy="657346"/>
            <a:chOff x="4965551" y="1783849"/>
            <a:chExt cx="1780587" cy="65734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6FEE9C-EBF8-4DE0-AD3A-4F25192D2DC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74A915-C0A5-4B95-B2DA-67C2352890D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91F72C-C99B-4D43-85BC-3046F550341D}"/>
              </a:ext>
            </a:extLst>
          </p:cNvPr>
          <p:cNvGrpSpPr/>
          <p:nvPr/>
        </p:nvGrpSpPr>
        <p:grpSpPr>
          <a:xfrm>
            <a:off x="2582978" y="1688023"/>
            <a:ext cx="2983091" cy="657346"/>
            <a:chOff x="4965551" y="1783849"/>
            <a:chExt cx="1780587" cy="6573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EFDDB-B31F-48CD-9351-6A29309EC9B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4B9B90-F961-4A7A-A909-A63527E691E0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862D5B-BC29-4282-840A-78CF0B8848B0}"/>
              </a:ext>
            </a:extLst>
          </p:cNvPr>
          <p:cNvGrpSpPr/>
          <p:nvPr/>
        </p:nvGrpSpPr>
        <p:grpSpPr>
          <a:xfrm>
            <a:off x="1356856" y="2333065"/>
            <a:ext cx="2983091" cy="657346"/>
            <a:chOff x="4965551" y="1783849"/>
            <a:chExt cx="1780587" cy="65734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19DE4B-6F1A-477B-B059-D42AFD09934A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917E7A-31D1-4A22-BA08-D731BE14B2B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A63E0D-576D-48BC-B4F7-361EFE468B7C}"/>
              </a:ext>
            </a:extLst>
          </p:cNvPr>
          <p:cNvGrpSpPr/>
          <p:nvPr/>
        </p:nvGrpSpPr>
        <p:grpSpPr>
          <a:xfrm>
            <a:off x="852687" y="3637852"/>
            <a:ext cx="2983091" cy="657346"/>
            <a:chOff x="4965551" y="1783849"/>
            <a:chExt cx="1780587" cy="6573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B4CDAE-B0CC-4FC3-A59F-208B877D1F9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BD786A-2405-4A17-8607-52F98633493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34B5B4-6790-4FC3-A58A-7222CFA7D8E7}"/>
              </a:ext>
            </a:extLst>
          </p:cNvPr>
          <p:cNvGrpSpPr/>
          <p:nvPr/>
        </p:nvGrpSpPr>
        <p:grpSpPr>
          <a:xfrm>
            <a:off x="1454005" y="4870561"/>
            <a:ext cx="2983091" cy="657346"/>
            <a:chOff x="4965551" y="1783849"/>
            <a:chExt cx="1780587" cy="6573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C56CFE-CBA9-4EB7-9C0B-99C7B8C3AC63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440F3E-8CDA-4A48-82EB-3FDB40C8B72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111AE5-E89A-4040-9E50-4A42B61D7925}"/>
              </a:ext>
            </a:extLst>
          </p:cNvPr>
          <p:cNvGrpSpPr/>
          <p:nvPr/>
        </p:nvGrpSpPr>
        <p:grpSpPr>
          <a:xfrm>
            <a:off x="5374406" y="3820390"/>
            <a:ext cx="1435898" cy="842012"/>
            <a:chOff x="4965551" y="1783849"/>
            <a:chExt cx="1780587" cy="84201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273726-A71E-4C7B-BB31-BB476352B7F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5C25C7-4C80-462A-ABE5-AD453018FA4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1" name="Rectangle 16">
            <a:extLst>
              <a:ext uri="{FF2B5EF4-FFF2-40B4-BE49-F238E27FC236}">
                <a16:creationId xmlns:a16="http://schemas.microsoft.com/office/drawing/2014/main" id="{87A54CA2-6872-4A1E-B26C-8BF32D304186}"/>
              </a:ext>
            </a:extLst>
          </p:cNvPr>
          <p:cNvSpPr/>
          <p:nvPr/>
        </p:nvSpPr>
        <p:spPr>
          <a:xfrm>
            <a:off x="5816104" y="3352592"/>
            <a:ext cx="578676" cy="38031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Parallelogram 30">
            <a:extLst>
              <a:ext uri="{FF2B5EF4-FFF2-40B4-BE49-F238E27FC236}">
                <a16:creationId xmlns:a16="http://schemas.microsoft.com/office/drawing/2014/main" id="{83C772B8-B3CF-49FD-9FB2-17C6B1FD5EC1}"/>
              </a:ext>
            </a:extLst>
          </p:cNvPr>
          <p:cNvSpPr/>
          <p:nvPr/>
        </p:nvSpPr>
        <p:spPr>
          <a:xfrm flipH="1">
            <a:off x="4752602" y="5083690"/>
            <a:ext cx="273822" cy="27449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Isosceles Triangle 8">
            <a:extLst>
              <a:ext uri="{FF2B5EF4-FFF2-40B4-BE49-F238E27FC236}">
                <a16:creationId xmlns:a16="http://schemas.microsoft.com/office/drawing/2014/main" id="{D52AE2E4-FBD9-44FE-8D73-2B390882AFFD}"/>
              </a:ext>
            </a:extLst>
          </p:cNvPr>
          <p:cNvSpPr/>
          <p:nvPr/>
        </p:nvSpPr>
        <p:spPr>
          <a:xfrm rot="16200000">
            <a:off x="7771942" y="3668274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71DE84AF-5570-40E6-8A77-00DC076441E8}"/>
              </a:ext>
            </a:extLst>
          </p:cNvPr>
          <p:cNvSpPr/>
          <p:nvPr/>
        </p:nvSpPr>
        <p:spPr>
          <a:xfrm>
            <a:off x="7262728" y="498728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ound Same Side Corner Rectangle 11">
            <a:extLst>
              <a:ext uri="{FF2B5EF4-FFF2-40B4-BE49-F238E27FC236}">
                <a16:creationId xmlns:a16="http://schemas.microsoft.com/office/drawing/2014/main" id="{86A94EEA-E5EE-4ED2-BF9E-0E3D60C76A25}"/>
              </a:ext>
            </a:extLst>
          </p:cNvPr>
          <p:cNvSpPr>
            <a:spLocks noChangeAspect="1"/>
          </p:cNvSpPr>
          <p:nvPr/>
        </p:nvSpPr>
        <p:spPr>
          <a:xfrm rot="9900000">
            <a:off x="4658758" y="2564184"/>
            <a:ext cx="308325" cy="26186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024D0415-ECB4-4C3B-B818-65AC154AB779}"/>
              </a:ext>
            </a:extLst>
          </p:cNvPr>
          <p:cNvSpPr/>
          <p:nvPr/>
        </p:nvSpPr>
        <p:spPr>
          <a:xfrm>
            <a:off x="5887135" y="2014888"/>
            <a:ext cx="269704" cy="20716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Donut 24">
            <a:extLst>
              <a:ext uri="{FF2B5EF4-FFF2-40B4-BE49-F238E27FC236}">
                <a16:creationId xmlns:a16="http://schemas.microsoft.com/office/drawing/2014/main" id="{A8E096E8-2167-4360-9BBD-132182A081CD}"/>
              </a:ext>
            </a:extLst>
          </p:cNvPr>
          <p:cNvSpPr/>
          <p:nvPr/>
        </p:nvSpPr>
        <p:spPr>
          <a:xfrm>
            <a:off x="6015036" y="5513576"/>
            <a:ext cx="307715" cy="310220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6697208F-4985-4EA7-B381-C30F499DC9D7}"/>
              </a:ext>
            </a:extLst>
          </p:cNvPr>
          <p:cNvSpPr>
            <a:spLocks noChangeAspect="1"/>
          </p:cNvSpPr>
          <p:nvPr/>
        </p:nvSpPr>
        <p:spPr>
          <a:xfrm>
            <a:off x="4136205" y="3820391"/>
            <a:ext cx="297351" cy="299833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Rounded Rectangle 7">
            <a:extLst>
              <a:ext uri="{FF2B5EF4-FFF2-40B4-BE49-F238E27FC236}">
                <a16:creationId xmlns:a16="http://schemas.microsoft.com/office/drawing/2014/main" id="{51F9FF61-4FC6-40C6-86AC-A6C1FBAAFC9A}"/>
              </a:ext>
            </a:extLst>
          </p:cNvPr>
          <p:cNvSpPr>
            <a:spLocks noChangeAspect="1"/>
          </p:cNvSpPr>
          <p:nvPr/>
        </p:nvSpPr>
        <p:spPr>
          <a:xfrm>
            <a:off x="7171771" y="2435005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BC5D9A-D095-41F7-9C75-981E9CE93C40}"/>
              </a:ext>
            </a:extLst>
          </p:cNvPr>
          <p:cNvSpPr txBox="1">
            <a:spLocks/>
          </p:cNvSpPr>
          <p:nvPr/>
        </p:nvSpPr>
        <p:spPr>
          <a:xfrm>
            <a:off x="512139" y="546622"/>
            <a:ext cx="6141210" cy="71087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b="1" dirty="0">
                <a:solidFill>
                  <a:schemeClr val="accent3"/>
                </a:solidFill>
              </a:rPr>
              <a:t>Abstract Dynamic</a:t>
            </a:r>
            <a:endParaRPr lang="ko-KR" altLang="en-US" sz="5400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5F246A1-7035-429F-992E-542B4080B7F7}"/>
              </a:ext>
            </a:extLst>
          </p:cNvPr>
          <p:cNvSpPr/>
          <p:nvPr/>
        </p:nvSpPr>
        <p:spPr>
          <a:xfrm>
            <a:off x="0" y="3331387"/>
            <a:ext cx="7843736" cy="648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679D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8C7336A-FE67-47A2-A1C4-25663EADD320}"/>
              </a:ext>
            </a:extLst>
          </p:cNvPr>
          <p:cNvSpPr/>
          <p:nvPr/>
        </p:nvSpPr>
        <p:spPr>
          <a:xfrm>
            <a:off x="752475" y="4296237"/>
            <a:ext cx="6339200" cy="20882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FCEE3-AC3C-419E-9F7C-1F5637E0B0D3}"/>
              </a:ext>
            </a:extLst>
          </p:cNvPr>
          <p:cNvSpPr txBox="1"/>
          <p:nvPr/>
        </p:nvSpPr>
        <p:spPr>
          <a:xfrm>
            <a:off x="1000125" y="4555523"/>
            <a:ext cx="5843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8BE8B-0B70-4E30-9760-C1BF2B190ED1}"/>
              </a:ext>
            </a:extLst>
          </p:cNvPr>
          <p:cNvSpPr txBox="1"/>
          <p:nvPr/>
        </p:nvSpPr>
        <p:spPr>
          <a:xfrm>
            <a:off x="752475" y="3501536"/>
            <a:ext cx="633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419B-2E5E-4B91-B458-D37DAF809C45}"/>
              </a:ext>
            </a:extLst>
          </p:cNvPr>
          <p:cNvSpPr txBox="1"/>
          <p:nvPr/>
        </p:nvSpPr>
        <p:spPr>
          <a:xfrm>
            <a:off x="609609" y="2660892"/>
            <a:ext cx="64820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cs typeface="Arial" pitchFamily="34" charset="0"/>
              </a:rPr>
              <a:t>L</a:t>
            </a:r>
            <a:r>
              <a:rPr lang="en-US" altLang="ko-KR" sz="1200" dirty="0">
                <a:cs typeface="Arial" pitchFamily="34" charset="0"/>
              </a:rPr>
              <a:t>OREM IPSUM DOLOR SIT AMET, CU USU AGAM INTEGRE IMPEDIT.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47723-86FE-416F-8D73-219667221D34}"/>
              </a:ext>
            </a:extLst>
          </p:cNvPr>
          <p:cNvSpPr txBox="1"/>
          <p:nvPr/>
        </p:nvSpPr>
        <p:spPr>
          <a:xfrm>
            <a:off x="609609" y="1742423"/>
            <a:ext cx="64820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 DOLOR SIT AMET, CU USU AGAM INTEGRE IMPEDIT.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302E5-A79B-43F5-8850-E5A7B09E81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8F4293-E803-4D62-884B-F3A0C4302F6B}"/>
              </a:ext>
            </a:extLst>
          </p:cNvPr>
          <p:cNvGrpSpPr/>
          <p:nvPr/>
        </p:nvGrpSpPr>
        <p:grpSpPr>
          <a:xfrm>
            <a:off x="958612" y="1879835"/>
            <a:ext cx="2207512" cy="4142728"/>
            <a:chOff x="539552" y="1772816"/>
            <a:chExt cx="2088232" cy="39604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F1B093-90FE-4E9C-934D-7E5C3F4022ED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F7011E0-EE4E-419A-B65A-F39D37C40697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386AC2-7AEA-4C95-9038-1BE3937278AB}"/>
              </a:ext>
            </a:extLst>
          </p:cNvPr>
          <p:cNvGrpSpPr/>
          <p:nvPr/>
        </p:nvGrpSpPr>
        <p:grpSpPr>
          <a:xfrm>
            <a:off x="3627628" y="1879835"/>
            <a:ext cx="2207512" cy="4142728"/>
            <a:chOff x="539552" y="1772816"/>
            <a:chExt cx="2088232" cy="3960440"/>
          </a:xfrm>
        </p:grpSpPr>
        <p:sp>
          <p:nvSpPr>
            <p:cNvPr id="12" name="Rounded Rectangle 55">
              <a:extLst>
                <a:ext uri="{FF2B5EF4-FFF2-40B4-BE49-F238E27FC236}">
                  <a16:creationId xmlns:a16="http://schemas.microsoft.com/office/drawing/2014/main" id="{9D63B5A0-EE9A-408B-B2B4-7F1B95D0EAC3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AF570B4-24D8-40A9-828B-A3BE55A2F848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DB8A5F-01A7-4059-A9B7-D16EDC687B13}"/>
              </a:ext>
            </a:extLst>
          </p:cNvPr>
          <p:cNvGrpSpPr/>
          <p:nvPr/>
        </p:nvGrpSpPr>
        <p:grpSpPr>
          <a:xfrm>
            <a:off x="6296644" y="1879835"/>
            <a:ext cx="2207512" cy="4142728"/>
            <a:chOff x="539552" y="1772816"/>
            <a:chExt cx="2088232" cy="3960440"/>
          </a:xfrm>
        </p:grpSpPr>
        <p:sp>
          <p:nvSpPr>
            <p:cNvPr id="17" name="Rounded Rectangle 64">
              <a:extLst>
                <a:ext uri="{FF2B5EF4-FFF2-40B4-BE49-F238E27FC236}">
                  <a16:creationId xmlns:a16="http://schemas.microsoft.com/office/drawing/2014/main" id="{98387F7A-F58F-4F5A-8069-076F486F6D37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20C26BC8-6649-4FE9-AF41-767FA9183BB5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40A417-E2DC-4888-8853-EA0CA6A82911}"/>
              </a:ext>
            </a:extLst>
          </p:cNvPr>
          <p:cNvSpPr/>
          <p:nvPr/>
        </p:nvSpPr>
        <p:spPr>
          <a:xfrm>
            <a:off x="1576314" y="2383788"/>
            <a:ext cx="972108" cy="972108"/>
          </a:xfrm>
          <a:prstGeom prst="ellipse">
            <a:avLst/>
          </a:prstGeom>
          <a:solidFill>
            <a:schemeClr val="accent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7" name="그룹 5">
            <a:extLst>
              <a:ext uri="{FF2B5EF4-FFF2-40B4-BE49-F238E27FC236}">
                <a16:creationId xmlns:a16="http://schemas.microsoft.com/office/drawing/2014/main" id="{CA70F6DF-3909-49E6-B4F0-5C078B86E35D}"/>
              </a:ext>
            </a:extLst>
          </p:cNvPr>
          <p:cNvGrpSpPr/>
          <p:nvPr/>
        </p:nvGrpSpPr>
        <p:grpSpPr>
          <a:xfrm>
            <a:off x="1161818" y="3453547"/>
            <a:ext cx="1801102" cy="2405047"/>
            <a:chOff x="1196284" y="3418546"/>
            <a:chExt cx="1801102" cy="24050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D6B0E9-D6FA-419E-BDBD-BF35B9A9F2E6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2E041-B965-47E0-B127-B7DC6C8B96F5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50154B-B1AF-4021-B032-C127108FDDCC}"/>
              </a:ext>
            </a:extLst>
          </p:cNvPr>
          <p:cNvSpPr txBox="1"/>
          <p:nvPr/>
        </p:nvSpPr>
        <p:spPr>
          <a:xfrm>
            <a:off x="1161819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234320-BDF5-4E34-AE51-860D4492890B}"/>
              </a:ext>
            </a:extLst>
          </p:cNvPr>
          <p:cNvSpPr/>
          <p:nvPr/>
        </p:nvSpPr>
        <p:spPr>
          <a:xfrm>
            <a:off x="4245330" y="2383788"/>
            <a:ext cx="972108" cy="972108"/>
          </a:xfrm>
          <a:prstGeom prst="ellipse">
            <a:avLst/>
          </a:prstGeom>
          <a:solidFill>
            <a:schemeClr val="accent2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68EC5-0E19-458D-97A9-16BBCF71107A}"/>
              </a:ext>
            </a:extLst>
          </p:cNvPr>
          <p:cNvSpPr txBox="1"/>
          <p:nvPr/>
        </p:nvSpPr>
        <p:spPr>
          <a:xfrm>
            <a:off x="3830384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2B95AC-A1F1-4F3D-B78D-32C35954749F}"/>
              </a:ext>
            </a:extLst>
          </p:cNvPr>
          <p:cNvSpPr/>
          <p:nvPr/>
        </p:nvSpPr>
        <p:spPr>
          <a:xfrm>
            <a:off x="6914346" y="2383788"/>
            <a:ext cx="972108" cy="972108"/>
          </a:xfrm>
          <a:prstGeom prst="ellipse">
            <a:avLst/>
          </a:prstGeom>
          <a:solidFill>
            <a:schemeClr val="accent3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B8372-D0BB-4E6B-959D-49C7D6C7363D}"/>
              </a:ext>
            </a:extLst>
          </p:cNvPr>
          <p:cNvSpPr txBox="1"/>
          <p:nvPr/>
        </p:nvSpPr>
        <p:spPr>
          <a:xfrm>
            <a:off x="6499400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02F938-40E1-4810-9E28-15634129E4D6}"/>
              </a:ext>
            </a:extLst>
          </p:cNvPr>
          <p:cNvGrpSpPr/>
          <p:nvPr/>
        </p:nvGrpSpPr>
        <p:grpSpPr>
          <a:xfrm>
            <a:off x="8965660" y="1879835"/>
            <a:ext cx="2207512" cy="4142728"/>
            <a:chOff x="539552" y="1772816"/>
            <a:chExt cx="2088232" cy="3960440"/>
          </a:xfrm>
          <a:effectLst/>
        </p:grpSpPr>
        <p:sp>
          <p:nvSpPr>
            <p:cNvPr id="22" name="Rounded Rectangle 73">
              <a:extLst>
                <a:ext uri="{FF2B5EF4-FFF2-40B4-BE49-F238E27FC236}">
                  <a16:creationId xmlns:a16="http://schemas.microsoft.com/office/drawing/2014/main" id="{BF23042B-E3DD-4E7C-A059-9ADFED4AA0D6}"/>
                </a:ext>
              </a:extLst>
            </p:cNvPr>
            <p:cNvSpPr/>
            <p:nvPr/>
          </p:nvSpPr>
          <p:spPr>
            <a:xfrm>
              <a:off x="539552" y="1772816"/>
              <a:ext cx="2088232" cy="3960440"/>
            </a:xfrm>
            <a:prstGeom prst="roundRect">
              <a:avLst>
                <a:gd name="adj" fmla="val 3866"/>
              </a:avLst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88FFAB6-5A13-44FC-8718-987EAEBD63C0}"/>
                </a:ext>
              </a:extLst>
            </p:cNvPr>
            <p:cNvSpPr/>
            <p:nvPr/>
          </p:nvSpPr>
          <p:spPr>
            <a:xfrm>
              <a:off x="539552" y="1772816"/>
              <a:ext cx="2088232" cy="956295"/>
            </a:xfrm>
            <a:custGeom>
              <a:avLst/>
              <a:gdLst/>
              <a:ahLst/>
              <a:cxnLst/>
              <a:rect l="l" t="t" r="r" b="b"/>
              <a:pathLst>
                <a:path w="2232248" h="956295">
                  <a:moveTo>
                    <a:pt x="86299" y="0"/>
                  </a:moveTo>
                  <a:lnTo>
                    <a:pt x="2145949" y="0"/>
                  </a:lnTo>
                  <a:cubicBezTo>
                    <a:pt x="2193611" y="0"/>
                    <a:pt x="2232248" y="38637"/>
                    <a:pt x="2232248" y="86299"/>
                  </a:cubicBezTo>
                  <a:lnTo>
                    <a:pt x="2232248" y="956295"/>
                  </a:lnTo>
                  <a:lnTo>
                    <a:pt x="0" y="956295"/>
                  </a:lnTo>
                  <a:lnTo>
                    <a:pt x="0" y="86299"/>
                  </a:lnTo>
                  <a:cubicBezTo>
                    <a:pt x="0" y="38637"/>
                    <a:pt x="38637" y="0"/>
                    <a:pt x="86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4BB832DA-712C-4142-A2F0-9FF9AEF37A9C}"/>
              </a:ext>
            </a:extLst>
          </p:cNvPr>
          <p:cNvSpPr/>
          <p:nvPr/>
        </p:nvSpPr>
        <p:spPr>
          <a:xfrm>
            <a:off x="9583362" y="2383788"/>
            <a:ext cx="972108" cy="972108"/>
          </a:xfrm>
          <a:prstGeom prst="ellipse">
            <a:avLst/>
          </a:prstGeom>
          <a:solidFill>
            <a:schemeClr val="accent4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0A52D-9903-4BA6-9CF4-F5EBC02E8739}"/>
              </a:ext>
            </a:extLst>
          </p:cNvPr>
          <p:cNvSpPr txBox="1"/>
          <p:nvPr/>
        </p:nvSpPr>
        <p:spPr>
          <a:xfrm>
            <a:off x="9168867" y="1951844"/>
            <a:ext cx="1801101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 Title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6" name="그룹 76">
            <a:extLst>
              <a:ext uri="{FF2B5EF4-FFF2-40B4-BE49-F238E27FC236}">
                <a16:creationId xmlns:a16="http://schemas.microsoft.com/office/drawing/2014/main" id="{A2D8A8A5-21DF-4AE1-830C-E2495CB10693}"/>
              </a:ext>
            </a:extLst>
          </p:cNvPr>
          <p:cNvGrpSpPr/>
          <p:nvPr/>
        </p:nvGrpSpPr>
        <p:grpSpPr>
          <a:xfrm>
            <a:off x="3830834" y="3453547"/>
            <a:ext cx="1801102" cy="2405047"/>
            <a:chOff x="1196284" y="3418546"/>
            <a:chExt cx="1801102" cy="24050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70B66E-EE0B-4228-B526-F0B78C76ECDD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B8254F-6349-4425-AF62-5AEC52D9CF0F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9" name="그룹 82">
            <a:extLst>
              <a:ext uri="{FF2B5EF4-FFF2-40B4-BE49-F238E27FC236}">
                <a16:creationId xmlns:a16="http://schemas.microsoft.com/office/drawing/2014/main" id="{20FBA183-6F73-4B2F-83FE-A95AB2D19384}"/>
              </a:ext>
            </a:extLst>
          </p:cNvPr>
          <p:cNvGrpSpPr/>
          <p:nvPr/>
        </p:nvGrpSpPr>
        <p:grpSpPr>
          <a:xfrm>
            <a:off x="6500300" y="3453547"/>
            <a:ext cx="1801102" cy="2405047"/>
            <a:chOff x="1196284" y="3418546"/>
            <a:chExt cx="1801102" cy="24050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5FEFC-8ADD-408B-896B-727EBA4936CB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D6F449E-ED01-4978-9E93-13A443496163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2" name="그룹 85">
            <a:extLst>
              <a:ext uri="{FF2B5EF4-FFF2-40B4-BE49-F238E27FC236}">
                <a16:creationId xmlns:a16="http://schemas.microsoft.com/office/drawing/2014/main" id="{F21C1510-51E1-4582-98D6-8053FA69E9C6}"/>
              </a:ext>
            </a:extLst>
          </p:cNvPr>
          <p:cNvGrpSpPr/>
          <p:nvPr/>
        </p:nvGrpSpPr>
        <p:grpSpPr>
          <a:xfrm>
            <a:off x="9168866" y="3453547"/>
            <a:ext cx="1801102" cy="2405047"/>
            <a:chOff x="1196284" y="3418546"/>
            <a:chExt cx="1801102" cy="24050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AE101F-C23B-4781-8DDA-0345C64B1772}"/>
                </a:ext>
              </a:extLst>
            </p:cNvPr>
            <p:cNvSpPr txBox="1"/>
            <p:nvPr/>
          </p:nvSpPr>
          <p:spPr>
            <a:xfrm>
              <a:off x="1196284" y="3699935"/>
              <a:ext cx="1801101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8E7C2E-E73C-48C4-8633-18ED42D610FF}"/>
                </a:ext>
              </a:extLst>
            </p:cNvPr>
            <p:cNvSpPr txBox="1"/>
            <p:nvPr/>
          </p:nvSpPr>
          <p:spPr>
            <a:xfrm>
              <a:off x="1196285" y="3418546"/>
              <a:ext cx="180110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5" name="Rounded Rectangle 10">
            <a:extLst>
              <a:ext uri="{FF2B5EF4-FFF2-40B4-BE49-F238E27FC236}">
                <a16:creationId xmlns:a16="http://schemas.microsoft.com/office/drawing/2014/main" id="{255C4CD3-7577-4ABD-9962-F6647E6FEEEA}"/>
              </a:ext>
            </a:extLst>
          </p:cNvPr>
          <p:cNvSpPr/>
          <p:nvPr/>
        </p:nvSpPr>
        <p:spPr>
          <a:xfrm>
            <a:off x="1940669" y="2711970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C52D7546-FA77-498D-B443-54CD6B7B53C6}"/>
              </a:ext>
            </a:extLst>
          </p:cNvPr>
          <p:cNvSpPr/>
          <p:nvPr/>
        </p:nvSpPr>
        <p:spPr>
          <a:xfrm rot="2700000">
            <a:off x="7292211" y="264177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Oval 7">
            <a:extLst>
              <a:ext uri="{FF2B5EF4-FFF2-40B4-BE49-F238E27FC236}">
                <a16:creationId xmlns:a16="http://schemas.microsoft.com/office/drawing/2014/main" id="{F4092A0C-9393-4336-B3B1-AA702939A3BF}"/>
              </a:ext>
            </a:extLst>
          </p:cNvPr>
          <p:cNvSpPr/>
          <p:nvPr/>
        </p:nvSpPr>
        <p:spPr>
          <a:xfrm>
            <a:off x="9888777" y="2683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ounded Rectangle 27">
            <a:extLst>
              <a:ext uri="{FF2B5EF4-FFF2-40B4-BE49-F238E27FC236}">
                <a16:creationId xmlns:a16="http://schemas.microsoft.com/office/drawing/2014/main" id="{293B55F5-74CD-4794-B559-FB470698F27E}"/>
              </a:ext>
            </a:extLst>
          </p:cNvPr>
          <p:cNvSpPr/>
          <p:nvPr/>
        </p:nvSpPr>
        <p:spPr>
          <a:xfrm>
            <a:off x="4548325" y="27119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5040A2E-4630-4711-8D8F-799081CA013D}"/>
              </a:ext>
            </a:extLst>
          </p:cNvPr>
          <p:cNvGrpSpPr/>
          <p:nvPr/>
        </p:nvGrpSpPr>
        <p:grpSpPr>
          <a:xfrm>
            <a:off x="846058" y="3704174"/>
            <a:ext cx="10499883" cy="436037"/>
            <a:chOff x="846058" y="3704174"/>
            <a:chExt cx="10499883" cy="43603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BFDAD28-8F6A-4CE2-A5A4-2BC5DDB73CB7}"/>
                </a:ext>
              </a:extLst>
            </p:cNvPr>
            <p:cNvSpPr/>
            <p:nvPr/>
          </p:nvSpPr>
          <p:spPr>
            <a:xfrm flipH="1">
              <a:off x="9242821" y="3704174"/>
              <a:ext cx="2103120" cy="4360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5B1657F-86AC-420D-B5D1-BD6A643A9335}"/>
                </a:ext>
              </a:extLst>
            </p:cNvPr>
            <p:cNvSpPr/>
            <p:nvPr/>
          </p:nvSpPr>
          <p:spPr>
            <a:xfrm>
              <a:off x="846058" y="3708250"/>
              <a:ext cx="2103120" cy="43196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2DC1866-D3AB-48AD-A0D4-A902F095138E}"/>
                </a:ext>
              </a:extLst>
            </p:cNvPr>
            <p:cNvSpPr/>
            <p:nvPr/>
          </p:nvSpPr>
          <p:spPr>
            <a:xfrm flipH="1">
              <a:off x="7143631" y="3708250"/>
              <a:ext cx="2103120" cy="431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C4D0D9-0172-4D71-AC7B-A7AC8738478A}"/>
                </a:ext>
              </a:extLst>
            </p:cNvPr>
            <p:cNvSpPr/>
            <p:nvPr/>
          </p:nvSpPr>
          <p:spPr>
            <a:xfrm flipH="1">
              <a:off x="5044440" y="3708250"/>
              <a:ext cx="2103120" cy="431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A8881CF-189D-439D-8F4B-AECE61C1A7B7}"/>
                </a:ext>
              </a:extLst>
            </p:cNvPr>
            <p:cNvSpPr/>
            <p:nvPr/>
          </p:nvSpPr>
          <p:spPr>
            <a:xfrm flipH="1">
              <a:off x="2945249" y="3708250"/>
              <a:ext cx="2103120" cy="431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A9324C3-18CB-4DA9-9FD7-3A42CD063BC5}"/>
              </a:ext>
            </a:extLst>
          </p:cNvPr>
          <p:cNvSpPr/>
          <p:nvPr/>
        </p:nvSpPr>
        <p:spPr>
          <a:xfrm>
            <a:off x="846058" y="3908476"/>
            <a:ext cx="10499883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A6E408-D575-4242-A5A2-587BF31F7D92}"/>
              </a:ext>
            </a:extLst>
          </p:cNvPr>
          <p:cNvCxnSpPr>
            <a:cxnSpLocks/>
          </p:cNvCxnSpPr>
          <p:nvPr/>
        </p:nvCxnSpPr>
        <p:spPr>
          <a:xfrm>
            <a:off x="3979483" y="3257531"/>
            <a:ext cx="1" cy="548640"/>
          </a:xfrm>
          <a:prstGeom prst="line">
            <a:avLst/>
          </a:prstGeom>
          <a:ln w="31750">
            <a:solidFill>
              <a:schemeClr val="accent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C4F520-5AC0-4C62-ADF7-76DB14B336F3}"/>
              </a:ext>
            </a:extLst>
          </p:cNvPr>
          <p:cNvCxnSpPr>
            <a:cxnSpLocks/>
          </p:cNvCxnSpPr>
          <p:nvPr/>
        </p:nvCxnSpPr>
        <p:spPr>
          <a:xfrm flipV="1">
            <a:off x="6078045" y="4036133"/>
            <a:ext cx="0" cy="548640"/>
          </a:xfrm>
          <a:prstGeom prst="line">
            <a:avLst/>
          </a:prstGeom>
          <a:ln w="31750">
            <a:solidFill>
              <a:schemeClr val="accent3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A79330-AEA4-4F3C-9B4D-0F24512BC979}"/>
              </a:ext>
            </a:extLst>
          </p:cNvPr>
          <p:cNvCxnSpPr>
            <a:cxnSpLocks/>
          </p:cNvCxnSpPr>
          <p:nvPr/>
        </p:nvCxnSpPr>
        <p:spPr>
          <a:xfrm>
            <a:off x="8176606" y="3257531"/>
            <a:ext cx="6447" cy="548640"/>
          </a:xfrm>
          <a:prstGeom prst="line">
            <a:avLst/>
          </a:prstGeom>
          <a:ln w="31750">
            <a:solidFill>
              <a:schemeClr val="accent2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0D39FB-ABFC-448C-A94C-1C62FA9ECD0C}"/>
              </a:ext>
            </a:extLst>
          </p:cNvPr>
          <p:cNvCxnSpPr>
            <a:cxnSpLocks/>
          </p:cNvCxnSpPr>
          <p:nvPr/>
        </p:nvCxnSpPr>
        <p:spPr>
          <a:xfrm flipV="1">
            <a:off x="10281612" y="4036133"/>
            <a:ext cx="1" cy="548640"/>
          </a:xfrm>
          <a:prstGeom prst="line">
            <a:avLst/>
          </a:prstGeom>
          <a:ln w="31750">
            <a:solidFill>
              <a:schemeClr val="accent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265B1F-FDFE-4D0D-85AA-74459E852E26}"/>
              </a:ext>
            </a:extLst>
          </p:cNvPr>
          <p:cNvCxnSpPr>
            <a:cxnSpLocks/>
          </p:cNvCxnSpPr>
          <p:nvPr/>
        </p:nvCxnSpPr>
        <p:spPr>
          <a:xfrm flipV="1">
            <a:off x="1880921" y="4036133"/>
            <a:ext cx="1" cy="548640"/>
          </a:xfrm>
          <a:prstGeom prst="line">
            <a:avLst/>
          </a:prstGeom>
          <a:ln w="31750">
            <a:solidFill>
              <a:schemeClr val="accent6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5B1C0920-3D1D-4DD7-84F6-303DB64CD6DA}"/>
              </a:ext>
            </a:extLst>
          </p:cNvPr>
          <p:cNvSpPr>
            <a:spLocks noChangeAspect="1"/>
          </p:cNvSpPr>
          <p:nvPr/>
        </p:nvSpPr>
        <p:spPr>
          <a:xfrm>
            <a:off x="1772586" y="3808251"/>
            <a:ext cx="228600" cy="22860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CFD9693-03B5-4C2C-81BA-F6DE3CC2FE62}"/>
              </a:ext>
            </a:extLst>
          </p:cNvPr>
          <p:cNvSpPr>
            <a:spLocks noChangeAspect="1"/>
          </p:cNvSpPr>
          <p:nvPr/>
        </p:nvSpPr>
        <p:spPr>
          <a:xfrm flipH="1">
            <a:off x="10169349" y="3808251"/>
            <a:ext cx="228600" cy="228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99B0A42-22DE-4DE7-997C-CB2072A4E679}"/>
              </a:ext>
            </a:extLst>
          </p:cNvPr>
          <p:cNvSpPr>
            <a:spLocks noChangeAspect="1"/>
          </p:cNvSpPr>
          <p:nvPr/>
        </p:nvSpPr>
        <p:spPr>
          <a:xfrm flipH="1">
            <a:off x="8070159" y="3808251"/>
            <a:ext cx="228600" cy="2286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9BF6F9-A0E5-4D05-A818-CC97FC3F1D6C}"/>
              </a:ext>
            </a:extLst>
          </p:cNvPr>
          <p:cNvSpPr>
            <a:spLocks noChangeAspect="1"/>
          </p:cNvSpPr>
          <p:nvPr/>
        </p:nvSpPr>
        <p:spPr>
          <a:xfrm flipH="1">
            <a:off x="5970968" y="3808251"/>
            <a:ext cx="228600" cy="2286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9223992-974F-4752-981B-F11E2CBF88E7}"/>
              </a:ext>
            </a:extLst>
          </p:cNvPr>
          <p:cNvSpPr>
            <a:spLocks noChangeAspect="1"/>
          </p:cNvSpPr>
          <p:nvPr/>
        </p:nvSpPr>
        <p:spPr>
          <a:xfrm flipH="1">
            <a:off x="3871777" y="3808251"/>
            <a:ext cx="228600" cy="228600"/>
          </a:xfrm>
          <a:prstGeom prst="ellipse">
            <a:avLst/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Rounded Rectangle 5">
            <a:extLst>
              <a:ext uri="{FF2B5EF4-FFF2-40B4-BE49-F238E27FC236}">
                <a16:creationId xmlns:a16="http://schemas.microsoft.com/office/drawing/2014/main" id="{EF8E498B-3B54-467B-95B3-4E3F403BA7BD}"/>
              </a:ext>
            </a:extLst>
          </p:cNvPr>
          <p:cNvSpPr/>
          <p:nvPr/>
        </p:nvSpPr>
        <p:spPr>
          <a:xfrm flipH="1">
            <a:off x="10060508" y="3141498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1" name="Rectangle 9">
            <a:extLst>
              <a:ext uri="{FF2B5EF4-FFF2-40B4-BE49-F238E27FC236}">
                <a16:creationId xmlns:a16="http://schemas.microsoft.com/office/drawing/2014/main" id="{D96828DB-6AFC-4EFB-8D48-462F5FDBE666}"/>
              </a:ext>
            </a:extLst>
          </p:cNvPr>
          <p:cNvSpPr/>
          <p:nvPr/>
        </p:nvSpPr>
        <p:spPr>
          <a:xfrm>
            <a:off x="5932960" y="3116620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2" name="Freeform 18">
            <a:extLst>
              <a:ext uri="{FF2B5EF4-FFF2-40B4-BE49-F238E27FC236}">
                <a16:creationId xmlns:a16="http://schemas.microsoft.com/office/drawing/2014/main" id="{34E738DA-1B20-4E5F-9C00-255DFED30E27}"/>
              </a:ext>
            </a:extLst>
          </p:cNvPr>
          <p:cNvSpPr/>
          <p:nvPr/>
        </p:nvSpPr>
        <p:spPr>
          <a:xfrm>
            <a:off x="1659815" y="3122791"/>
            <a:ext cx="442214" cy="35689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3" name="Block Arc 25">
            <a:extLst>
              <a:ext uri="{FF2B5EF4-FFF2-40B4-BE49-F238E27FC236}">
                <a16:creationId xmlns:a16="http://schemas.microsoft.com/office/drawing/2014/main" id="{E8F22BE7-9326-4099-A1B7-AB4082A3F786}"/>
              </a:ext>
            </a:extLst>
          </p:cNvPr>
          <p:cNvSpPr/>
          <p:nvPr/>
        </p:nvSpPr>
        <p:spPr>
          <a:xfrm>
            <a:off x="8043818" y="4322345"/>
            <a:ext cx="302745" cy="43737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Oval 32">
            <a:extLst>
              <a:ext uri="{FF2B5EF4-FFF2-40B4-BE49-F238E27FC236}">
                <a16:creationId xmlns:a16="http://schemas.microsoft.com/office/drawing/2014/main" id="{2D75E28E-3507-4BBF-9951-32C366DDE013}"/>
              </a:ext>
            </a:extLst>
          </p:cNvPr>
          <p:cNvSpPr/>
          <p:nvPr/>
        </p:nvSpPr>
        <p:spPr>
          <a:xfrm>
            <a:off x="3779978" y="4370887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2192FAD-63C6-4AD5-816B-98B91F971641}"/>
              </a:ext>
            </a:extLst>
          </p:cNvPr>
          <p:cNvGrpSpPr/>
          <p:nvPr/>
        </p:nvGrpSpPr>
        <p:grpSpPr>
          <a:xfrm>
            <a:off x="1100649" y="4710430"/>
            <a:ext cx="1563024" cy="1508106"/>
            <a:chOff x="1829656" y="4528906"/>
            <a:chExt cx="2691170" cy="1508106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ABE4005-80BD-4858-B334-DE94E4AFBF27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7E744E5-B9DC-4DC7-BCF9-1E0B54147C7C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052FE19-B7DE-45E2-A17A-D23F6B141D1E}"/>
              </a:ext>
            </a:extLst>
          </p:cNvPr>
          <p:cNvGrpSpPr/>
          <p:nvPr/>
        </p:nvGrpSpPr>
        <p:grpSpPr>
          <a:xfrm>
            <a:off x="3202341" y="1605094"/>
            <a:ext cx="1563024" cy="1508106"/>
            <a:chOff x="1829656" y="4528906"/>
            <a:chExt cx="2691170" cy="150810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1C5D736-961A-4FAA-BE6A-28F0BAF07BE4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C66DD33-6175-4947-8339-040132453F6B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5B7F59A-10A1-4402-991B-3B30204E39A4}"/>
              </a:ext>
            </a:extLst>
          </p:cNvPr>
          <p:cNvGrpSpPr/>
          <p:nvPr/>
        </p:nvGrpSpPr>
        <p:grpSpPr>
          <a:xfrm>
            <a:off x="5304033" y="4710430"/>
            <a:ext cx="1563024" cy="1508106"/>
            <a:chOff x="1829656" y="4528906"/>
            <a:chExt cx="2691170" cy="150810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7BC5DCA-C221-43C8-9BC4-FDA30A88260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AF132F2-D018-4368-A429-D3967664F809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E3A6BC1-446F-4599-BE85-F5078ADB77F7}"/>
              </a:ext>
            </a:extLst>
          </p:cNvPr>
          <p:cNvGrpSpPr/>
          <p:nvPr/>
        </p:nvGrpSpPr>
        <p:grpSpPr>
          <a:xfrm>
            <a:off x="7405725" y="1605094"/>
            <a:ext cx="1563024" cy="1508106"/>
            <a:chOff x="1829656" y="4528906"/>
            <a:chExt cx="2691170" cy="1508106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8848423-256D-42A5-9CBE-C805AE27447F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EF95D62-DE69-4344-82DF-293994ED06BD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916BDC-9FE7-40D4-AD29-78F0CF3C5C4F}"/>
              </a:ext>
            </a:extLst>
          </p:cNvPr>
          <p:cNvGrpSpPr/>
          <p:nvPr/>
        </p:nvGrpSpPr>
        <p:grpSpPr>
          <a:xfrm>
            <a:off x="9507416" y="4710430"/>
            <a:ext cx="1563024" cy="1508106"/>
            <a:chOff x="1829656" y="4528906"/>
            <a:chExt cx="2691170" cy="1508106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60AC252-5197-4DE4-9A0D-6B0B9E9744BC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3159DC5-ED63-4D04-BF45-0B3483F02FE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F38FC4DC-C939-4A90-A546-BCAEF63660ED}"/>
              </a:ext>
            </a:extLst>
          </p:cNvPr>
          <p:cNvSpPr txBox="1"/>
          <p:nvPr/>
        </p:nvSpPr>
        <p:spPr>
          <a:xfrm>
            <a:off x="7585035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2021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B63C92-F05F-46EA-AA0C-899A98E69518}"/>
              </a:ext>
            </a:extLst>
          </p:cNvPr>
          <p:cNvSpPr txBox="1"/>
          <p:nvPr/>
        </p:nvSpPr>
        <p:spPr>
          <a:xfrm>
            <a:off x="3393038" y="4880797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2019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436585-786D-435A-B4BC-8B8F47446941}"/>
              </a:ext>
            </a:extLst>
          </p:cNvPr>
          <p:cNvSpPr txBox="1"/>
          <p:nvPr/>
        </p:nvSpPr>
        <p:spPr>
          <a:xfrm>
            <a:off x="9681033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2022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2BCA0BD-8182-46E4-BBC2-6CC14FC208F4}"/>
              </a:ext>
            </a:extLst>
          </p:cNvPr>
          <p:cNvSpPr txBox="1"/>
          <p:nvPr/>
        </p:nvSpPr>
        <p:spPr>
          <a:xfrm>
            <a:off x="5489037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A83C274-25F6-499D-8B7F-0401166C5277}"/>
              </a:ext>
            </a:extLst>
          </p:cNvPr>
          <p:cNvSpPr txBox="1"/>
          <p:nvPr/>
        </p:nvSpPr>
        <p:spPr>
          <a:xfrm>
            <a:off x="1297039" y="2460900"/>
            <a:ext cx="120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2018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7688F3-C049-4398-88F1-50FA6714D842}"/>
              </a:ext>
            </a:extLst>
          </p:cNvPr>
          <p:cNvGrpSpPr/>
          <p:nvPr/>
        </p:nvGrpSpPr>
        <p:grpSpPr>
          <a:xfrm>
            <a:off x="7677040" y="5158614"/>
            <a:ext cx="2943819" cy="863315"/>
            <a:chOff x="993672" y="3698889"/>
            <a:chExt cx="1998939" cy="863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F5CDD5-CD95-417D-B8DE-076BA1CFD9B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B14FCF-7B5E-483C-A013-8D1A3BB74FB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392153-55E2-4A8E-B30F-194AD66D9929}"/>
              </a:ext>
            </a:extLst>
          </p:cNvPr>
          <p:cNvGrpSpPr/>
          <p:nvPr/>
        </p:nvGrpSpPr>
        <p:grpSpPr>
          <a:xfrm>
            <a:off x="1569110" y="5158614"/>
            <a:ext cx="2930470" cy="863315"/>
            <a:chOff x="993672" y="3698889"/>
            <a:chExt cx="1998939" cy="863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EE7297-ABDB-492C-9A58-F2F34DD762EC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7F6D70-6876-4B95-A9AA-ED55A998CC4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03F9D46-271C-4E46-A723-A82CA56F17CE}"/>
              </a:ext>
            </a:extLst>
          </p:cNvPr>
          <p:cNvGrpSpPr/>
          <p:nvPr/>
        </p:nvGrpSpPr>
        <p:grpSpPr>
          <a:xfrm>
            <a:off x="8433428" y="3472049"/>
            <a:ext cx="2943819" cy="863315"/>
            <a:chOff x="993672" y="3698889"/>
            <a:chExt cx="1998939" cy="863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757698-A263-46D4-8933-2EF86E2D9F31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0FFF01-3567-49C7-B042-E2602CB2023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D2E825-A9AF-453D-8D5B-2451C9301D6B}"/>
              </a:ext>
            </a:extLst>
          </p:cNvPr>
          <p:cNvGrpSpPr/>
          <p:nvPr/>
        </p:nvGrpSpPr>
        <p:grpSpPr>
          <a:xfrm>
            <a:off x="1569110" y="1807987"/>
            <a:ext cx="2930470" cy="863315"/>
            <a:chOff x="993672" y="3698889"/>
            <a:chExt cx="1998939" cy="8633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31D6CA-D971-440B-9056-C87860FE928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EA511D-FB5F-4ECB-9075-31496BDCDE8D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09058-5921-433E-9A0D-276E7FD5FE4B}"/>
              </a:ext>
            </a:extLst>
          </p:cNvPr>
          <p:cNvGrpSpPr/>
          <p:nvPr/>
        </p:nvGrpSpPr>
        <p:grpSpPr>
          <a:xfrm>
            <a:off x="7677040" y="1807987"/>
            <a:ext cx="2943819" cy="863315"/>
            <a:chOff x="993672" y="3698889"/>
            <a:chExt cx="1998939" cy="8633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E333B5-6B9D-4E5F-AAF2-CA863718304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3796F2-8E2A-4F13-A048-9B31E9D8490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4900F7-241F-4845-A6F2-F3DEF287C5AC}"/>
              </a:ext>
            </a:extLst>
          </p:cNvPr>
          <p:cNvGrpSpPr/>
          <p:nvPr/>
        </p:nvGrpSpPr>
        <p:grpSpPr>
          <a:xfrm>
            <a:off x="805048" y="3472049"/>
            <a:ext cx="2930470" cy="863315"/>
            <a:chOff x="993672" y="3698889"/>
            <a:chExt cx="1998939" cy="8633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AB3665-73A6-40F4-B259-1F6282E7FABE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146031-2B9C-4183-AB9A-9E565E6B61B8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F4F381D7-34E7-4748-8D61-45A4EBEBADE8}"/>
              </a:ext>
            </a:extLst>
          </p:cNvPr>
          <p:cNvSpPr/>
          <p:nvPr/>
        </p:nvSpPr>
        <p:spPr>
          <a:xfrm>
            <a:off x="5345538" y="3161272"/>
            <a:ext cx="1484865" cy="1484866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Donut 6">
            <a:extLst>
              <a:ext uri="{FF2B5EF4-FFF2-40B4-BE49-F238E27FC236}">
                <a16:creationId xmlns:a16="http://schemas.microsoft.com/office/drawing/2014/main" id="{D65B00AC-75F4-46E9-A6E2-957FA9DF3B3C}"/>
              </a:ext>
            </a:extLst>
          </p:cNvPr>
          <p:cNvSpPr/>
          <p:nvPr/>
        </p:nvSpPr>
        <p:spPr>
          <a:xfrm>
            <a:off x="4448344" y="2264076"/>
            <a:ext cx="3279253" cy="3279255"/>
          </a:xfrm>
          <a:prstGeom prst="donut">
            <a:avLst>
              <a:gd name="adj" fmla="val 19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421556-3517-4B25-9351-1934BA5CC461}"/>
              </a:ext>
            </a:extLst>
          </p:cNvPr>
          <p:cNvSpPr/>
          <p:nvPr/>
        </p:nvSpPr>
        <p:spPr>
          <a:xfrm>
            <a:off x="4722774" y="2041224"/>
            <a:ext cx="975518" cy="975518"/>
          </a:xfrm>
          <a:prstGeom prst="ellipse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EDDD35-EC7B-471C-AF12-E890F75CBA44}"/>
              </a:ext>
            </a:extLst>
          </p:cNvPr>
          <p:cNvSpPr/>
          <p:nvPr/>
        </p:nvSpPr>
        <p:spPr>
          <a:xfrm>
            <a:off x="6478794" y="2041224"/>
            <a:ext cx="975518" cy="975518"/>
          </a:xfrm>
          <a:prstGeom prst="ellipse">
            <a:avLst/>
          </a:prstGeom>
          <a:solidFill>
            <a:schemeClr val="accent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0CCBD8-BE68-4A75-B675-66BDE80ADB73}"/>
              </a:ext>
            </a:extLst>
          </p:cNvPr>
          <p:cNvSpPr/>
          <p:nvPr/>
        </p:nvSpPr>
        <p:spPr>
          <a:xfrm>
            <a:off x="4038592" y="3415946"/>
            <a:ext cx="975518" cy="975518"/>
          </a:xfrm>
          <a:prstGeom prst="ellipse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229DF4-E293-4F49-8385-CBAA8B119CAD}"/>
              </a:ext>
            </a:extLst>
          </p:cNvPr>
          <p:cNvSpPr/>
          <p:nvPr/>
        </p:nvSpPr>
        <p:spPr>
          <a:xfrm>
            <a:off x="7177892" y="3415946"/>
            <a:ext cx="975518" cy="975518"/>
          </a:xfrm>
          <a:prstGeom prst="ellipse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B2BD69-AB70-40AF-BC50-A6B44C009910}"/>
              </a:ext>
            </a:extLst>
          </p:cNvPr>
          <p:cNvSpPr/>
          <p:nvPr/>
        </p:nvSpPr>
        <p:spPr>
          <a:xfrm>
            <a:off x="6478794" y="4778638"/>
            <a:ext cx="975518" cy="975518"/>
          </a:xfrm>
          <a:prstGeom prst="ellipse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38606F-BF8A-4108-ADA5-145768D900B1}"/>
              </a:ext>
            </a:extLst>
          </p:cNvPr>
          <p:cNvSpPr/>
          <p:nvPr/>
        </p:nvSpPr>
        <p:spPr>
          <a:xfrm>
            <a:off x="4722774" y="4778638"/>
            <a:ext cx="975518" cy="975518"/>
          </a:xfrm>
          <a:prstGeom prst="ellipse">
            <a:avLst/>
          </a:prstGeom>
          <a:solidFill>
            <a:schemeClr val="accent5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498B706E-FB46-4781-A805-80FE480EE089}"/>
              </a:ext>
            </a:extLst>
          </p:cNvPr>
          <p:cNvSpPr/>
          <p:nvPr/>
        </p:nvSpPr>
        <p:spPr>
          <a:xfrm>
            <a:off x="5041314" y="2369768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BBF6C57-77E7-469F-AD85-79F2B74E19A0}"/>
              </a:ext>
            </a:extLst>
          </p:cNvPr>
          <p:cNvSpPr/>
          <p:nvPr/>
        </p:nvSpPr>
        <p:spPr>
          <a:xfrm>
            <a:off x="4386615" y="3760593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C2D1FF84-37A6-4DE1-93EE-EDA10EAF1AE9}"/>
              </a:ext>
            </a:extLst>
          </p:cNvPr>
          <p:cNvSpPr/>
          <p:nvPr/>
        </p:nvSpPr>
        <p:spPr>
          <a:xfrm flipH="1">
            <a:off x="5018088" y="513610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id="{B101FB93-D6F3-4A72-AA37-EF1973C47C48}"/>
              </a:ext>
            </a:extLst>
          </p:cNvPr>
          <p:cNvSpPr>
            <a:spLocks noChangeAspect="1"/>
          </p:cNvSpPr>
          <p:nvPr/>
        </p:nvSpPr>
        <p:spPr>
          <a:xfrm rot="9900000">
            <a:off x="6829153" y="509894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Block Arc 10">
            <a:extLst>
              <a:ext uri="{FF2B5EF4-FFF2-40B4-BE49-F238E27FC236}">
                <a16:creationId xmlns:a16="http://schemas.microsoft.com/office/drawing/2014/main" id="{28439D14-B5DD-4028-91A3-C3B706018246}"/>
              </a:ext>
            </a:extLst>
          </p:cNvPr>
          <p:cNvSpPr/>
          <p:nvPr/>
        </p:nvSpPr>
        <p:spPr>
          <a:xfrm>
            <a:off x="7475312" y="3782629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ound Same Side Corner Rectangle 36">
            <a:extLst>
              <a:ext uri="{FF2B5EF4-FFF2-40B4-BE49-F238E27FC236}">
                <a16:creationId xmlns:a16="http://schemas.microsoft.com/office/drawing/2014/main" id="{C3BBA94C-849D-4936-8902-E73959778D21}"/>
              </a:ext>
            </a:extLst>
          </p:cNvPr>
          <p:cNvSpPr>
            <a:spLocks noChangeAspect="1"/>
          </p:cNvSpPr>
          <p:nvPr/>
        </p:nvSpPr>
        <p:spPr>
          <a:xfrm>
            <a:off x="6783583" y="234450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Donut 24">
            <a:extLst>
              <a:ext uri="{FF2B5EF4-FFF2-40B4-BE49-F238E27FC236}">
                <a16:creationId xmlns:a16="http://schemas.microsoft.com/office/drawing/2014/main" id="{C222D727-9516-47D5-8CB5-77D463814C67}"/>
              </a:ext>
            </a:extLst>
          </p:cNvPr>
          <p:cNvSpPr/>
          <p:nvPr/>
        </p:nvSpPr>
        <p:spPr>
          <a:xfrm>
            <a:off x="5731520" y="3518670"/>
            <a:ext cx="728962" cy="73489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06559" y="570083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4C383C-83FB-4C00-B58C-FBED52636D0F}"/>
              </a:ext>
            </a:extLst>
          </p:cNvPr>
          <p:cNvGrpSpPr/>
          <p:nvPr/>
        </p:nvGrpSpPr>
        <p:grpSpPr>
          <a:xfrm>
            <a:off x="2972035" y="570083"/>
            <a:ext cx="8666849" cy="5869905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B67246-4A76-44FE-90C4-90E91727ABB3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E77CF-D6E9-495C-9FB1-BFC9F7A9D3EB}"/>
                </a:ext>
              </a:extLst>
            </p:cNvPr>
            <p:cNvSpPr/>
            <p:nvPr userDrawn="1"/>
          </p:nvSpPr>
          <p:spPr>
            <a:xfrm>
              <a:off x="4058967" y="2395272"/>
              <a:ext cx="4378865" cy="2595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8C1DA02-2747-4A63-A040-3ECD4E20C398}"/>
              </a:ext>
            </a:extLst>
          </p:cNvPr>
          <p:cNvSpPr txBox="1"/>
          <p:nvPr/>
        </p:nvSpPr>
        <p:spPr>
          <a:xfrm>
            <a:off x="3810323" y="1269773"/>
            <a:ext cx="709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13EF9-5084-47CE-B66F-89A218F58A61}"/>
              </a:ext>
            </a:extLst>
          </p:cNvPr>
          <p:cNvSpPr txBox="1"/>
          <p:nvPr/>
        </p:nvSpPr>
        <p:spPr>
          <a:xfrm>
            <a:off x="3810323" y="1861177"/>
            <a:ext cx="70928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47413" y="4407556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D459B7-6032-4BAB-9F32-0C8F8254AF1F}"/>
              </a:ext>
            </a:extLst>
          </p:cNvPr>
          <p:cNvGrpSpPr/>
          <p:nvPr/>
        </p:nvGrpSpPr>
        <p:grpSpPr>
          <a:xfrm>
            <a:off x="5442177" y="337531"/>
            <a:ext cx="6096681" cy="2856443"/>
            <a:chOff x="6547858" y="219658"/>
            <a:chExt cx="6096681" cy="28564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26789A-EDA3-49FA-9A3B-04D41877C60D}"/>
                </a:ext>
              </a:extLst>
            </p:cNvPr>
            <p:cNvSpPr txBox="1"/>
            <p:nvPr/>
          </p:nvSpPr>
          <p:spPr>
            <a:xfrm>
              <a:off x="6547859" y="953179"/>
              <a:ext cx="6096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2DE613-9C0C-4FE8-9FCC-7ABFC80792EA}"/>
                </a:ext>
              </a:extLst>
            </p:cNvPr>
            <p:cNvSpPr txBox="1"/>
            <p:nvPr/>
          </p:nvSpPr>
          <p:spPr>
            <a:xfrm>
              <a:off x="6547858" y="1321775"/>
              <a:ext cx="609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292216-9E5F-458E-9B84-96EA0DECCAEC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2C2C7-B6B0-4A5B-9A9F-2AFE5BD2D198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3"/>
                  </a:solidFill>
                  <a:cs typeface="Calibri" pitchFamily="34" charset="0"/>
                </a:rPr>
                <a:t>01</a:t>
              </a:r>
              <a:endParaRPr lang="ko-KR" altLang="en-US" sz="4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E3DCFE-7D41-4820-AAE8-4935D4610D0A}"/>
              </a:ext>
            </a:extLst>
          </p:cNvPr>
          <p:cNvGrpSpPr/>
          <p:nvPr/>
        </p:nvGrpSpPr>
        <p:grpSpPr>
          <a:xfrm>
            <a:off x="5442177" y="3479361"/>
            <a:ext cx="6096681" cy="2856443"/>
            <a:chOff x="6547858" y="219658"/>
            <a:chExt cx="6096681" cy="28564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5784C-9630-49A3-915E-FFF29FCE4B62}"/>
                </a:ext>
              </a:extLst>
            </p:cNvPr>
            <p:cNvSpPr txBox="1"/>
            <p:nvPr/>
          </p:nvSpPr>
          <p:spPr>
            <a:xfrm>
              <a:off x="6547859" y="953179"/>
              <a:ext cx="6096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Calibri" pitchFamily="34" charset="0"/>
                </a:rPr>
                <a:t>Modern PowerPoint Presentation Templates</a:t>
              </a:r>
              <a:endParaRPr lang="ko-KR" altLang="en-US" sz="1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579CCB-951C-44F1-BA43-89EF52A03CE8}"/>
                </a:ext>
              </a:extLst>
            </p:cNvPr>
            <p:cNvSpPr txBox="1"/>
            <p:nvPr/>
          </p:nvSpPr>
          <p:spPr>
            <a:xfrm>
              <a:off x="6547858" y="1321775"/>
              <a:ext cx="609667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907EED-5E6A-4D8D-9933-9DDDEC9B2A79}"/>
                </a:ext>
              </a:extLst>
            </p:cNvPr>
            <p:cNvSpPr txBox="1"/>
            <p:nvPr/>
          </p:nvSpPr>
          <p:spPr>
            <a:xfrm>
              <a:off x="7263848" y="307586"/>
              <a:ext cx="53806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C7B300-05AA-460A-97F0-53D67D099797}"/>
                </a:ext>
              </a:extLst>
            </p:cNvPr>
            <p:cNvSpPr txBox="1"/>
            <p:nvPr/>
          </p:nvSpPr>
          <p:spPr>
            <a:xfrm>
              <a:off x="6547859" y="219658"/>
              <a:ext cx="8721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>
                  <a:solidFill>
                    <a:schemeClr val="accent3"/>
                  </a:solidFill>
                  <a:cs typeface="Calibri" pitchFamily="34" charset="0"/>
                </a:rPr>
                <a:t>02</a:t>
              </a:r>
              <a:endParaRPr lang="ko-KR" altLang="en-US" sz="4400" b="1" dirty="0">
                <a:solidFill>
                  <a:schemeClr val="accent3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3998987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257285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196616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5F65E88-AB6F-4DB9-B63F-7DECA9926E3F}"/>
              </a:ext>
            </a:extLst>
          </p:cNvPr>
          <p:cNvSpPr/>
          <p:nvPr/>
        </p:nvSpPr>
        <p:spPr>
          <a:xfrm>
            <a:off x="7056095" y="6019526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17C136-B098-4609-9C7B-86A3080ECB80}"/>
              </a:ext>
            </a:extLst>
          </p:cNvPr>
          <p:cNvGrpSpPr/>
          <p:nvPr/>
        </p:nvGrpSpPr>
        <p:grpSpPr>
          <a:xfrm>
            <a:off x="8235591" y="2557891"/>
            <a:ext cx="2692070" cy="3684268"/>
            <a:chOff x="1439248" y="54372"/>
            <a:chExt cx="2692070" cy="368426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7F2A076-F001-4511-927A-8FC58CD6B7AA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0ECF66C-5E01-4272-854A-A30EA6371C09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543C4F-6827-4165-8BEE-CBB7B8193589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2B5A69-D8D1-4A7D-B29C-B242630BFE0F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7BBF8A-37DA-47BD-A399-C0D951BDADAF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5380CD-FDE5-447C-B2B3-57C6E9BF9C0B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AF446C-2478-42B3-9FEA-5D6719F23FE0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D06A54D-305C-4437-A81D-A00B1B95A992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D871C7-86FD-49AF-B749-AE3C08264E55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05C49D-7EBF-44B0-9413-C340ABCB78BF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F135CD9-4435-4008-8EC6-DFAF85503047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A66B2C-2266-4FAA-9DA2-FDA021FC3F11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3FDFD7-C16D-4E2F-9B5A-B73C0911363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0ADF4E-E450-4323-B227-76B079226201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E2857-E8CE-4FCE-BDA9-094811A4E939}"/>
              </a:ext>
            </a:extLst>
          </p:cNvPr>
          <p:cNvGrpSpPr/>
          <p:nvPr/>
        </p:nvGrpSpPr>
        <p:grpSpPr>
          <a:xfrm>
            <a:off x="4813592" y="1205772"/>
            <a:ext cx="1935525" cy="5689242"/>
            <a:chOff x="7013832" y="2122467"/>
            <a:chExt cx="1741136" cy="5117859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D4220A5-3D9F-4C61-9148-96E77C53620E}"/>
                </a:ext>
              </a:extLst>
            </p:cNvPr>
            <p:cNvSpPr/>
            <p:nvPr/>
          </p:nvSpPr>
          <p:spPr>
            <a:xfrm>
              <a:off x="8412262" y="4660678"/>
              <a:ext cx="213927" cy="439042"/>
            </a:xfrm>
            <a:custGeom>
              <a:avLst/>
              <a:gdLst/>
              <a:ahLst/>
              <a:cxnLst/>
              <a:rect l="l" t="t" r="r" b="b"/>
              <a:pathLst>
                <a:path w="221335" h="493253">
                  <a:moveTo>
                    <a:pt x="77834" y="328437"/>
                  </a:moveTo>
                  <a:cubicBezTo>
                    <a:pt x="65239" y="329495"/>
                    <a:pt x="52963" y="333729"/>
                    <a:pt x="50846" y="340502"/>
                  </a:cubicBezTo>
                  <a:cubicBezTo>
                    <a:pt x="46613" y="354049"/>
                    <a:pt x="50846" y="372675"/>
                    <a:pt x="50846" y="386222"/>
                  </a:cubicBezTo>
                  <a:cubicBezTo>
                    <a:pt x="50846" y="386222"/>
                    <a:pt x="44073" y="417549"/>
                    <a:pt x="50846" y="421782"/>
                  </a:cubicBezTo>
                  <a:cubicBezTo>
                    <a:pt x="57619" y="426015"/>
                    <a:pt x="82173" y="426015"/>
                    <a:pt x="91486" y="411622"/>
                  </a:cubicBezTo>
                  <a:cubicBezTo>
                    <a:pt x="100799" y="397229"/>
                    <a:pt x="113499" y="347275"/>
                    <a:pt x="106726" y="335422"/>
                  </a:cubicBezTo>
                  <a:cubicBezTo>
                    <a:pt x="103340" y="329496"/>
                    <a:pt x="90428" y="327379"/>
                    <a:pt x="77834" y="328437"/>
                  </a:cubicBezTo>
                  <a:close/>
                  <a:moveTo>
                    <a:pt x="121966" y="142"/>
                  </a:moveTo>
                  <a:cubicBezTo>
                    <a:pt x="139746" y="4375"/>
                    <a:pt x="172766" y="90735"/>
                    <a:pt x="188006" y="132222"/>
                  </a:cubicBezTo>
                  <a:cubicBezTo>
                    <a:pt x="203246" y="173709"/>
                    <a:pt x="208326" y="212655"/>
                    <a:pt x="213406" y="249062"/>
                  </a:cubicBezTo>
                  <a:cubicBezTo>
                    <a:pt x="218486" y="285469"/>
                    <a:pt x="225259" y="315102"/>
                    <a:pt x="218486" y="350662"/>
                  </a:cubicBezTo>
                  <a:cubicBezTo>
                    <a:pt x="211713" y="386222"/>
                    <a:pt x="186313" y="438715"/>
                    <a:pt x="172766" y="462422"/>
                  </a:cubicBezTo>
                  <a:cubicBezTo>
                    <a:pt x="159219" y="486129"/>
                    <a:pt x="154139" y="490362"/>
                    <a:pt x="137206" y="492902"/>
                  </a:cubicBezTo>
                  <a:cubicBezTo>
                    <a:pt x="120273" y="495442"/>
                    <a:pt x="88946" y="483589"/>
                    <a:pt x="71166" y="477662"/>
                  </a:cubicBezTo>
                  <a:cubicBezTo>
                    <a:pt x="53386" y="471735"/>
                    <a:pt x="39839" y="466655"/>
                    <a:pt x="30526" y="457342"/>
                  </a:cubicBezTo>
                  <a:cubicBezTo>
                    <a:pt x="21213" y="448029"/>
                    <a:pt x="20366" y="428555"/>
                    <a:pt x="15286" y="421782"/>
                  </a:cubicBezTo>
                  <a:cubicBezTo>
                    <a:pt x="10206" y="415009"/>
                    <a:pt x="-801" y="425169"/>
                    <a:pt x="46" y="416702"/>
                  </a:cubicBezTo>
                  <a:cubicBezTo>
                    <a:pt x="893" y="408235"/>
                    <a:pt x="16133" y="391302"/>
                    <a:pt x="20366" y="370982"/>
                  </a:cubicBezTo>
                  <a:cubicBezTo>
                    <a:pt x="24599" y="350662"/>
                    <a:pt x="22059" y="316795"/>
                    <a:pt x="25446" y="294782"/>
                  </a:cubicBezTo>
                  <a:cubicBezTo>
                    <a:pt x="28833" y="272769"/>
                    <a:pt x="29679" y="266842"/>
                    <a:pt x="40686" y="238902"/>
                  </a:cubicBezTo>
                  <a:cubicBezTo>
                    <a:pt x="51693" y="210962"/>
                    <a:pt x="77939" y="166935"/>
                    <a:pt x="91486" y="127142"/>
                  </a:cubicBezTo>
                  <a:cubicBezTo>
                    <a:pt x="105033" y="87349"/>
                    <a:pt x="104186" y="-4091"/>
                    <a:pt x="121966" y="142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19D8300-8F71-42D7-B7E2-E33DA3C6EC7D}"/>
                </a:ext>
              </a:extLst>
            </p:cNvPr>
            <p:cNvSpPr/>
            <p:nvPr/>
          </p:nvSpPr>
          <p:spPr>
            <a:xfrm>
              <a:off x="8458534" y="4749059"/>
              <a:ext cx="171275" cy="85000"/>
            </a:xfrm>
            <a:custGeom>
              <a:avLst/>
              <a:gdLst>
                <a:gd name="connsiteX0" fmla="*/ 176546 w 188144"/>
                <a:gd name="connsiteY0" fmla="*/ 11816 h 101390"/>
                <a:gd name="connsiteX1" fmla="*/ 181626 w 188144"/>
                <a:gd name="connsiteY1" fmla="*/ 98176 h 101390"/>
                <a:gd name="connsiteX2" fmla="*/ 156226 w 188144"/>
                <a:gd name="connsiteY2" fmla="*/ 82936 h 101390"/>
                <a:gd name="connsiteX3" fmla="*/ 105426 w 188144"/>
                <a:gd name="connsiteY3" fmla="*/ 82936 h 101390"/>
                <a:gd name="connsiteX4" fmla="*/ 49546 w 188144"/>
                <a:gd name="connsiteY4" fmla="*/ 88016 h 101390"/>
                <a:gd name="connsiteX5" fmla="*/ 3826 w 188144"/>
                <a:gd name="connsiteY5" fmla="*/ 98176 h 101390"/>
                <a:gd name="connsiteX6" fmla="*/ 8906 w 188144"/>
                <a:gd name="connsiteY6" fmla="*/ 52456 h 101390"/>
                <a:gd name="connsiteX7" fmla="*/ 59706 w 188144"/>
                <a:gd name="connsiteY7" fmla="*/ 6736 h 101390"/>
                <a:gd name="connsiteX8" fmla="*/ 176546 w 188144"/>
                <a:gd name="connsiteY8" fmla="*/ 11816 h 101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144" h="101390">
                  <a:moveTo>
                    <a:pt x="176546" y="11816"/>
                  </a:moveTo>
                  <a:cubicBezTo>
                    <a:pt x="196866" y="27056"/>
                    <a:pt x="185013" y="86323"/>
                    <a:pt x="181626" y="98176"/>
                  </a:cubicBezTo>
                  <a:cubicBezTo>
                    <a:pt x="178239" y="110029"/>
                    <a:pt x="168926" y="85476"/>
                    <a:pt x="156226" y="82936"/>
                  </a:cubicBezTo>
                  <a:cubicBezTo>
                    <a:pt x="143526" y="80396"/>
                    <a:pt x="123206" y="82089"/>
                    <a:pt x="105426" y="82936"/>
                  </a:cubicBezTo>
                  <a:cubicBezTo>
                    <a:pt x="87646" y="83783"/>
                    <a:pt x="66479" y="85476"/>
                    <a:pt x="49546" y="88016"/>
                  </a:cubicBezTo>
                  <a:cubicBezTo>
                    <a:pt x="32613" y="90556"/>
                    <a:pt x="10599" y="104103"/>
                    <a:pt x="3826" y="98176"/>
                  </a:cubicBezTo>
                  <a:cubicBezTo>
                    <a:pt x="-2947" y="92249"/>
                    <a:pt x="-407" y="67696"/>
                    <a:pt x="8906" y="52456"/>
                  </a:cubicBezTo>
                  <a:cubicBezTo>
                    <a:pt x="18219" y="37216"/>
                    <a:pt x="39386" y="16049"/>
                    <a:pt x="59706" y="6736"/>
                  </a:cubicBezTo>
                  <a:cubicBezTo>
                    <a:pt x="80026" y="-2577"/>
                    <a:pt x="156226" y="-3424"/>
                    <a:pt x="176546" y="118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EF81B8A-8FE9-4764-9F47-53F8317CDEE4}"/>
                </a:ext>
              </a:extLst>
            </p:cNvPr>
            <p:cNvSpPr/>
            <p:nvPr/>
          </p:nvSpPr>
          <p:spPr>
            <a:xfrm rot="1887332">
              <a:off x="7013832" y="6205716"/>
              <a:ext cx="1741136" cy="103461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44F5DDF-9C7B-4E46-B61D-DE3BF9A012D0}"/>
                </a:ext>
              </a:extLst>
            </p:cNvPr>
            <p:cNvSpPr/>
            <p:nvPr/>
          </p:nvSpPr>
          <p:spPr>
            <a:xfrm>
              <a:off x="7871492" y="6511811"/>
              <a:ext cx="338819" cy="383243"/>
            </a:xfrm>
            <a:custGeom>
              <a:avLst/>
              <a:gdLst>
                <a:gd name="connsiteX0" fmla="*/ 295625 w 372189"/>
                <a:gd name="connsiteY0" fmla="*/ 926 h 457140"/>
                <a:gd name="connsiteX1" fmla="*/ 147988 w 372189"/>
                <a:gd name="connsiteY1" fmla="*/ 53313 h 457140"/>
                <a:gd name="connsiteX2" fmla="*/ 114650 w 372189"/>
                <a:gd name="connsiteY2" fmla="*/ 91413 h 457140"/>
                <a:gd name="connsiteX3" fmla="*/ 100363 w 372189"/>
                <a:gd name="connsiteY3" fmla="*/ 134276 h 457140"/>
                <a:gd name="connsiteX4" fmla="*/ 67025 w 372189"/>
                <a:gd name="connsiteY4" fmla="*/ 181901 h 457140"/>
                <a:gd name="connsiteX5" fmla="*/ 81313 w 372189"/>
                <a:gd name="connsiteY5" fmla="*/ 239051 h 457140"/>
                <a:gd name="connsiteX6" fmla="*/ 57500 w 372189"/>
                <a:gd name="connsiteY6" fmla="*/ 286676 h 457140"/>
                <a:gd name="connsiteX7" fmla="*/ 38450 w 372189"/>
                <a:gd name="connsiteY7" fmla="*/ 310488 h 457140"/>
                <a:gd name="connsiteX8" fmla="*/ 24163 w 372189"/>
                <a:gd name="connsiteY8" fmla="*/ 348588 h 457140"/>
                <a:gd name="connsiteX9" fmla="*/ 5113 w 372189"/>
                <a:gd name="connsiteY9" fmla="*/ 391451 h 457140"/>
                <a:gd name="connsiteX10" fmla="*/ 14638 w 372189"/>
                <a:gd name="connsiteY10" fmla="*/ 453363 h 457140"/>
                <a:gd name="connsiteX11" fmla="*/ 152750 w 372189"/>
                <a:gd name="connsiteY11" fmla="*/ 448601 h 457140"/>
                <a:gd name="connsiteX12" fmla="*/ 276575 w 372189"/>
                <a:gd name="connsiteY12" fmla="*/ 434313 h 457140"/>
                <a:gd name="connsiteX13" fmla="*/ 333725 w 372189"/>
                <a:gd name="connsiteY13" fmla="*/ 391451 h 457140"/>
                <a:gd name="connsiteX14" fmla="*/ 338488 w 372189"/>
                <a:gd name="connsiteY14" fmla="*/ 320013 h 457140"/>
                <a:gd name="connsiteX15" fmla="*/ 357538 w 372189"/>
                <a:gd name="connsiteY15" fmla="*/ 339063 h 457140"/>
                <a:gd name="connsiteX16" fmla="*/ 371825 w 372189"/>
                <a:gd name="connsiteY16" fmla="*/ 310488 h 457140"/>
                <a:gd name="connsiteX17" fmla="*/ 367063 w 372189"/>
                <a:gd name="connsiteY17" fmla="*/ 229526 h 457140"/>
                <a:gd name="connsiteX18" fmla="*/ 357538 w 372189"/>
                <a:gd name="connsiteY18" fmla="*/ 177138 h 457140"/>
                <a:gd name="connsiteX19" fmla="*/ 343250 w 372189"/>
                <a:gd name="connsiteY19" fmla="*/ 100938 h 457140"/>
                <a:gd name="connsiteX20" fmla="*/ 295625 w 372189"/>
                <a:gd name="connsiteY20" fmla="*/ 926 h 45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2189" h="457140">
                  <a:moveTo>
                    <a:pt x="295625" y="926"/>
                  </a:moveTo>
                  <a:cubicBezTo>
                    <a:pt x="263081" y="-7012"/>
                    <a:pt x="178150" y="38232"/>
                    <a:pt x="147988" y="53313"/>
                  </a:cubicBezTo>
                  <a:cubicBezTo>
                    <a:pt x="117826" y="68394"/>
                    <a:pt x="122587" y="77919"/>
                    <a:pt x="114650" y="91413"/>
                  </a:cubicBezTo>
                  <a:cubicBezTo>
                    <a:pt x="106713" y="104907"/>
                    <a:pt x="108300" y="119195"/>
                    <a:pt x="100363" y="134276"/>
                  </a:cubicBezTo>
                  <a:cubicBezTo>
                    <a:pt x="92425" y="149357"/>
                    <a:pt x="70200" y="164439"/>
                    <a:pt x="67025" y="181901"/>
                  </a:cubicBezTo>
                  <a:cubicBezTo>
                    <a:pt x="63850" y="199364"/>
                    <a:pt x="82900" y="221589"/>
                    <a:pt x="81313" y="239051"/>
                  </a:cubicBezTo>
                  <a:cubicBezTo>
                    <a:pt x="79726" y="256513"/>
                    <a:pt x="64644" y="274770"/>
                    <a:pt x="57500" y="286676"/>
                  </a:cubicBezTo>
                  <a:cubicBezTo>
                    <a:pt x="50356" y="298582"/>
                    <a:pt x="44006" y="300169"/>
                    <a:pt x="38450" y="310488"/>
                  </a:cubicBezTo>
                  <a:cubicBezTo>
                    <a:pt x="32894" y="320807"/>
                    <a:pt x="29719" y="335094"/>
                    <a:pt x="24163" y="348588"/>
                  </a:cubicBezTo>
                  <a:cubicBezTo>
                    <a:pt x="18607" y="362082"/>
                    <a:pt x="6700" y="373989"/>
                    <a:pt x="5113" y="391451"/>
                  </a:cubicBezTo>
                  <a:cubicBezTo>
                    <a:pt x="3526" y="408913"/>
                    <a:pt x="-9968" y="443838"/>
                    <a:pt x="14638" y="453363"/>
                  </a:cubicBezTo>
                  <a:cubicBezTo>
                    <a:pt x="39244" y="462888"/>
                    <a:pt x="109094" y="451776"/>
                    <a:pt x="152750" y="448601"/>
                  </a:cubicBezTo>
                  <a:cubicBezTo>
                    <a:pt x="196406" y="445426"/>
                    <a:pt x="246413" y="443838"/>
                    <a:pt x="276575" y="434313"/>
                  </a:cubicBezTo>
                  <a:cubicBezTo>
                    <a:pt x="306737" y="424788"/>
                    <a:pt x="323406" y="410501"/>
                    <a:pt x="333725" y="391451"/>
                  </a:cubicBezTo>
                  <a:cubicBezTo>
                    <a:pt x="344044" y="372401"/>
                    <a:pt x="334519" y="328744"/>
                    <a:pt x="338488" y="320013"/>
                  </a:cubicBezTo>
                  <a:cubicBezTo>
                    <a:pt x="342457" y="311282"/>
                    <a:pt x="351982" y="340650"/>
                    <a:pt x="357538" y="339063"/>
                  </a:cubicBezTo>
                  <a:cubicBezTo>
                    <a:pt x="363094" y="337476"/>
                    <a:pt x="370238" y="328744"/>
                    <a:pt x="371825" y="310488"/>
                  </a:cubicBezTo>
                  <a:cubicBezTo>
                    <a:pt x="373413" y="292232"/>
                    <a:pt x="369444" y="251751"/>
                    <a:pt x="367063" y="229526"/>
                  </a:cubicBezTo>
                  <a:cubicBezTo>
                    <a:pt x="364682" y="207301"/>
                    <a:pt x="361507" y="198569"/>
                    <a:pt x="357538" y="177138"/>
                  </a:cubicBezTo>
                  <a:cubicBezTo>
                    <a:pt x="353569" y="155707"/>
                    <a:pt x="353569" y="130307"/>
                    <a:pt x="343250" y="100938"/>
                  </a:cubicBezTo>
                  <a:cubicBezTo>
                    <a:pt x="332931" y="71569"/>
                    <a:pt x="328169" y="8864"/>
                    <a:pt x="295625" y="9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dirty="0"/>
                <a:t> </a:t>
              </a:r>
              <a:endParaRPr lang="ko-KR" altLang="en-US" sz="2700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0A0E59C-DF3B-4C26-8353-3D114DF80233}"/>
                </a:ext>
              </a:extLst>
            </p:cNvPr>
            <p:cNvSpPr/>
            <p:nvPr/>
          </p:nvSpPr>
          <p:spPr>
            <a:xfrm>
              <a:off x="7527368" y="6114256"/>
              <a:ext cx="318048" cy="522103"/>
            </a:xfrm>
            <a:custGeom>
              <a:avLst/>
              <a:gdLst>
                <a:gd name="connsiteX0" fmla="*/ 245016 w 349372"/>
                <a:gd name="connsiteY0" fmla="*/ 3649 h 622774"/>
                <a:gd name="connsiteX1" fmla="*/ 325979 w 349372"/>
                <a:gd name="connsiteY1" fmla="*/ 32224 h 622774"/>
                <a:gd name="connsiteX2" fmla="*/ 345029 w 349372"/>
                <a:gd name="connsiteY2" fmla="*/ 136999 h 622774"/>
                <a:gd name="connsiteX3" fmla="*/ 345029 w 349372"/>
                <a:gd name="connsiteY3" fmla="*/ 160812 h 622774"/>
                <a:gd name="connsiteX4" fmla="*/ 297404 w 349372"/>
                <a:gd name="connsiteY4" fmla="*/ 251299 h 622774"/>
                <a:gd name="connsiteX5" fmla="*/ 283116 w 349372"/>
                <a:gd name="connsiteY5" fmla="*/ 256062 h 622774"/>
                <a:gd name="connsiteX6" fmla="*/ 273591 w 349372"/>
                <a:gd name="connsiteY6" fmla="*/ 313212 h 622774"/>
                <a:gd name="connsiteX7" fmla="*/ 273591 w 349372"/>
                <a:gd name="connsiteY7" fmla="*/ 360837 h 622774"/>
                <a:gd name="connsiteX8" fmla="*/ 278354 w 349372"/>
                <a:gd name="connsiteY8" fmla="*/ 413224 h 622774"/>
                <a:gd name="connsiteX9" fmla="*/ 259304 w 349372"/>
                <a:gd name="connsiteY9" fmla="*/ 498949 h 622774"/>
                <a:gd name="connsiteX10" fmla="*/ 235491 w 349372"/>
                <a:gd name="connsiteY10" fmla="*/ 551337 h 622774"/>
                <a:gd name="connsiteX11" fmla="*/ 168816 w 349372"/>
                <a:gd name="connsiteY11" fmla="*/ 598962 h 622774"/>
                <a:gd name="connsiteX12" fmla="*/ 92616 w 349372"/>
                <a:gd name="connsiteY12" fmla="*/ 622774 h 622774"/>
                <a:gd name="connsiteX13" fmla="*/ 21179 w 349372"/>
                <a:gd name="connsiteY13" fmla="*/ 598962 h 622774"/>
                <a:gd name="connsiteX14" fmla="*/ 2129 w 349372"/>
                <a:gd name="connsiteY14" fmla="*/ 556099 h 622774"/>
                <a:gd name="connsiteX15" fmla="*/ 6891 w 349372"/>
                <a:gd name="connsiteY15" fmla="*/ 465612 h 622774"/>
                <a:gd name="connsiteX16" fmla="*/ 59279 w 349372"/>
                <a:gd name="connsiteY16" fmla="*/ 346549 h 622774"/>
                <a:gd name="connsiteX17" fmla="*/ 106904 w 349372"/>
                <a:gd name="connsiteY17" fmla="*/ 227487 h 622774"/>
                <a:gd name="connsiteX18" fmla="*/ 130716 w 349372"/>
                <a:gd name="connsiteY18" fmla="*/ 151287 h 622774"/>
                <a:gd name="connsiteX19" fmla="*/ 168816 w 349372"/>
                <a:gd name="connsiteY19" fmla="*/ 17937 h 622774"/>
                <a:gd name="connsiteX20" fmla="*/ 245016 w 349372"/>
                <a:gd name="connsiteY20" fmla="*/ 3649 h 62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49372" h="622774">
                  <a:moveTo>
                    <a:pt x="245016" y="3649"/>
                  </a:moveTo>
                  <a:cubicBezTo>
                    <a:pt x="271210" y="6030"/>
                    <a:pt x="309310" y="9999"/>
                    <a:pt x="325979" y="32224"/>
                  </a:cubicBezTo>
                  <a:cubicBezTo>
                    <a:pt x="342648" y="54449"/>
                    <a:pt x="341854" y="115568"/>
                    <a:pt x="345029" y="136999"/>
                  </a:cubicBezTo>
                  <a:cubicBezTo>
                    <a:pt x="348204" y="158430"/>
                    <a:pt x="352966" y="141762"/>
                    <a:pt x="345029" y="160812"/>
                  </a:cubicBezTo>
                  <a:cubicBezTo>
                    <a:pt x="337092" y="179862"/>
                    <a:pt x="307723" y="235424"/>
                    <a:pt x="297404" y="251299"/>
                  </a:cubicBezTo>
                  <a:cubicBezTo>
                    <a:pt x="287085" y="267174"/>
                    <a:pt x="287085" y="245743"/>
                    <a:pt x="283116" y="256062"/>
                  </a:cubicBezTo>
                  <a:cubicBezTo>
                    <a:pt x="279147" y="266381"/>
                    <a:pt x="275178" y="295750"/>
                    <a:pt x="273591" y="313212"/>
                  </a:cubicBezTo>
                  <a:cubicBezTo>
                    <a:pt x="272004" y="330674"/>
                    <a:pt x="272797" y="344168"/>
                    <a:pt x="273591" y="360837"/>
                  </a:cubicBezTo>
                  <a:cubicBezTo>
                    <a:pt x="274385" y="377506"/>
                    <a:pt x="280735" y="390205"/>
                    <a:pt x="278354" y="413224"/>
                  </a:cubicBezTo>
                  <a:cubicBezTo>
                    <a:pt x="275973" y="436243"/>
                    <a:pt x="266448" y="475930"/>
                    <a:pt x="259304" y="498949"/>
                  </a:cubicBezTo>
                  <a:cubicBezTo>
                    <a:pt x="252160" y="521968"/>
                    <a:pt x="250572" y="534668"/>
                    <a:pt x="235491" y="551337"/>
                  </a:cubicBezTo>
                  <a:cubicBezTo>
                    <a:pt x="220410" y="568006"/>
                    <a:pt x="192628" y="587056"/>
                    <a:pt x="168816" y="598962"/>
                  </a:cubicBezTo>
                  <a:cubicBezTo>
                    <a:pt x="145004" y="610868"/>
                    <a:pt x="117222" y="622774"/>
                    <a:pt x="92616" y="622774"/>
                  </a:cubicBezTo>
                  <a:cubicBezTo>
                    <a:pt x="68010" y="622774"/>
                    <a:pt x="36260" y="610075"/>
                    <a:pt x="21179" y="598962"/>
                  </a:cubicBezTo>
                  <a:cubicBezTo>
                    <a:pt x="6098" y="587849"/>
                    <a:pt x="4510" y="578324"/>
                    <a:pt x="2129" y="556099"/>
                  </a:cubicBezTo>
                  <a:cubicBezTo>
                    <a:pt x="-252" y="533874"/>
                    <a:pt x="-2634" y="500537"/>
                    <a:pt x="6891" y="465612"/>
                  </a:cubicBezTo>
                  <a:cubicBezTo>
                    <a:pt x="16416" y="430687"/>
                    <a:pt x="42610" y="386236"/>
                    <a:pt x="59279" y="346549"/>
                  </a:cubicBezTo>
                  <a:cubicBezTo>
                    <a:pt x="75948" y="306862"/>
                    <a:pt x="94998" y="260031"/>
                    <a:pt x="106904" y="227487"/>
                  </a:cubicBezTo>
                  <a:cubicBezTo>
                    <a:pt x="118810" y="194943"/>
                    <a:pt x="120397" y="186212"/>
                    <a:pt x="130716" y="151287"/>
                  </a:cubicBezTo>
                  <a:cubicBezTo>
                    <a:pt x="141035" y="116362"/>
                    <a:pt x="150560" y="44131"/>
                    <a:pt x="168816" y="17937"/>
                  </a:cubicBezTo>
                  <a:cubicBezTo>
                    <a:pt x="187072" y="-8257"/>
                    <a:pt x="218822" y="1268"/>
                    <a:pt x="245016" y="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7198C8E6-3BAC-45F8-8C70-39C744DDA755}"/>
                </a:ext>
              </a:extLst>
            </p:cNvPr>
            <p:cNvSpPr/>
            <p:nvPr/>
          </p:nvSpPr>
          <p:spPr>
            <a:xfrm>
              <a:off x="7555077" y="4361350"/>
              <a:ext cx="899136" cy="2260582"/>
            </a:xfrm>
            <a:custGeom>
              <a:avLst/>
              <a:gdLst>
                <a:gd name="connsiteX0" fmla="*/ 905141 w 987690"/>
                <a:gd name="connsiteY0" fmla="*/ 46672 h 2696464"/>
                <a:gd name="connsiteX1" fmla="*/ 786078 w 987690"/>
                <a:gd name="connsiteY1" fmla="*/ 3810 h 2696464"/>
                <a:gd name="connsiteX2" fmla="*/ 409841 w 987690"/>
                <a:gd name="connsiteY2" fmla="*/ 8572 h 2696464"/>
                <a:gd name="connsiteX3" fmla="*/ 166953 w 987690"/>
                <a:gd name="connsiteY3" fmla="*/ 60960 h 2696464"/>
                <a:gd name="connsiteX4" fmla="*/ 52653 w 987690"/>
                <a:gd name="connsiteY4" fmla="*/ 137160 h 2696464"/>
                <a:gd name="connsiteX5" fmla="*/ 28841 w 987690"/>
                <a:gd name="connsiteY5" fmla="*/ 284797 h 2696464"/>
                <a:gd name="connsiteX6" fmla="*/ 266 w 987690"/>
                <a:gd name="connsiteY6" fmla="*/ 513397 h 2696464"/>
                <a:gd name="connsiteX7" fmla="*/ 14553 w 987690"/>
                <a:gd name="connsiteY7" fmla="*/ 589597 h 2696464"/>
                <a:gd name="connsiteX8" fmla="*/ 14553 w 987690"/>
                <a:gd name="connsiteY8" fmla="*/ 661035 h 2696464"/>
                <a:gd name="connsiteX9" fmla="*/ 28841 w 987690"/>
                <a:gd name="connsiteY9" fmla="*/ 761047 h 2696464"/>
                <a:gd name="connsiteX10" fmla="*/ 38366 w 987690"/>
                <a:gd name="connsiteY10" fmla="*/ 861060 h 2696464"/>
                <a:gd name="connsiteX11" fmla="*/ 43128 w 987690"/>
                <a:gd name="connsiteY11" fmla="*/ 956310 h 2696464"/>
                <a:gd name="connsiteX12" fmla="*/ 52653 w 987690"/>
                <a:gd name="connsiteY12" fmla="*/ 1046797 h 2696464"/>
                <a:gd name="connsiteX13" fmla="*/ 38366 w 987690"/>
                <a:gd name="connsiteY13" fmla="*/ 1122997 h 2696464"/>
                <a:gd name="connsiteX14" fmla="*/ 66941 w 987690"/>
                <a:gd name="connsiteY14" fmla="*/ 1175385 h 2696464"/>
                <a:gd name="connsiteX15" fmla="*/ 76466 w 987690"/>
                <a:gd name="connsiteY15" fmla="*/ 1265872 h 2696464"/>
                <a:gd name="connsiteX16" fmla="*/ 43128 w 987690"/>
                <a:gd name="connsiteY16" fmla="*/ 1389697 h 2696464"/>
                <a:gd name="connsiteX17" fmla="*/ 47891 w 987690"/>
                <a:gd name="connsiteY17" fmla="*/ 1442085 h 2696464"/>
                <a:gd name="connsiteX18" fmla="*/ 28841 w 987690"/>
                <a:gd name="connsiteY18" fmla="*/ 1537335 h 2696464"/>
                <a:gd name="connsiteX19" fmla="*/ 19316 w 987690"/>
                <a:gd name="connsiteY19" fmla="*/ 1642110 h 2696464"/>
                <a:gd name="connsiteX20" fmla="*/ 38366 w 987690"/>
                <a:gd name="connsiteY20" fmla="*/ 1780222 h 2696464"/>
                <a:gd name="connsiteX21" fmla="*/ 38366 w 987690"/>
                <a:gd name="connsiteY21" fmla="*/ 1942147 h 2696464"/>
                <a:gd name="connsiteX22" fmla="*/ 52653 w 987690"/>
                <a:gd name="connsiteY22" fmla="*/ 2042160 h 2696464"/>
                <a:gd name="connsiteX23" fmla="*/ 43128 w 987690"/>
                <a:gd name="connsiteY23" fmla="*/ 2085022 h 2696464"/>
                <a:gd name="connsiteX24" fmla="*/ 76466 w 987690"/>
                <a:gd name="connsiteY24" fmla="*/ 2189797 h 2696464"/>
                <a:gd name="connsiteX25" fmla="*/ 109803 w 987690"/>
                <a:gd name="connsiteY25" fmla="*/ 2299335 h 2696464"/>
                <a:gd name="connsiteX26" fmla="*/ 166953 w 987690"/>
                <a:gd name="connsiteY26" fmla="*/ 2337435 h 2696464"/>
                <a:gd name="connsiteX27" fmla="*/ 243153 w 987690"/>
                <a:gd name="connsiteY27" fmla="*/ 2246947 h 2696464"/>
                <a:gd name="connsiteX28" fmla="*/ 300303 w 987690"/>
                <a:gd name="connsiteY28" fmla="*/ 2142172 h 2696464"/>
                <a:gd name="connsiteX29" fmla="*/ 295541 w 987690"/>
                <a:gd name="connsiteY29" fmla="*/ 2032635 h 2696464"/>
                <a:gd name="connsiteX30" fmla="*/ 319353 w 987690"/>
                <a:gd name="connsiteY30" fmla="*/ 1842135 h 2696464"/>
                <a:gd name="connsiteX31" fmla="*/ 328878 w 987690"/>
                <a:gd name="connsiteY31" fmla="*/ 1723072 h 2696464"/>
                <a:gd name="connsiteX32" fmla="*/ 328878 w 987690"/>
                <a:gd name="connsiteY32" fmla="*/ 1604010 h 2696464"/>
                <a:gd name="connsiteX33" fmla="*/ 343166 w 987690"/>
                <a:gd name="connsiteY33" fmla="*/ 1503997 h 2696464"/>
                <a:gd name="connsiteX34" fmla="*/ 362216 w 987690"/>
                <a:gd name="connsiteY34" fmla="*/ 1475422 h 2696464"/>
                <a:gd name="connsiteX35" fmla="*/ 366978 w 987690"/>
                <a:gd name="connsiteY35" fmla="*/ 1432560 h 2696464"/>
                <a:gd name="connsiteX36" fmla="*/ 381266 w 987690"/>
                <a:gd name="connsiteY36" fmla="*/ 1418272 h 2696464"/>
                <a:gd name="connsiteX37" fmla="*/ 362216 w 987690"/>
                <a:gd name="connsiteY37" fmla="*/ 1337310 h 2696464"/>
                <a:gd name="connsiteX38" fmla="*/ 390791 w 987690"/>
                <a:gd name="connsiteY38" fmla="*/ 1237297 h 2696464"/>
                <a:gd name="connsiteX39" fmla="*/ 419366 w 987690"/>
                <a:gd name="connsiteY39" fmla="*/ 1199197 h 2696464"/>
                <a:gd name="connsiteX40" fmla="*/ 419366 w 987690"/>
                <a:gd name="connsiteY40" fmla="*/ 1046797 h 2696464"/>
                <a:gd name="connsiteX41" fmla="*/ 438416 w 987690"/>
                <a:gd name="connsiteY41" fmla="*/ 994410 h 2696464"/>
                <a:gd name="connsiteX42" fmla="*/ 443178 w 987690"/>
                <a:gd name="connsiteY42" fmla="*/ 899160 h 2696464"/>
                <a:gd name="connsiteX43" fmla="*/ 462228 w 987690"/>
                <a:gd name="connsiteY43" fmla="*/ 822960 h 2696464"/>
                <a:gd name="connsiteX44" fmla="*/ 481278 w 987690"/>
                <a:gd name="connsiteY44" fmla="*/ 784860 h 2696464"/>
                <a:gd name="connsiteX45" fmla="*/ 486041 w 987690"/>
                <a:gd name="connsiteY45" fmla="*/ 913447 h 2696464"/>
                <a:gd name="connsiteX46" fmla="*/ 509853 w 987690"/>
                <a:gd name="connsiteY46" fmla="*/ 1027747 h 2696464"/>
                <a:gd name="connsiteX47" fmla="*/ 519378 w 987690"/>
                <a:gd name="connsiteY47" fmla="*/ 1127760 h 2696464"/>
                <a:gd name="connsiteX48" fmla="*/ 500328 w 987690"/>
                <a:gd name="connsiteY48" fmla="*/ 1284922 h 2696464"/>
                <a:gd name="connsiteX49" fmla="*/ 519378 w 987690"/>
                <a:gd name="connsiteY49" fmla="*/ 1323022 h 2696464"/>
                <a:gd name="connsiteX50" fmla="*/ 514616 w 987690"/>
                <a:gd name="connsiteY50" fmla="*/ 1437322 h 2696464"/>
                <a:gd name="connsiteX51" fmla="*/ 509853 w 987690"/>
                <a:gd name="connsiteY51" fmla="*/ 1503997 h 2696464"/>
                <a:gd name="connsiteX52" fmla="*/ 538428 w 987690"/>
                <a:gd name="connsiteY52" fmla="*/ 1556385 h 2696464"/>
                <a:gd name="connsiteX53" fmla="*/ 524141 w 987690"/>
                <a:gd name="connsiteY53" fmla="*/ 1637347 h 2696464"/>
                <a:gd name="connsiteX54" fmla="*/ 543191 w 987690"/>
                <a:gd name="connsiteY54" fmla="*/ 1718310 h 2696464"/>
                <a:gd name="connsiteX55" fmla="*/ 519378 w 987690"/>
                <a:gd name="connsiteY55" fmla="*/ 1799272 h 2696464"/>
                <a:gd name="connsiteX56" fmla="*/ 514616 w 987690"/>
                <a:gd name="connsiteY56" fmla="*/ 2004060 h 2696464"/>
                <a:gd name="connsiteX57" fmla="*/ 486041 w 987690"/>
                <a:gd name="connsiteY57" fmla="*/ 2170747 h 2696464"/>
                <a:gd name="connsiteX58" fmla="*/ 481278 w 987690"/>
                <a:gd name="connsiteY58" fmla="*/ 2256472 h 2696464"/>
                <a:gd name="connsiteX59" fmla="*/ 514616 w 987690"/>
                <a:gd name="connsiteY59" fmla="*/ 2351722 h 2696464"/>
                <a:gd name="connsiteX60" fmla="*/ 524141 w 987690"/>
                <a:gd name="connsiteY60" fmla="*/ 2385060 h 2696464"/>
                <a:gd name="connsiteX61" fmla="*/ 462228 w 987690"/>
                <a:gd name="connsiteY61" fmla="*/ 2475547 h 2696464"/>
                <a:gd name="connsiteX62" fmla="*/ 428891 w 987690"/>
                <a:gd name="connsiteY62" fmla="*/ 2513647 h 2696464"/>
                <a:gd name="connsiteX63" fmla="*/ 457466 w 987690"/>
                <a:gd name="connsiteY63" fmla="*/ 2570797 h 2696464"/>
                <a:gd name="connsiteX64" fmla="*/ 438416 w 987690"/>
                <a:gd name="connsiteY64" fmla="*/ 2642235 h 2696464"/>
                <a:gd name="connsiteX65" fmla="*/ 505091 w 987690"/>
                <a:gd name="connsiteY65" fmla="*/ 2651760 h 2696464"/>
                <a:gd name="connsiteX66" fmla="*/ 614628 w 987690"/>
                <a:gd name="connsiteY66" fmla="*/ 2675572 h 2696464"/>
                <a:gd name="connsiteX67" fmla="*/ 690828 w 987690"/>
                <a:gd name="connsiteY67" fmla="*/ 2694622 h 2696464"/>
                <a:gd name="connsiteX68" fmla="*/ 743216 w 987690"/>
                <a:gd name="connsiteY68" fmla="*/ 2627947 h 2696464"/>
                <a:gd name="connsiteX69" fmla="*/ 757503 w 987690"/>
                <a:gd name="connsiteY69" fmla="*/ 2532697 h 2696464"/>
                <a:gd name="connsiteX70" fmla="*/ 743216 w 987690"/>
                <a:gd name="connsiteY70" fmla="*/ 2485072 h 2696464"/>
                <a:gd name="connsiteX71" fmla="*/ 743216 w 987690"/>
                <a:gd name="connsiteY71" fmla="*/ 2437447 h 2696464"/>
                <a:gd name="connsiteX72" fmla="*/ 795603 w 987690"/>
                <a:gd name="connsiteY72" fmla="*/ 2356485 h 2696464"/>
                <a:gd name="connsiteX73" fmla="*/ 809891 w 987690"/>
                <a:gd name="connsiteY73" fmla="*/ 2223135 h 2696464"/>
                <a:gd name="connsiteX74" fmla="*/ 819416 w 987690"/>
                <a:gd name="connsiteY74" fmla="*/ 2094547 h 2696464"/>
                <a:gd name="connsiteX75" fmla="*/ 838466 w 987690"/>
                <a:gd name="connsiteY75" fmla="*/ 1913572 h 2696464"/>
                <a:gd name="connsiteX76" fmla="*/ 862278 w 987690"/>
                <a:gd name="connsiteY76" fmla="*/ 1699260 h 2696464"/>
                <a:gd name="connsiteX77" fmla="*/ 857516 w 987690"/>
                <a:gd name="connsiteY77" fmla="*/ 1608772 h 2696464"/>
                <a:gd name="connsiteX78" fmla="*/ 871803 w 987690"/>
                <a:gd name="connsiteY78" fmla="*/ 1484947 h 2696464"/>
                <a:gd name="connsiteX79" fmla="*/ 895616 w 987690"/>
                <a:gd name="connsiteY79" fmla="*/ 1170622 h 2696464"/>
                <a:gd name="connsiteX80" fmla="*/ 924191 w 987690"/>
                <a:gd name="connsiteY80" fmla="*/ 908685 h 2696464"/>
                <a:gd name="connsiteX81" fmla="*/ 914666 w 987690"/>
                <a:gd name="connsiteY81" fmla="*/ 780097 h 2696464"/>
                <a:gd name="connsiteX82" fmla="*/ 948003 w 987690"/>
                <a:gd name="connsiteY82" fmla="*/ 613410 h 2696464"/>
                <a:gd name="connsiteX83" fmla="*/ 981341 w 987690"/>
                <a:gd name="connsiteY83" fmla="*/ 441960 h 2696464"/>
                <a:gd name="connsiteX84" fmla="*/ 981341 w 987690"/>
                <a:gd name="connsiteY84" fmla="*/ 337185 h 2696464"/>
                <a:gd name="connsiteX85" fmla="*/ 981341 w 987690"/>
                <a:gd name="connsiteY85" fmla="*/ 137160 h 2696464"/>
                <a:gd name="connsiteX86" fmla="*/ 905141 w 987690"/>
                <a:gd name="connsiteY86" fmla="*/ 46672 h 269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87690" h="2696464">
                  <a:moveTo>
                    <a:pt x="905141" y="46672"/>
                  </a:moveTo>
                  <a:cubicBezTo>
                    <a:pt x="872597" y="24447"/>
                    <a:pt x="868628" y="10160"/>
                    <a:pt x="786078" y="3810"/>
                  </a:cubicBezTo>
                  <a:cubicBezTo>
                    <a:pt x="703528" y="-2540"/>
                    <a:pt x="513028" y="-953"/>
                    <a:pt x="409841" y="8572"/>
                  </a:cubicBezTo>
                  <a:cubicBezTo>
                    <a:pt x="306654" y="18097"/>
                    <a:pt x="226484" y="39529"/>
                    <a:pt x="166953" y="60960"/>
                  </a:cubicBezTo>
                  <a:cubicBezTo>
                    <a:pt x="107422" y="82391"/>
                    <a:pt x="75672" y="99854"/>
                    <a:pt x="52653" y="137160"/>
                  </a:cubicBezTo>
                  <a:cubicBezTo>
                    <a:pt x="29634" y="174466"/>
                    <a:pt x="37572" y="222091"/>
                    <a:pt x="28841" y="284797"/>
                  </a:cubicBezTo>
                  <a:cubicBezTo>
                    <a:pt x="20110" y="347503"/>
                    <a:pt x="2647" y="462597"/>
                    <a:pt x="266" y="513397"/>
                  </a:cubicBezTo>
                  <a:cubicBezTo>
                    <a:pt x="-2115" y="564197"/>
                    <a:pt x="12172" y="564991"/>
                    <a:pt x="14553" y="589597"/>
                  </a:cubicBezTo>
                  <a:cubicBezTo>
                    <a:pt x="16934" y="614203"/>
                    <a:pt x="12172" y="632460"/>
                    <a:pt x="14553" y="661035"/>
                  </a:cubicBezTo>
                  <a:cubicBezTo>
                    <a:pt x="16934" y="689610"/>
                    <a:pt x="24872" y="727710"/>
                    <a:pt x="28841" y="761047"/>
                  </a:cubicBezTo>
                  <a:cubicBezTo>
                    <a:pt x="32810" y="794384"/>
                    <a:pt x="35985" y="828516"/>
                    <a:pt x="38366" y="861060"/>
                  </a:cubicBezTo>
                  <a:cubicBezTo>
                    <a:pt x="40747" y="893604"/>
                    <a:pt x="40747" y="925354"/>
                    <a:pt x="43128" y="956310"/>
                  </a:cubicBezTo>
                  <a:cubicBezTo>
                    <a:pt x="45509" y="987266"/>
                    <a:pt x="53447" y="1019016"/>
                    <a:pt x="52653" y="1046797"/>
                  </a:cubicBezTo>
                  <a:cubicBezTo>
                    <a:pt x="51859" y="1074578"/>
                    <a:pt x="35985" y="1101566"/>
                    <a:pt x="38366" y="1122997"/>
                  </a:cubicBezTo>
                  <a:cubicBezTo>
                    <a:pt x="40747" y="1144428"/>
                    <a:pt x="60591" y="1151573"/>
                    <a:pt x="66941" y="1175385"/>
                  </a:cubicBezTo>
                  <a:cubicBezTo>
                    <a:pt x="73291" y="1199197"/>
                    <a:pt x="80435" y="1230153"/>
                    <a:pt x="76466" y="1265872"/>
                  </a:cubicBezTo>
                  <a:cubicBezTo>
                    <a:pt x="72497" y="1301591"/>
                    <a:pt x="47890" y="1360328"/>
                    <a:pt x="43128" y="1389697"/>
                  </a:cubicBezTo>
                  <a:cubicBezTo>
                    <a:pt x="38366" y="1419066"/>
                    <a:pt x="50272" y="1417479"/>
                    <a:pt x="47891" y="1442085"/>
                  </a:cubicBezTo>
                  <a:cubicBezTo>
                    <a:pt x="45510" y="1466691"/>
                    <a:pt x="33603" y="1503998"/>
                    <a:pt x="28841" y="1537335"/>
                  </a:cubicBezTo>
                  <a:cubicBezTo>
                    <a:pt x="24079" y="1570672"/>
                    <a:pt x="17729" y="1601629"/>
                    <a:pt x="19316" y="1642110"/>
                  </a:cubicBezTo>
                  <a:cubicBezTo>
                    <a:pt x="20903" y="1682591"/>
                    <a:pt x="35191" y="1730216"/>
                    <a:pt x="38366" y="1780222"/>
                  </a:cubicBezTo>
                  <a:cubicBezTo>
                    <a:pt x="41541" y="1830228"/>
                    <a:pt x="35985" y="1898491"/>
                    <a:pt x="38366" y="1942147"/>
                  </a:cubicBezTo>
                  <a:cubicBezTo>
                    <a:pt x="40747" y="1985803"/>
                    <a:pt x="51859" y="2018348"/>
                    <a:pt x="52653" y="2042160"/>
                  </a:cubicBezTo>
                  <a:cubicBezTo>
                    <a:pt x="53447" y="2065972"/>
                    <a:pt x="39159" y="2060416"/>
                    <a:pt x="43128" y="2085022"/>
                  </a:cubicBezTo>
                  <a:cubicBezTo>
                    <a:pt x="47097" y="2109628"/>
                    <a:pt x="65353" y="2154078"/>
                    <a:pt x="76466" y="2189797"/>
                  </a:cubicBezTo>
                  <a:cubicBezTo>
                    <a:pt x="87578" y="2225516"/>
                    <a:pt x="94722" y="2274729"/>
                    <a:pt x="109803" y="2299335"/>
                  </a:cubicBezTo>
                  <a:cubicBezTo>
                    <a:pt x="124884" y="2323941"/>
                    <a:pt x="144728" y="2346166"/>
                    <a:pt x="166953" y="2337435"/>
                  </a:cubicBezTo>
                  <a:cubicBezTo>
                    <a:pt x="189178" y="2328704"/>
                    <a:pt x="220928" y="2279491"/>
                    <a:pt x="243153" y="2246947"/>
                  </a:cubicBezTo>
                  <a:cubicBezTo>
                    <a:pt x="265378" y="2214403"/>
                    <a:pt x="291572" y="2177891"/>
                    <a:pt x="300303" y="2142172"/>
                  </a:cubicBezTo>
                  <a:cubicBezTo>
                    <a:pt x="309034" y="2106453"/>
                    <a:pt x="292366" y="2082641"/>
                    <a:pt x="295541" y="2032635"/>
                  </a:cubicBezTo>
                  <a:cubicBezTo>
                    <a:pt x="298716" y="1982629"/>
                    <a:pt x="313797" y="1893729"/>
                    <a:pt x="319353" y="1842135"/>
                  </a:cubicBezTo>
                  <a:cubicBezTo>
                    <a:pt x="324909" y="1790541"/>
                    <a:pt x="327291" y="1762759"/>
                    <a:pt x="328878" y="1723072"/>
                  </a:cubicBezTo>
                  <a:cubicBezTo>
                    <a:pt x="330465" y="1683385"/>
                    <a:pt x="326497" y="1640522"/>
                    <a:pt x="328878" y="1604010"/>
                  </a:cubicBezTo>
                  <a:cubicBezTo>
                    <a:pt x="331259" y="1567498"/>
                    <a:pt x="337610" y="1525428"/>
                    <a:pt x="343166" y="1503997"/>
                  </a:cubicBezTo>
                  <a:cubicBezTo>
                    <a:pt x="348722" y="1482566"/>
                    <a:pt x="358247" y="1487328"/>
                    <a:pt x="362216" y="1475422"/>
                  </a:cubicBezTo>
                  <a:cubicBezTo>
                    <a:pt x="366185" y="1463516"/>
                    <a:pt x="363803" y="1442085"/>
                    <a:pt x="366978" y="1432560"/>
                  </a:cubicBezTo>
                  <a:cubicBezTo>
                    <a:pt x="370153" y="1423035"/>
                    <a:pt x="382060" y="1434147"/>
                    <a:pt x="381266" y="1418272"/>
                  </a:cubicBezTo>
                  <a:cubicBezTo>
                    <a:pt x="380472" y="1402397"/>
                    <a:pt x="360629" y="1367472"/>
                    <a:pt x="362216" y="1337310"/>
                  </a:cubicBezTo>
                  <a:cubicBezTo>
                    <a:pt x="363803" y="1307148"/>
                    <a:pt x="381266" y="1260316"/>
                    <a:pt x="390791" y="1237297"/>
                  </a:cubicBezTo>
                  <a:cubicBezTo>
                    <a:pt x="400316" y="1214278"/>
                    <a:pt x="414604" y="1230947"/>
                    <a:pt x="419366" y="1199197"/>
                  </a:cubicBezTo>
                  <a:cubicBezTo>
                    <a:pt x="424128" y="1167447"/>
                    <a:pt x="416191" y="1080928"/>
                    <a:pt x="419366" y="1046797"/>
                  </a:cubicBezTo>
                  <a:cubicBezTo>
                    <a:pt x="422541" y="1012666"/>
                    <a:pt x="434447" y="1019016"/>
                    <a:pt x="438416" y="994410"/>
                  </a:cubicBezTo>
                  <a:cubicBezTo>
                    <a:pt x="442385" y="969804"/>
                    <a:pt x="439209" y="927735"/>
                    <a:pt x="443178" y="899160"/>
                  </a:cubicBezTo>
                  <a:cubicBezTo>
                    <a:pt x="447147" y="870585"/>
                    <a:pt x="455878" y="842010"/>
                    <a:pt x="462228" y="822960"/>
                  </a:cubicBezTo>
                  <a:cubicBezTo>
                    <a:pt x="468578" y="803910"/>
                    <a:pt x="477309" y="769779"/>
                    <a:pt x="481278" y="784860"/>
                  </a:cubicBezTo>
                  <a:cubicBezTo>
                    <a:pt x="485247" y="799941"/>
                    <a:pt x="481279" y="872966"/>
                    <a:pt x="486041" y="913447"/>
                  </a:cubicBezTo>
                  <a:cubicBezTo>
                    <a:pt x="490803" y="953928"/>
                    <a:pt x="504297" y="992028"/>
                    <a:pt x="509853" y="1027747"/>
                  </a:cubicBezTo>
                  <a:cubicBezTo>
                    <a:pt x="515409" y="1063466"/>
                    <a:pt x="520965" y="1084898"/>
                    <a:pt x="519378" y="1127760"/>
                  </a:cubicBezTo>
                  <a:cubicBezTo>
                    <a:pt x="517791" y="1170622"/>
                    <a:pt x="500328" y="1252378"/>
                    <a:pt x="500328" y="1284922"/>
                  </a:cubicBezTo>
                  <a:cubicBezTo>
                    <a:pt x="500328" y="1317466"/>
                    <a:pt x="516997" y="1297622"/>
                    <a:pt x="519378" y="1323022"/>
                  </a:cubicBezTo>
                  <a:cubicBezTo>
                    <a:pt x="521759" y="1348422"/>
                    <a:pt x="516203" y="1407160"/>
                    <a:pt x="514616" y="1437322"/>
                  </a:cubicBezTo>
                  <a:cubicBezTo>
                    <a:pt x="513029" y="1467484"/>
                    <a:pt x="505884" y="1484153"/>
                    <a:pt x="509853" y="1503997"/>
                  </a:cubicBezTo>
                  <a:cubicBezTo>
                    <a:pt x="513822" y="1523841"/>
                    <a:pt x="536047" y="1534160"/>
                    <a:pt x="538428" y="1556385"/>
                  </a:cubicBezTo>
                  <a:cubicBezTo>
                    <a:pt x="540809" y="1578610"/>
                    <a:pt x="523347" y="1610360"/>
                    <a:pt x="524141" y="1637347"/>
                  </a:cubicBezTo>
                  <a:cubicBezTo>
                    <a:pt x="524935" y="1664334"/>
                    <a:pt x="543985" y="1691323"/>
                    <a:pt x="543191" y="1718310"/>
                  </a:cubicBezTo>
                  <a:cubicBezTo>
                    <a:pt x="542397" y="1745297"/>
                    <a:pt x="524140" y="1751647"/>
                    <a:pt x="519378" y="1799272"/>
                  </a:cubicBezTo>
                  <a:cubicBezTo>
                    <a:pt x="514616" y="1846897"/>
                    <a:pt x="520172" y="1942147"/>
                    <a:pt x="514616" y="2004060"/>
                  </a:cubicBezTo>
                  <a:cubicBezTo>
                    <a:pt x="509060" y="2065973"/>
                    <a:pt x="491597" y="2128678"/>
                    <a:pt x="486041" y="2170747"/>
                  </a:cubicBezTo>
                  <a:cubicBezTo>
                    <a:pt x="480485" y="2212816"/>
                    <a:pt x="476515" y="2226310"/>
                    <a:pt x="481278" y="2256472"/>
                  </a:cubicBezTo>
                  <a:cubicBezTo>
                    <a:pt x="486040" y="2286635"/>
                    <a:pt x="507472" y="2330291"/>
                    <a:pt x="514616" y="2351722"/>
                  </a:cubicBezTo>
                  <a:cubicBezTo>
                    <a:pt x="521760" y="2373153"/>
                    <a:pt x="532872" y="2364422"/>
                    <a:pt x="524141" y="2385060"/>
                  </a:cubicBezTo>
                  <a:cubicBezTo>
                    <a:pt x="515410" y="2405698"/>
                    <a:pt x="478103" y="2454116"/>
                    <a:pt x="462228" y="2475547"/>
                  </a:cubicBezTo>
                  <a:cubicBezTo>
                    <a:pt x="446353" y="2496978"/>
                    <a:pt x="429685" y="2497772"/>
                    <a:pt x="428891" y="2513647"/>
                  </a:cubicBezTo>
                  <a:cubicBezTo>
                    <a:pt x="428097" y="2529522"/>
                    <a:pt x="455878" y="2549366"/>
                    <a:pt x="457466" y="2570797"/>
                  </a:cubicBezTo>
                  <a:cubicBezTo>
                    <a:pt x="459054" y="2592228"/>
                    <a:pt x="430479" y="2628741"/>
                    <a:pt x="438416" y="2642235"/>
                  </a:cubicBezTo>
                  <a:cubicBezTo>
                    <a:pt x="446353" y="2655729"/>
                    <a:pt x="475722" y="2646204"/>
                    <a:pt x="505091" y="2651760"/>
                  </a:cubicBezTo>
                  <a:cubicBezTo>
                    <a:pt x="534460" y="2657316"/>
                    <a:pt x="583672" y="2668428"/>
                    <a:pt x="614628" y="2675572"/>
                  </a:cubicBezTo>
                  <a:cubicBezTo>
                    <a:pt x="645584" y="2682716"/>
                    <a:pt x="669397" y="2702559"/>
                    <a:pt x="690828" y="2694622"/>
                  </a:cubicBezTo>
                  <a:cubicBezTo>
                    <a:pt x="712259" y="2686685"/>
                    <a:pt x="732104" y="2654934"/>
                    <a:pt x="743216" y="2627947"/>
                  </a:cubicBezTo>
                  <a:cubicBezTo>
                    <a:pt x="754328" y="2600960"/>
                    <a:pt x="757503" y="2556509"/>
                    <a:pt x="757503" y="2532697"/>
                  </a:cubicBezTo>
                  <a:cubicBezTo>
                    <a:pt x="757503" y="2508885"/>
                    <a:pt x="745597" y="2500947"/>
                    <a:pt x="743216" y="2485072"/>
                  </a:cubicBezTo>
                  <a:cubicBezTo>
                    <a:pt x="740835" y="2469197"/>
                    <a:pt x="734485" y="2458878"/>
                    <a:pt x="743216" y="2437447"/>
                  </a:cubicBezTo>
                  <a:cubicBezTo>
                    <a:pt x="751947" y="2416016"/>
                    <a:pt x="784490" y="2392204"/>
                    <a:pt x="795603" y="2356485"/>
                  </a:cubicBezTo>
                  <a:cubicBezTo>
                    <a:pt x="806715" y="2320766"/>
                    <a:pt x="805922" y="2266791"/>
                    <a:pt x="809891" y="2223135"/>
                  </a:cubicBezTo>
                  <a:cubicBezTo>
                    <a:pt x="813860" y="2179479"/>
                    <a:pt x="814654" y="2146141"/>
                    <a:pt x="819416" y="2094547"/>
                  </a:cubicBezTo>
                  <a:cubicBezTo>
                    <a:pt x="824178" y="2042953"/>
                    <a:pt x="831322" y="1979453"/>
                    <a:pt x="838466" y="1913572"/>
                  </a:cubicBezTo>
                  <a:cubicBezTo>
                    <a:pt x="845610" y="1847691"/>
                    <a:pt x="859103" y="1750060"/>
                    <a:pt x="862278" y="1699260"/>
                  </a:cubicBezTo>
                  <a:cubicBezTo>
                    <a:pt x="865453" y="1648460"/>
                    <a:pt x="855929" y="1644491"/>
                    <a:pt x="857516" y="1608772"/>
                  </a:cubicBezTo>
                  <a:cubicBezTo>
                    <a:pt x="859103" y="1573053"/>
                    <a:pt x="865453" y="1557972"/>
                    <a:pt x="871803" y="1484947"/>
                  </a:cubicBezTo>
                  <a:cubicBezTo>
                    <a:pt x="878153" y="1411922"/>
                    <a:pt x="886885" y="1266665"/>
                    <a:pt x="895616" y="1170622"/>
                  </a:cubicBezTo>
                  <a:cubicBezTo>
                    <a:pt x="904347" y="1074579"/>
                    <a:pt x="921016" y="973773"/>
                    <a:pt x="924191" y="908685"/>
                  </a:cubicBezTo>
                  <a:cubicBezTo>
                    <a:pt x="927366" y="843598"/>
                    <a:pt x="910697" y="829309"/>
                    <a:pt x="914666" y="780097"/>
                  </a:cubicBezTo>
                  <a:cubicBezTo>
                    <a:pt x="918635" y="730885"/>
                    <a:pt x="936891" y="669766"/>
                    <a:pt x="948003" y="613410"/>
                  </a:cubicBezTo>
                  <a:cubicBezTo>
                    <a:pt x="959115" y="557054"/>
                    <a:pt x="975785" y="487998"/>
                    <a:pt x="981341" y="441960"/>
                  </a:cubicBezTo>
                  <a:cubicBezTo>
                    <a:pt x="986897" y="395923"/>
                    <a:pt x="981341" y="337185"/>
                    <a:pt x="981341" y="337185"/>
                  </a:cubicBezTo>
                  <a:cubicBezTo>
                    <a:pt x="981341" y="286385"/>
                    <a:pt x="995628" y="189547"/>
                    <a:pt x="981341" y="137160"/>
                  </a:cubicBezTo>
                  <a:cubicBezTo>
                    <a:pt x="967054" y="84773"/>
                    <a:pt x="937685" y="68897"/>
                    <a:pt x="905141" y="46672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5598CF1-B3E5-434E-8E6C-7C278DF84BAE}"/>
                </a:ext>
              </a:extLst>
            </p:cNvPr>
            <p:cNvSpPr/>
            <p:nvPr/>
          </p:nvSpPr>
          <p:spPr>
            <a:xfrm>
              <a:off x="7222050" y="2122467"/>
              <a:ext cx="311628" cy="627483"/>
            </a:xfrm>
            <a:custGeom>
              <a:avLst/>
              <a:gdLst>
                <a:gd name="connsiteX0" fmla="*/ 108599 w 342320"/>
                <a:gd name="connsiteY0" fmla="*/ 748119 h 748473"/>
                <a:gd name="connsiteX1" fmla="*/ 154319 w 342320"/>
                <a:gd name="connsiteY1" fmla="*/ 529679 h 748473"/>
                <a:gd name="connsiteX2" fmla="*/ 149239 w 342320"/>
                <a:gd name="connsiteY2" fmla="*/ 443319 h 748473"/>
                <a:gd name="connsiteX3" fmla="*/ 159399 w 342320"/>
                <a:gd name="connsiteY3" fmla="*/ 377279 h 748473"/>
                <a:gd name="connsiteX4" fmla="*/ 179719 w 342320"/>
                <a:gd name="connsiteY4" fmla="*/ 341719 h 748473"/>
                <a:gd name="connsiteX5" fmla="*/ 210199 w 342320"/>
                <a:gd name="connsiteY5" fmla="*/ 301079 h 748473"/>
                <a:gd name="connsiteX6" fmla="*/ 230519 w 342320"/>
                <a:gd name="connsiteY6" fmla="*/ 295999 h 748473"/>
                <a:gd name="connsiteX7" fmla="*/ 276239 w 342320"/>
                <a:gd name="connsiteY7" fmla="*/ 255359 h 748473"/>
                <a:gd name="connsiteX8" fmla="*/ 306719 w 342320"/>
                <a:gd name="connsiteY8" fmla="*/ 219799 h 748473"/>
                <a:gd name="connsiteX9" fmla="*/ 337199 w 342320"/>
                <a:gd name="connsiteY9" fmla="*/ 148679 h 748473"/>
                <a:gd name="connsiteX10" fmla="*/ 342279 w 342320"/>
                <a:gd name="connsiteY10" fmla="*/ 87719 h 748473"/>
                <a:gd name="connsiteX11" fmla="*/ 337199 w 342320"/>
                <a:gd name="connsiteY11" fmla="*/ 67399 h 748473"/>
                <a:gd name="connsiteX12" fmla="*/ 311799 w 342320"/>
                <a:gd name="connsiteY12" fmla="*/ 52159 h 748473"/>
                <a:gd name="connsiteX13" fmla="*/ 281319 w 342320"/>
                <a:gd name="connsiteY13" fmla="*/ 21679 h 748473"/>
                <a:gd name="connsiteX14" fmla="*/ 260999 w 342320"/>
                <a:gd name="connsiteY14" fmla="*/ 16599 h 748473"/>
                <a:gd name="connsiteX15" fmla="*/ 225439 w 342320"/>
                <a:gd name="connsiteY15" fmla="*/ 16599 h 748473"/>
                <a:gd name="connsiteX16" fmla="*/ 154319 w 342320"/>
                <a:gd name="connsiteY16" fmla="*/ 6439 h 748473"/>
                <a:gd name="connsiteX17" fmla="*/ 113679 w 342320"/>
                <a:gd name="connsiteY17" fmla="*/ 1359 h 748473"/>
                <a:gd name="connsiteX18" fmla="*/ 93359 w 342320"/>
                <a:gd name="connsiteY18" fmla="*/ 31839 h 748473"/>
                <a:gd name="connsiteX19" fmla="*/ 93359 w 342320"/>
                <a:gd name="connsiteY19" fmla="*/ 67399 h 748473"/>
                <a:gd name="connsiteX20" fmla="*/ 78119 w 342320"/>
                <a:gd name="connsiteY20" fmla="*/ 123279 h 748473"/>
                <a:gd name="connsiteX21" fmla="*/ 47639 w 342320"/>
                <a:gd name="connsiteY21" fmla="*/ 168999 h 748473"/>
                <a:gd name="connsiteX22" fmla="*/ 37479 w 342320"/>
                <a:gd name="connsiteY22" fmla="*/ 265519 h 748473"/>
                <a:gd name="connsiteX23" fmla="*/ 22239 w 342320"/>
                <a:gd name="connsiteY23" fmla="*/ 321399 h 748473"/>
                <a:gd name="connsiteX24" fmla="*/ 6999 w 342320"/>
                <a:gd name="connsiteY24" fmla="*/ 397599 h 748473"/>
                <a:gd name="connsiteX25" fmla="*/ 6999 w 342320"/>
                <a:gd name="connsiteY25" fmla="*/ 473799 h 748473"/>
                <a:gd name="connsiteX26" fmla="*/ 108599 w 342320"/>
                <a:gd name="connsiteY26" fmla="*/ 748119 h 7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2320" h="748473">
                  <a:moveTo>
                    <a:pt x="108599" y="748119"/>
                  </a:moveTo>
                  <a:cubicBezTo>
                    <a:pt x="133152" y="757432"/>
                    <a:pt x="147546" y="580479"/>
                    <a:pt x="154319" y="529679"/>
                  </a:cubicBezTo>
                  <a:cubicBezTo>
                    <a:pt x="161092" y="478879"/>
                    <a:pt x="148392" y="468719"/>
                    <a:pt x="149239" y="443319"/>
                  </a:cubicBezTo>
                  <a:cubicBezTo>
                    <a:pt x="150086" y="417919"/>
                    <a:pt x="154319" y="394212"/>
                    <a:pt x="159399" y="377279"/>
                  </a:cubicBezTo>
                  <a:cubicBezTo>
                    <a:pt x="164479" y="360346"/>
                    <a:pt x="171252" y="354419"/>
                    <a:pt x="179719" y="341719"/>
                  </a:cubicBezTo>
                  <a:cubicBezTo>
                    <a:pt x="188186" y="329019"/>
                    <a:pt x="201732" y="308699"/>
                    <a:pt x="210199" y="301079"/>
                  </a:cubicBezTo>
                  <a:cubicBezTo>
                    <a:pt x="218666" y="293459"/>
                    <a:pt x="219512" y="303619"/>
                    <a:pt x="230519" y="295999"/>
                  </a:cubicBezTo>
                  <a:cubicBezTo>
                    <a:pt x="241526" y="288379"/>
                    <a:pt x="263539" y="268059"/>
                    <a:pt x="276239" y="255359"/>
                  </a:cubicBezTo>
                  <a:cubicBezTo>
                    <a:pt x="288939" y="242659"/>
                    <a:pt x="296559" y="237579"/>
                    <a:pt x="306719" y="219799"/>
                  </a:cubicBezTo>
                  <a:cubicBezTo>
                    <a:pt x="316879" y="202019"/>
                    <a:pt x="331272" y="170692"/>
                    <a:pt x="337199" y="148679"/>
                  </a:cubicBezTo>
                  <a:cubicBezTo>
                    <a:pt x="343126" y="126666"/>
                    <a:pt x="342279" y="101266"/>
                    <a:pt x="342279" y="87719"/>
                  </a:cubicBezTo>
                  <a:cubicBezTo>
                    <a:pt x="342279" y="74172"/>
                    <a:pt x="342279" y="73326"/>
                    <a:pt x="337199" y="67399"/>
                  </a:cubicBezTo>
                  <a:cubicBezTo>
                    <a:pt x="332119" y="61472"/>
                    <a:pt x="321112" y="59779"/>
                    <a:pt x="311799" y="52159"/>
                  </a:cubicBezTo>
                  <a:cubicBezTo>
                    <a:pt x="302486" y="44539"/>
                    <a:pt x="289786" y="27606"/>
                    <a:pt x="281319" y="21679"/>
                  </a:cubicBezTo>
                  <a:cubicBezTo>
                    <a:pt x="272852" y="15752"/>
                    <a:pt x="270312" y="17446"/>
                    <a:pt x="260999" y="16599"/>
                  </a:cubicBezTo>
                  <a:cubicBezTo>
                    <a:pt x="251686" y="15752"/>
                    <a:pt x="243219" y="18292"/>
                    <a:pt x="225439" y="16599"/>
                  </a:cubicBezTo>
                  <a:cubicBezTo>
                    <a:pt x="207659" y="14906"/>
                    <a:pt x="172946" y="8979"/>
                    <a:pt x="154319" y="6439"/>
                  </a:cubicBezTo>
                  <a:cubicBezTo>
                    <a:pt x="135692" y="3899"/>
                    <a:pt x="123839" y="-2874"/>
                    <a:pt x="113679" y="1359"/>
                  </a:cubicBezTo>
                  <a:cubicBezTo>
                    <a:pt x="103519" y="5592"/>
                    <a:pt x="96746" y="20832"/>
                    <a:pt x="93359" y="31839"/>
                  </a:cubicBezTo>
                  <a:cubicBezTo>
                    <a:pt x="89972" y="42846"/>
                    <a:pt x="95899" y="52159"/>
                    <a:pt x="93359" y="67399"/>
                  </a:cubicBezTo>
                  <a:cubicBezTo>
                    <a:pt x="90819" y="82639"/>
                    <a:pt x="85739" y="106346"/>
                    <a:pt x="78119" y="123279"/>
                  </a:cubicBezTo>
                  <a:cubicBezTo>
                    <a:pt x="70499" y="140212"/>
                    <a:pt x="54412" y="145292"/>
                    <a:pt x="47639" y="168999"/>
                  </a:cubicBezTo>
                  <a:cubicBezTo>
                    <a:pt x="40866" y="192706"/>
                    <a:pt x="41712" y="240119"/>
                    <a:pt x="37479" y="265519"/>
                  </a:cubicBezTo>
                  <a:cubicBezTo>
                    <a:pt x="33246" y="290919"/>
                    <a:pt x="27319" y="299386"/>
                    <a:pt x="22239" y="321399"/>
                  </a:cubicBezTo>
                  <a:cubicBezTo>
                    <a:pt x="17159" y="343412"/>
                    <a:pt x="9539" y="372199"/>
                    <a:pt x="6999" y="397599"/>
                  </a:cubicBezTo>
                  <a:cubicBezTo>
                    <a:pt x="4459" y="422999"/>
                    <a:pt x="-7394" y="414532"/>
                    <a:pt x="6999" y="473799"/>
                  </a:cubicBezTo>
                  <a:cubicBezTo>
                    <a:pt x="21392" y="533066"/>
                    <a:pt x="84046" y="738806"/>
                    <a:pt x="108599" y="748119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3D15FE24-5452-456D-B0E0-4841769DB810}"/>
                </a:ext>
              </a:extLst>
            </p:cNvPr>
            <p:cNvSpPr/>
            <p:nvPr/>
          </p:nvSpPr>
          <p:spPr>
            <a:xfrm>
              <a:off x="7789698" y="2761073"/>
              <a:ext cx="476261" cy="639635"/>
            </a:xfrm>
            <a:custGeom>
              <a:avLst/>
              <a:gdLst>
                <a:gd name="connsiteX0" fmla="*/ 17663 w 523167"/>
                <a:gd name="connsiteY0" fmla="*/ 221230 h 762969"/>
                <a:gd name="connsiteX1" fmla="*/ 79 w 523167"/>
                <a:gd name="connsiteY1" fmla="*/ 268123 h 762969"/>
                <a:gd name="connsiteX2" fmla="*/ 11802 w 523167"/>
                <a:gd name="connsiteY2" fmla="*/ 332600 h 762969"/>
                <a:gd name="connsiteX3" fmla="*/ 26456 w 523167"/>
                <a:gd name="connsiteY3" fmla="*/ 370700 h 762969"/>
                <a:gd name="connsiteX4" fmla="*/ 58694 w 523167"/>
                <a:gd name="connsiteY4" fmla="*/ 385353 h 762969"/>
                <a:gd name="connsiteX5" fmla="*/ 67487 w 523167"/>
                <a:gd name="connsiteY5" fmla="*/ 432246 h 762969"/>
                <a:gd name="connsiteX6" fmla="*/ 85071 w 523167"/>
                <a:gd name="connsiteY6" fmla="*/ 485000 h 762969"/>
                <a:gd name="connsiteX7" fmla="*/ 108517 w 523167"/>
                <a:gd name="connsiteY7" fmla="*/ 523100 h 762969"/>
                <a:gd name="connsiteX8" fmla="*/ 102656 w 523167"/>
                <a:gd name="connsiteY8" fmla="*/ 549476 h 762969"/>
                <a:gd name="connsiteX9" fmla="*/ 140756 w 523167"/>
                <a:gd name="connsiteY9" fmla="*/ 678430 h 762969"/>
                <a:gd name="connsiteX10" fmla="*/ 249194 w 523167"/>
                <a:gd name="connsiteY10" fmla="*/ 760492 h 762969"/>
                <a:gd name="connsiteX11" fmla="*/ 351771 w 523167"/>
                <a:gd name="connsiteY11" fmla="*/ 734115 h 762969"/>
                <a:gd name="connsiteX12" fmla="*/ 404525 w 523167"/>
                <a:gd name="connsiteY12" fmla="*/ 657915 h 762969"/>
                <a:gd name="connsiteX13" fmla="*/ 392802 w 523167"/>
                <a:gd name="connsiteY13" fmla="*/ 602230 h 762969"/>
                <a:gd name="connsiteX14" fmla="*/ 389871 w 523167"/>
                <a:gd name="connsiteY14" fmla="*/ 567061 h 762969"/>
                <a:gd name="connsiteX15" fmla="*/ 404525 w 523167"/>
                <a:gd name="connsiteY15" fmla="*/ 517238 h 762969"/>
                <a:gd name="connsiteX16" fmla="*/ 433833 w 523167"/>
                <a:gd name="connsiteY16" fmla="*/ 461553 h 762969"/>
                <a:gd name="connsiteX17" fmla="*/ 454348 w 523167"/>
                <a:gd name="connsiteY17" fmla="*/ 414661 h 762969"/>
                <a:gd name="connsiteX18" fmla="*/ 460210 w 523167"/>
                <a:gd name="connsiteY18" fmla="*/ 376561 h 762969"/>
                <a:gd name="connsiteX19" fmla="*/ 480725 w 523167"/>
                <a:gd name="connsiteY19" fmla="*/ 379492 h 762969"/>
                <a:gd name="connsiteX20" fmla="*/ 501240 w 523167"/>
                <a:gd name="connsiteY20" fmla="*/ 353115 h 762969"/>
                <a:gd name="connsiteX21" fmla="*/ 521756 w 523167"/>
                <a:gd name="connsiteY21" fmla="*/ 297430 h 762969"/>
                <a:gd name="connsiteX22" fmla="*/ 518825 w 523167"/>
                <a:gd name="connsiteY22" fmla="*/ 238815 h 762969"/>
                <a:gd name="connsiteX23" fmla="*/ 498310 w 523167"/>
                <a:gd name="connsiteY23" fmla="*/ 203646 h 762969"/>
                <a:gd name="connsiteX24" fmla="*/ 489517 w 523167"/>
                <a:gd name="connsiteY24" fmla="*/ 206576 h 762969"/>
                <a:gd name="connsiteX25" fmla="*/ 445556 w 523167"/>
                <a:gd name="connsiteY25" fmla="*/ 142100 h 762969"/>
                <a:gd name="connsiteX26" fmla="*/ 445556 w 523167"/>
                <a:gd name="connsiteY26" fmla="*/ 80553 h 762969"/>
                <a:gd name="connsiteX27" fmla="*/ 369356 w 523167"/>
                <a:gd name="connsiteY27" fmla="*/ 24869 h 762969"/>
                <a:gd name="connsiteX28" fmla="*/ 211094 w 523167"/>
                <a:gd name="connsiteY28" fmla="*/ 1423 h 762969"/>
                <a:gd name="connsiteX29" fmla="*/ 82140 w 523167"/>
                <a:gd name="connsiteY29" fmla="*/ 16076 h 762969"/>
                <a:gd name="connsiteX30" fmla="*/ 41110 w 523167"/>
                <a:gd name="connsiteY30" fmla="*/ 124515 h 762969"/>
                <a:gd name="connsiteX31" fmla="*/ 17663 w 523167"/>
                <a:gd name="connsiteY31" fmla="*/ 221230 h 76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23167" h="762969">
                  <a:moveTo>
                    <a:pt x="17663" y="221230"/>
                  </a:moveTo>
                  <a:cubicBezTo>
                    <a:pt x="10825" y="245165"/>
                    <a:pt x="1056" y="249561"/>
                    <a:pt x="79" y="268123"/>
                  </a:cubicBezTo>
                  <a:cubicBezTo>
                    <a:pt x="-898" y="286685"/>
                    <a:pt x="7406" y="315504"/>
                    <a:pt x="11802" y="332600"/>
                  </a:cubicBezTo>
                  <a:cubicBezTo>
                    <a:pt x="16198" y="349696"/>
                    <a:pt x="18641" y="361908"/>
                    <a:pt x="26456" y="370700"/>
                  </a:cubicBezTo>
                  <a:cubicBezTo>
                    <a:pt x="34271" y="379492"/>
                    <a:pt x="51856" y="375095"/>
                    <a:pt x="58694" y="385353"/>
                  </a:cubicBezTo>
                  <a:cubicBezTo>
                    <a:pt x="65533" y="395611"/>
                    <a:pt x="63091" y="415638"/>
                    <a:pt x="67487" y="432246"/>
                  </a:cubicBezTo>
                  <a:cubicBezTo>
                    <a:pt x="71883" y="448854"/>
                    <a:pt x="78233" y="469858"/>
                    <a:pt x="85071" y="485000"/>
                  </a:cubicBezTo>
                  <a:cubicBezTo>
                    <a:pt x="91909" y="500142"/>
                    <a:pt x="105586" y="512354"/>
                    <a:pt x="108517" y="523100"/>
                  </a:cubicBezTo>
                  <a:cubicBezTo>
                    <a:pt x="111448" y="533846"/>
                    <a:pt x="97283" y="523588"/>
                    <a:pt x="102656" y="549476"/>
                  </a:cubicBezTo>
                  <a:cubicBezTo>
                    <a:pt x="108029" y="575364"/>
                    <a:pt x="116333" y="643261"/>
                    <a:pt x="140756" y="678430"/>
                  </a:cubicBezTo>
                  <a:cubicBezTo>
                    <a:pt x="165179" y="713599"/>
                    <a:pt x="214025" y="751211"/>
                    <a:pt x="249194" y="760492"/>
                  </a:cubicBezTo>
                  <a:cubicBezTo>
                    <a:pt x="284363" y="769773"/>
                    <a:pt x="325882" y="751211"/>
                    <a:pt x="351771" y="734115"/>
                  </a:cubicBezTo>
                  <a:cubicBezTo>
                    <a:pt x="377660" y="717019"/>
                    <a:pt x="397687" y="679896"/>
                    <a:pt x="404525" y="657915"/>
                  </a:cubicBezTo>
                  <a:cubicBezTo>
                    <a:pt x="411364" y="635934"/>
                    <a:pt x="395244" y="617372"/>
                    <a:pt x="392802" y="602230"/>
                  </a:cubicBezTo>
                  <a:cubicBezTo>
                    <a:pt x="390360" y="587088"/>
                    <a:pt x="387917" y="581226"/>
                    <a:pt x="389871" y="567061"/>
                  </a:cubicBezTo>
                  <a:cubicBezTo>
                    <a:pt x="391825" y="552896"/>
                    <a:pt x="397198" y="534823"/>
                    <a:pt x="404525" y="517238"/>
                  </a:cubicBezTo>
                  <a:cubicBezTo>
                    <a:pt x="411852" y="499653"/>
                    <a:pt x="425529" y="478649"/>
                    <a:pt x="433833" y="461553"/>
                  </a:cubicBezTo>
                  <a:cubicBezTo>
                    <a:pt x="442137" y="444457"/>
                    <a:pt x="449952" y="428826"/>
                    <a:pt x="454348" y="414661"/>
                  </a:cubicBezTo>
                  <a:cubicBezTo>
                    <a:pt x="458744" y="400496"/>
                    <a:pt x="455814" y="382422"/>
                    <a:pt x="460210" y="376561"/>
                  </a:cubicBezTo>
                  <a:cubicBezTo>
                    <a:pt x="464606" y="370700"/>
                    <a:pt x="473887" y="383400"/>
                    <a:pt x="480725" y="379492"/>
                  </a:cubicBezTo>
                  <a:cubicBezTo>
                    <a:pt x="487563" y="375584"/>
                    <a:pt x="494401" y="366792"/>
                    <a:pt x="501240" y="353115"/>
                  </a:cubicBezTo>
                  <a:cubicBezTo>
                    <a:pt x="508079" y="339438"/>
                    <a:pt x="518825" y="316480"/>
                    <a:pt x="521756" y="297430"/>
                  </a:cubicBezTo>
                  <a:cubicBezTo>
                    <a:pt x="524687" y="278380"/>
                    <a:pt x="522733" y="254446"/>
                    <a:pt x="518825" y="238815"/>
                  </a:cubicBezTo>
                  <a:cubicBezTo>
                    <a:pt x="514917" y="223184"/>
                    <a:pt x="503195" y="209019"/>
                    <a:pt x="498310" y="203646"/>
                  </a:cubicBezTo>
                  <a:cubicBezTo>
                    <a:pt x="493425" y="198273"/>
                    <a:pt x="498309" y="216834"/>
                    <a:pt x="489517" y="206576"/>
                  </a:cubicBezTo>
                  <a:cubicBezTo>
                    <a:pt x="480725" y="196318"/>
                    <a:pt x="452883" y="163104"/>
                    <a:pt x="445556" y="142100"/>
                  </a:cubicBezTo>
                  <a:cubicBezTo>
                    <a:pt x="438229" y="121096"/>
                    <a:pt x="458256" y="100091"/>
                    <a:pt x="445556" y="80553"/>
                  </a:cubicBezTo>
                  <a:cubicBezTo>
                    <a:pt x="432856" y="61014"/>
                    <a:pt x="408433" y="38057"/>
                    <a:pt x="369356" y="24869"/>
                  </a:cubicBezTo>
                  <a:cubicBezTo>
                    <a:pt x="330279" y="11681"/>
                    <a:pt x="258963" y="2888"/>
                    <a:pt x="211094" y="1423"/>
                  </a:cubicBezTo>
                  <a:cubicBezTo>
                    <a:pt x="163225" y="-43"/>
                    <a:pt x="110471" y="-4439"/>
                    <a:pt x="82140" y="16076"/>
                  </a:cubicBezTo>
                  <a:cubicBezTo>
                    <a:pt x="53809" y="36591"/>
                    <a:pt x="51368" y="95207"/>
                    <a:pt x="41110" y="124515"/>
                  </a:cubicBezTo>
                  <a:cubicBezTo>
                    <a:pt x="30852" y="153823"/>
                    <a:pt x="24501" y="197295"/>
                    <a:pt x="17663" y="221230"/>
                  </a:cubicBezTo>
                  <a:close/>
                </a:path>
              </a:pathLst>
            </a:custGeom>
            <a:solidFill>
              <a:srgbClr val="FDD3A2"/>
            </a:solidFill>
            <a:ln w="4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4361152E-93E7-4953-A05C-0FF6479E532E}"/>
                </a:ext>
              </a:extLst>
            </p:cNvPr>
            <p:cNvSpPr/>
            <p:nvPr/>
          </p:nvSpPr>
          <p:spPr>
            <a:xfrm>
              <a:off x="7784162" y="2634935"/>
              <a:ext cx="469926" cy="400821"/>
            </a:xfrm>
            <a:custGeom>
              <a:avLst/>
              <a:gdLst>
                <a:gd name="connsiteX0" fmla="*/ 50121 w 516208"/>
                <a:gd name="connsiteY0" fmla="*/ 477197 h 478107"/>
                <a:gd name="connsiteX1" fmla="*/ 26675 w 516208"/>
                <a:gd name="connsiteY1" fmla="*/ 371689 h 478107"/>
                <a:gd name="connsiteX2" fmla="*/ 12021 w 516208"/>
                <a:gd name="connsiteY2" fmla="*/ 345312 h 478107"/>
                <a:gd name="connsiteX3" fmla="*/ 298 w 516208"/>
                <a:gd name="connsiteY3" fmla="*/ 313074 h 478107"/>
                <a:gd name="connsiteX4" fmla="*/ 3229 w 516208"/>
                <a:gd name="connsiteY4" fmla="*/ 277905 h 478107"/>
                <a:gd name="connsiteX5" fmla="*/ 298 w 516208"/>
                <a:gd name="connsiteY5" fmla="*/ 231012 h 478107"/>
                <a:gd name="connsiteX6" fmla="*/ 6160 w 516208"/>
                <a:gd name="connsiteY6" fmla="*/ 184120 h 478107"/>
                <a:gd name="connsiteX7" fmla="*/ 23744 w 516208"/>
                <a:gd name="connsiteY7" fmla="*/ 134297 h 478107"/>
                <a:gd name="connsiteX8" fmla="*/ 64775 w 516208"/>
                <a:gd name="connsiteY8" fmla="*/ 90335 h 478107"/>
                <a:gd name="connsiteX9" fmla="*/ 102875 w 516208"/>
                <a:gd name="connsiteY9" fmla="*/ 52235 h 478107"/>
                <a:gd name="connsiteX10" fmla="*/ 179075 w 516208"/>
                <a:gd name="connsiteY10" fmla="*/ 25859 h 478107"/>
                <a:gd name="connsiteX11" fmla="*/ 214244 w 516208"/>
                <a:gd name="connsiteY11" fmla="*/ 2412 h 478107"/>
                <a:gd name="connsiteX12" fmla="*/ 281652 w 516208"/>
                <a:gd name="connsiteY12" fmla="*/ 2412 h 478107"/>
                <a:gd name="connsiteX13" fmla="*/ 357852 w 516208"/>
                <a:gd name="connsiteY13" fmla="*/ 17066 h 478107"/>
                <a:gd name="connsiteX14" fmla="*/ 401814 w 516208"/>
                <a:gd name="connsiteY14" fmla="*/ 52235 h 478107"/>
                <a:gd name="connsiteX15" fmla="*/ 454568 w 516208"/>
                <a:gd name="connsiteY15" fmla="*/ 81543 h 478107"/>
                <a:gd name="connsiteX16" fmla="*/ 498529 w 516208"/>
                <a:gd name="connsiteY16" fmla="*/ 140159 h 478107"/>
                <a:gd name="connsiteX17" fmla="*/ 507321 w 516208"/>
                <a:gd name="connsiteY17" fmla="*/ 207566 h 478107"/>
                <a:gd name="connsiteX18" fmla="*/ 516114 w 516208"/>
                <a:gd name="connsiteY18" fmla="*/ 266182 h 478107"/>
                <a:gd name="connsiteX19" fmla="*/ 501460 w 516208"/>
                <a:gd name="connsiteY19" fmla="*/ 324797 h 478107"/>
                <a:gd name="connsiteX20" fmla="*/ 495598 w 516208"/>
                <a:gd name="connsiteY20" fmla="*/ 354105 h 478107"/>
                <a:gd name="connsiteX21" fmla="*/ 489737 w 516208"/>
                <a:gd name="connsiteY21" fmla="*/ 403928 h 478107"/>
                <a:gd name="connsiteX22" fmla="*/ 475083 w 516208"/>
                <a:gd name="connsiteY22" fmla="*/ 444959 h 478107"/>
                <a:gd name="connsiteX23" fmla="*/ 457498 w 516208"/>
                <a:gd name="connsiteY23" fmla="*/ 380482 h 478107"/>
                <a:gd name="connsiteX24" fmla="*/ 448706 w 516208"/>
                <a:gd name="connsiteY24" fmla="*/ 351174 h 478107"/>
                <a:gd name="connsiteX25" fmla="*/ 422329 w 516208"/>
                <a:gd name="connsiteY25" fmla="*/ 304282 h 478107"/>
                <a:gd name="connsiteX26" fmla="*/ 419398 w 516208"/>
                <a:gd name="connsiteY26" fmla="*/ 248597 h 478107"/>
                <a:gd name="connsiteX27" fmla="*/ 381298 w 516208"/>
                <a:gd name="connsiteY27" fmla="*/ 225151 h 478107"/>
                <a:gd name="connsiteX28" fmla="*/ 357852 w 516208"/>
                <a:gd name="connsiteY28" fmla="*/ 233943 h 478107"/>
                <a:gd name="connsiteX29" fmla="*/ 322683 w 516208"/>
                <a:gd name="connsiteY29" fmla="*/ 216359 h 478107"/>
                <a:gd name="connsiteX30" fmla="*/ 278721 w 516208"/>
                <a:gd name="connsiteY30" fmla="*/ 228082 h 478107"/>
                <a:gd name="connsiteX31" fmla="*/ 249414 w 516208"/>
                <a:gd name="connsiteY31" fmla="*/ 236874 h 478107"/>
                <a:gd name="connsiteX32" fmla="*/ 199591 w 516208"/>
                <a:gd name="connsiteY32" fmla="*/ 231012 h 478107"/>
                <a:gd name="connsiteX33" fmla="*/ 143906 w 516208"/>
                <a:gd name="connsiteY33" fmla="*/ 242735 h 478107"/>
                <a:gd name="connsiteX34" fmla="*/ 111668 w 516208"/>
                <a:gd name="connsiteY34" fmla="*/ 245666 h 478107"/>
                <a:gd name="connsiteX35" fmla="*/ 94083 w 516208"/>
                <a:gd name="connsiteY35" fmla="*/ 260320 h 478107"/>
                <a:gd name="connsiteX36" fmla="*/ 88221 w 516208"/>
                <a:gd name="connsiteY36" fmla="*/ 304282 h 478107"/>
                <a:gd name="connsiteX37" fmla="*/ 67706 w 516208"/>
                <a:gd name="connsiteY37" fmla="*/ 333589 h 478107"/>
                <a:gd name="connsiteX38" fmla="*/ 67706 w 516208"/>
                <a:gd name="connsiteY38" fmla="*/ 418582 h 478107"/>
                <a:gd name="connsiteX39" fmla="*/ 50121 w 516208"/>
                <a:gd name="connsiteY39" fmla="*/ 477197 h 47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16208" h="478107">
                  <a:moveTo>
                    <a:pt x="50121" y="477197"/>
                  </a:moveTo>
                  <a:cubicBezTo>
                    <a:pt x="43283" y="469382"/>
                    <a:pt x="33025" y="393670"/>
                    <a:pt x="26675" y="371689"/>
                  </a:cubicBezTo>
                  <a:cubicBezTo>
                    <a:pt x="20325" y="349708"/>
                    <a:pt x="16417" y="355081"/>
                    <a:pt x="12021" y="345312"/>
                  </a:cubicBezTo>
                  <a:cubicBezTo>
                    <a:pt x="7625" y="335543"/>
                    <a:pt x="1763" y="324308"/>
                    <a:pt x="298" y="313074"/>
                  </a:cubicBezTo>
                  <a:cubicBezTo>
                    <a:pt x="-1167" y="301840"/>
                    <a:pt x="3229" y="291582"/>
                    <a:pt x="3229" y="277905"/>
                  </a:cubicBezTo>
                  <a:cubicBezTo>
                    <a:pt x="3229" y="264228"/>
                    <a:pt x="-191" y="246643"/>
                    <a:pt x="298" y="231012"/>
                  </a:cubicBezTo>
                  <a:cubicBezTo>
                    <a:pt x="786" y="215381"/>
                    <a:pt x="2252" y="200239"/>
                    <a:pt x="6160" y="184120"/>
                  </a:cubicBezTo>
                  <a:cubicBezTo>
                    <a:pt x="10068" y="168001"/>
                    <a:pt x="13975" y="149928"/>
                    <a:pt x="23744" y="134297"/>
                  </a:cubicBezTo>
                  <a:cubicBezTo>
                    <a:pt x="33513" y="118666"/>
                    <a:pt x="51587" y="104012"/>
                    <a:pt x="64775" y="90335"/>
                  </a:cubicBezTo>
                  <a:cubicBezTo>
                    <a:pt x="77964" y="76658"/>
                    <a:pt x="83825" y="62981"/>
                    <a:pt x="102875" y="52235"/>
                  </a:cubicBezTo>
                  <a:cubicBezTo>
                    <a:pt x="121925" y="41489"/>
                    <a:pt x="160513" y="34163"/>
                    <a:pt x="179075" y="25859"/>
                  </a:cubicBezTo>
                  <a:cubicBezTo>
                    <a:pt x="197637" y="17555"/>
                    <a:pt x="197148" y="6320"/>
                    <a:pt x="214244" y="2412"/>
                  </a:cubicBezTo>
                  <a:cubicBezTo>
                    <a:pt x="231340" y="-1496"/>
                    <a:pt x="257717" y="-30"/>
                    <a:pt x="281652" y="2412"/>
                  </a:cubicBezTo>
                  <a:cubicBezTo>
                    <a:pt x="305587" y="4854"/>
                    <a:pt x="337825" y="8762"/>
                    <a:pt x="357852" y="17066"/>
                  </a:cubicBezTo>
                  <a:cubicBezTo>
                    <a:pt x="377879" y="25370"/>
                    <a:pt x="385695" y="41489"/>
                    <a:pt x="401814" y="52235"/>
                  </a:cubicBezTo>
                  <a:cubicBezTo>
                    <a:pt x="417933" y="62981"/>
                    <a:pt x="438449" y="66889"/>
                    <a:pt x="454568" y="81543"/>
                  </a:cubicBezTo>
                  <a:cubicBezTo>
                    <a:pt x="470687" y="96197"/>
                    <a:pt x="489737" y="119155"/>
                    <a:pt x="498529" y="140159"/>
                  </a:cubicBezTo>
                  <a:cubicBezTo>
                    <a:pt x="507321" y="161163"/>
                    <a:pt x="504390" y="186562"/>
                    <a:pt x="507321" y="207566"/>
                  </a:cubicBezTo>
                  <a:cubicBezTo>
                    <a:pt x="510252" y="228570"/>
                    <a:pt x="517091" y="246644"/>
                    <a:pt x="516114" y="266182"/>
                  </a:cubicBezTo>
                  <a:cubicBezTo>
                    <a:pt x="515137" y="285720"/>
                    <a:pt x="504879" y="310143"/>
                    <a:pt x="501460" y="324797"/>
                  </a:cubicBezTo>
                  <a:cubicBezTo>
                    <a:pt x="498041" y="339451"/>
                    <a:pt x="497552" y="340917"/>
                    <a:pt x="495598" y="354105"/>
                  </a:cubicBezTo>
                  <a:cubicBezTo>
                    <a:pt x="493644" y="367293"/>
                    <a:pt x="493156" y="388786"/>
                    <a:pt x="489737" y="403928"/>
                  </a:cubicBezTo>
                  <a:cubicBezTo>
                    <a:pt x="486318" y="419070"/>
                    <a:pt x="480456" y="448867"/>
                    <a:pt x="475083" y="444959"/>
                  </a:cubicBezTo>
                  <a:cubicBezTo>
                    <a:pt x="469710" y="441051"/>
                    <a:pt x="461894" y="396113"/>
                    <a:pt x="457498" y="380482"/>
                  </a:cubicBezTo>
                  <a:cubicBezTo>
                    <a:pt x="453102" y="364851"/>
                    <a:pt x="454567" y="363874"/>
                    <a:pt x="448706" y="351174"/>
                  </a:cubicBezTo>
                  <a:cubicBezTo>
                    <a:pt x="442845" y="338474"/>
                    <a:pt x="427214" y="321378"/>
                    <a:pt x="422329" y="304282"/>
                  </a:cubicBezTo>
                  <a:cubicBezTo>
                    <a:pt x="417444" y="287186"/>
                    <a:pt x="426236" y="261785"/>
                    <a:pt x="419398" y="248597"/>
                  </a:cubicBezTo>
                  <a:cubicBezTo>
                    <a:pt x="412560" y="235409"/>
                    <a:pt x="391556" y="227593"/>
                    <a:pt x="381298" y="225151"/>
                  </a:cubicBezTo>
                  <a:cubicBezTo>
                    <a:pt x="371040" y="222709"/>
                    <a:pt x="367621" y="235408"/>
                    <a:pt x="357852" y="233943"/>
                  </a:cubicBezTo>
                  <a:cubicBezTo>
                    <a:pt x="348083" y="232478"/>
                    <a:pt x="335871" y="217336"/>
                    <a:pt x="322683" y="216359"/>
                  </a:cubicBezTo>
                  <a:cubicBezTo>
                    <a:pt x="309495" y="215382"/>
                    <a:pt x="290933" y="224663"/>
                    <a:pt x="278721" y="228082"/>
                  </a:cubicBezTo>
                  <a:cubicBezTo>
                    <a:pt x="266509" y="231501"/>
                    <a:pt x="262602" y="236386"/>
                    <a:pt x="249414" y="236874"/>
                  </a:cubicBezTo>
                  <a:cubicBezTo>
                    <a:pt x="236226" y="237362"/>
                    <a:pt x="217176" y="230035"/>
                    <a:pt x="199591" y="231012"/>
                  </a:cubicBezTo>
                  <a:cubicBezTo>
                    <a:pt x="182006" y="231989"/>
                    <a:pt x="158560" y="240293"/>
                    <a:pt x="143906" y="242735"/>
                  </a:cubicBezTo>
                  <a:cubicBezTo>
                    <a:pt x="129252" y="245177"/>
                    <a:pt x="119972" y="242735"/>
                    <a:pt x="111668" y="245666"/>
                  </a:cubicBezTo>
                  <a:cubicBezTo>
                    <a:pt x="103364" y="248597"/>
                    <a:pt x="97991" y="250551"/>
                    <a:pt x="94083" y="260320"/>
                  </a:cubicBezTo>
                  <a:cubicBezTo>
                    <a:pt x="90175" y="270089"/>
                    <a:pt x="92617" y="292071"/>
                    <a:pt x="88221" y="304282"/>
                  </a:cubicBezTo>
                  <a:cubicBezTo>
                    <a:pt x="83825" y="316493"/>
                    <a:pt x="71125" y="314539"/>
                    <a:pt x="67706" y="333589"/>
                  </a:cubicBezTo>
                  <a:cubicBezTo>
                    <a:pt x="64287" y="352639"/>
                    <a:pt x="69171" y="396601"/>
                    <a:pt x="67706" y="418582"/>
                  </a:cubicBezTo>
                  <a:cubicBezTo>
                    <a:pt x="66241" y="440563"/>
                    <a:pt x="56959" y="485012"/>
                    <a:pt x="50121" y="47719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09524D6-4279-4B0F-8009-C1339BF480D4}"/>
                </a:ext>
              </a:extLst>
            </p:cNvPr>
            <p:cNvSpPr/>
            <p:nvPr/>
          </p:nvSpPr>
          <p:spPr>
            <a:xfrm>
              <a:off x="7623292" y="3200026"/>
              <a:ext cx="821698" cy="1266733"/>
            </a:xfrm>
            <a:custGeom>
              <a:avLst/>
              <a:gdLst>
                <a:gd name="connsiteX0" fmla="*/ 285568 w 902625"/>
                <a:gd name="connsiteY0" fmla="*/ 1267 h 1510983"/>
                <a:gd name="connsiteX1" fmla="*/ 294712 w 902625"/>
                <a:gd name="connsiteY1" fmla="*/ 68323 h 1510983"/>
                <a:gd name="connsiteX2" fmla="*/ 352624 w 902625"/>
                <a:gd name="connsiteY2" fmla="*/ 117091 h 1510983"/>
                <a:gd name="connsiteX3" fmla="*/ 410536 w 902625"/>
                <a:gd name="connsiteY3" fmla="*/ 171955 h 1510983"/>
                <a:gd name="connsiteX4" fmla="*/ 462352 w 902625"/>
                <a:gd name="connsiteY4" fmla="*/ 184147 h 1510983"/>
                <a:gd name="connsiteX5" fmla="*/ 529408 w 902625"/>
                <a:gd name="connsiteY5" fmla="*/ 150619 h 1510983"/>
                <a:gd name="connsiteX6" fmla="*/ 584272 w 902625"/>
                <a:gd name="connsiteY6" fmla="*/ 104899 h 1510983"/>
                <a:gd name="connsiteX7" fmla="*/ 593416 w 902625"/>
                <a:gd name="connsiteY7" fmla="*/ 83563 h 1510983"/>
                <a:gd name="connsiteX8" fmla="*/ 581224 w 902625"/>
                <a:gd name="connsiteY8" fmla="*/ 65275 h 1510983"/>
                <a:gd name="connsiteX9" fmla="*/ 608656 w 902625"/>
                <a:gd name="connsiteY9" fmla="*/ 101851 h 1510983"/>
                <a:gd name="connsiteX10" fmla="*/ 608656 w 902625"/>
                <a:gd name="connsiteY10" fmla="*/ 138427 h 1510983"/>
                <a:gd name="connsiteX11" fmla="*/ 605608 w 902625"/>
                <a:gd name="connsiteY11" fmla="*/ 175003 h 1510983"/>
                <a:gd name="connsiteX12" fmla="*/ 654376 w 902625"/>
                <a:gd name="connsiteY12" fmla="*/ 217675 h 1510983"/>
                <a:gd name="connsiteX13" fmla="*/ 761056 w 902625"/>
                <a:gd name="connsiteY13" fmla="*/ 406651 h 1510983"/>
                <a:gd name="connsiteX14" fmla="*/ 773248 w 902625"/>
                <a:gd name="connsiteY14" fmla="*/ 836419 h 1510983"/>
                <a:gd name="connsiteX15" fmla="*/ 861640 w 902625"/>
                <a:gd name="connsiteY15" fmla="*/ 1214371 h 1510983"/>
                <a:gd name="connsiteX16" fmla="*/ 901264 w 902625"/>
                <a:gd name="connsiteY16" fmla="*/ 1397251 h 1510983"/>
                <a:gd name="connsiteX17" fmla="*/ 815920 w 902625"/>
                <a:gd name="connsiteY17" fmla="*/ 1427731 h 1510983"/>
                <a:gd name="connsiteX18" fmla="*/ 742768 w 902625"/>
                <a:gd name="connsiteY18" fmla="*/ 1436875 h 1510983"/>
                <a:gd name="connsiteX19" fmla="*/ 681808 w 902625"/>
                <a:gd name="connsiteY19" fmla="*/ 1433827 h 1510983"/>
                <a:gd name="connsiteX20" fmla="*/ 559888 w 902625"/>
                <a:gd name="connsiteY20" fmla="*/ 1461259 h 1510983"/>
                <a:gd name="connsiteX21" fmla="*/ 434920 w 902625"/>
                <a:gd name="connsiteY21" fmla="*/ 1491739 h 1510983"/>
                <a:gd name="connsiteX22" fmla="*/ 355672 w 902625"/>
                <a:gd name="connsiteY22" fmla="*/ 1506979 h 1510983"/>
                <a:gd name="connsiteX23" fmla="*/ 230704 w 902625"/>
                <a:gd name="connsiteY23" fmla="*/ 1510027 h 1510983"/>
                <a:gd name="connsiteX24" fmla="*/ 133168 w 902625"/>
                <a:gd name="connsiteY24" fmla="*/ 1506979 h 1510983"/>
                <a:gd name="connsiteX25" fmla="*/ 14296 w 902625"/>
                <a:gd name="connsiteY25" fmla="*/ 1470403 h 1510983"/>
                <a:gd name="connsiteX26" fmla="*/ 5152 w 902625"/>
                <a:gd name="connsiteY26" fmla="*/ 1196083 h 1510983"/>
                <a:gd name="connsiteX27" fmla="*/ 41728 w 902625"/>
                <a:gd name="connsiteY27" fmla="*/ 702307 h 1510983"/>
                <a:gd name="connsiteX28" fmla="*/ 145360 w 902625"/>
                <a:gd name="connsiteY28" fmla="*/ 226819 h 1510983"/>
                <a:gd name="connsiteX29" fmla="*/ 245944 w 902625"/>
                <a:gd name="connsiteY29" fmla="*/ 40891 h 1510983"/>
                <a:gd name="connsiteX30" fmla="*/ 285568 w 902625"/>
                <a:gd name="connsiteY30" fmla="*/ 1267 h 151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2625" h="1510983">
                  <a:moveTo>
                    <a:pt x="285568" y="1267"/>
                  </a:moveTo>
                  <a:cubicBezTo>
                    <a:pt x="293696" y="5839"/>
                    <a:pt x="283536" y="49019"/>
                    <a:pt x="294712" y="68323"/>
                  </a:cubicBezTo>
                  <a:cubicBezTo>
                    <a:pt x="305888" y="87627"/>
                    <a:pt x="333320" y="99819"/>
                    <a:pt x="352624" y="117091"/>
                  </a:cubicBezTo>
                  <a:cubicBezTo>
                    <a:pt x="371928" y="134363"/>
                    <a:pt x="392248" y="160779"/>
                    <a:pt x="410536" y="171955"/>
                  </a:cubicBezTo>
                  <a:cubicBezTo>
                    <a:pt x="428824" y="183131"/>
                    <a:pt x="442540" y="187703"/>
                    <a:pt x="462352" y="184147"/>
                  </a:cubicBezTo>
                  <a:cubicBezTo>
                    <a:pt x="482164" y="180591"/>
                    <a:pt x="509088" y="163827"/>
                    <a:pt x="529408" y="150619"/>
                  </a:cubicBezTo>
                  <a:cubicBezTo>
                    <a:pt x="549728" y="137411"/>
                    <a:pt x="573604" y="116075"/>
                    <a:pt x="584272" y="104899"/>
                  </a:cubicBezTo>
                  <a:cubicBezTo>
                    <a:pt x="594940" y="93723"/>
                    <a:pt x="593924" y="90167"/>
                    <a:pt x="593416" y="83563"/>
                  </a:cubicBezTo>
                  <a:cubicBezTo>
                    <a:pt x="592908" y="76959"/>
                    <a:pt x="578684" y="62227"/>
                    <a:pt x="581224" y="65275"/>
                  </a:cubicBezTo>
                  <a:cubicBezTo>
                    <a:pt x="583764" y="68323"/>
                    <a:pt x="604084" y="89659"/>
                    <a:pt x="608656" y="101851"/>
                  </a:cubicBezTo>
                  <a:cubicBezTo>
                    <a:pt x="613228" y="114043"/>
                    <a:pt x="609164" y="126235"/>
                    <a:pt x="608656" y="138427"/>
                  </a:cubicBezTo>
                  <a:cubicBezTo>
                    <a:pt x="608148" y="150619"/>
                    <a:pt x="597988" y="161795"/>
                    <a:pt x="605608" y="175003"/>
                  </a:cubicBezTo>
                  <a:cubicBezTo>
                    <a:pt x="613228" y="188211"/>
                    <a:pt x="628468" y="179067"/>
                    <a:pt x="654376" y="217675"/>
                  </a:cubicBezTo>
                  <a:cubicBezTo>
                    <a:pt x="680284" y="256283"/>
                    <a:pt x="741244" y="303527"/>
                    <a:pt x="761056" y="406651"/>
                  </a:cubicBezTo>
                  <a:cubicBezTo>
                    <a:pt x="780868" y="509775"/>
                    <a:pt x="756484" y="701799"/>
                    <a:pt x="773248" y="836419"/>
                  </a:cubicBezTo>
                  <a:cubicBezTo>
                    <a:pt x="790012" y="971039"/>
                    <a:pt x="840304" y="1120899"/>
                    <a:pt x="861640" y="1214371"/>
                  </a:cubicBezTo>
                  <a:cubicBezTo>
                    <a:pt x="882976" y="1307843"/>
                    <a:pt x="908884" y="1361691"/>
                    <a:pt x="901264" y="1397251"/>
                  </a:cubicBezTo>
                  <a:cubicBezTo>
                    <a:pt x="893644" y="1432811"/>
                    <a:pt x="842336" y="1421127"/>
                    <a:pt x="815920" y="1427731"/>
                  </a:cubicBezTo>
                  <a:cubicBezTo>
                    <a:pt x="789504" y="1434335"/>
                    <a:pt x="765120" y="1435859"/>
                    <a:pt x="742768" y="1436875"/>
                  </a:cubicBezTo>
                  <a:cubicBezTo>
                    <a:pt x="720416" y="1437891"/>
                    <a:pt x="712288" y="1429763"/>
                    <a:pt x="681808" y="1433827"/>
                  </a:cubicBezTo>
                  <a:cubicBezTo>
                    <a:pt x="651328" y="1437891"/>
                    <a:pt x="559888" y="1461259"/>
                    <a:pt x="559888" y="1461259"/>
                  </a:cubicBezTo>
                  <a:lnTo>
                    <a:pt x="434920" y="1491739"/>
                  </a:lnTo>
                  <a:cubicBezTo>
                    <a:pt x="400884" y="1499359"/>
                    <a:pt x="389708" y="1503931"/>
                    <a:pt x="355672" y="1506979"/>
                  </a:cubicBezTo>
                  <a:cubicBezTo>
                    <a:pt x="321636" y="1510027"/>
                    <a:pt x="267788" y="1510027"/>
                    <a:pt x="230704" y="1510027"/>
                  </a:cubicBezTo>
                  <a:cubicBezTo>
                    <a:pt x="193620" y="1510027"/>
                    <a:pt x="169236" y="1513583"/>
                    <a:pt x="133168" y="1506979"/>
                  </a:cubicBezTo>
                  <a:cubicBezTo>
                    <a:pt x="97100" y="1500375"/>
                    <a:pt x="35632" y="1522219"/>
                    <a:pt x="14296" y="1470403"/>
                  </a:cubicBezTo>
                  <a:cubicBezTo>
                    <a:pt x="-7040" y="1418587"/>
                    <a:pt x="580" y="1324099"/>
                    <a:pt x="5152" y="1196083"/>
                  </a:cubicBezTo>
                  <a:cubicBezTo>
                    <a:pt x="9724" y="1068067"/>
                    <a:pt x="18360" y="863851"/>
                    <a:pt x="41728" y="702307"/>
                  </a:cubicBezTo>
                  <a:cubicBezTo>
                    <a:pt x="65096" y="540763"/>
                    <a:pt x="111324" y="337055"/>
                    <a:pt x="145360" y="226819"/>
                  </a:cubicBezTo>
                  <a:cubicBezTo>
                    <a:pt x="179396" y="116583"/>
                    <a:pt x="222068" y="78483"/>
                    <a:pt x="245944" y="40891"/>
                  </a:cubicBezTo>
                  <a:cubicBezTo>
                    <a:pt x="269820" y="3299"/>
                    <a:pt x="277440" y="-3305"/>
                    <a:pt x="285568" y="1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B7BD1EA-6D0B-4161-B3B4-7ED9DD140F63}"/>
                </a:ext>
              </a:extLst>
            </p:cNvPr>
            <p:cNvSpPr/>
            <p:nvPr/>
          </p:nvSpPr>
          <p:spPr>
            <a:xfrm>
              <a:off x="7953489" y="3344091"/>
              <a:ext cx="338943" cy="1011835"/>
            </a:xfrm>
            <a:custGeom>
              <a:avLst/>
              <a:gdLst>
                <a:gd name="connsiteX0" fmla="*/ 60010 w 372325"/>
                <a:gd name="connsiteY0" fmla="*/ 111 h 1206936"/>
                <a:gd name="connsiteX1" fmla="*/ 2098 w 372325"/>
                <a:gd name="connsiteY1" fmla="*/ 42783 h 1206936"/>
                <a:gd name="connsiteX2" fmla="*/ 14290 w 372325"/>
                <a:gd name="connsiteY2" fmla="*/ 79359 h 1206936"/>
                <a:gd name="connsiteX3" fmla="*/ 29530 w 372325"/>
                <a:gd name="connsiteY3" fmla="*/ 97647 h 1206936"/>
                <a:gd name="connsiteX4" fmla="*/ 44770 w 372325"/>
                <a:gd name="connsiteY4" fmla="*/ 122031 h 1206936"/>
                <a:gd name="connsiteX5" fmla="*/ 29530 w 372325"/>
                <a:gd name="connsiteY5" fmla="*/ 170799 h 1206936"/>
                <a:gd name="connsiteX6" fmla="*/ 32578 w 372325"/>
                <a:gd name="connsiteY6" fmla="*/ 259191 h 1206936"/>
                <a:gd name="connsiteX7" fmla="*/ 50866 w 372325"/>
                <a:gd name="connsiteY7" fmla="*/ 393303 h 1206936"/>
                <a:gd name="connsiteX8" fmla="*/ 133162 w 372325"/>
                <a:gd name="connsiteY8" fmla="*/ 926703 h 1206936"/>
                <a:gd name="connsiteX9" fmla="*/ 166690 w 372325"/>
                <a:gd name="connsiteY9" fmla="*/ 1097391 h 1206936"/>
                <a:gd name="connsiteX10" fmla="*/ 178882 w 372325"/>
                <a:gd name="connsiteY10" fmla="*/ 1124823 h 1206936"/>
                <a:gd name="connsiteX11" fmla="*/ 227650 w 372325"/>
                <a:gd name="connsiteY11" fmla="*/ 1158351 h 1206936"/>
                <a:gd name="connsiteX12" fmla="*/ 297754 w 372325"/>
                <a:gd name="connsiteY12" fmla="*/ 1201023 h 1206936"/>
                <a:gd name="connsiteX13" fmla="*/ 316042 w 372325"/>
                <a:gd name="connsiteY13" fmla="*/ 1191879 h 1206936"/>
                <a:gd name="connsiteX14" fmla="*/ 367858 w 372325"/>
                <a:gd name="connsiteY14" fmla="*/ 1066911 h 1206936"/>
                <a:gd name="connsiteX15" fmla="*/ 367858 w 372325"/>
                <a:gd name="connsiteY15" fmla="*/ 1036431 h 1206936"/>
                <a:gd name="connsiteX16" fmla="*/ 352618 w 372325"/>
                <a:gd name="connsiteY16" fmla="*/ 990711 h 1206936"/>
                <a:gd name="connsiteX17" fmla="*/ 306898 w 372325"/>
                <a:gd name="connsiteY17" fmla="*/ 810879 h 1206936"/>
                <a:gd name="connsiteX18" fmla="*/ 230698 w 372325"/>
                <a:gd name="connsiteY18" fmla="*/ 457311 h 1206936"/>
                <a:gd name="connsiteX19" fmla="*/ 188026 w 372325"/>
                <a:gd name="connsiteY19" fmla="*/ 289671 h 1206936"/>
                <a:gd name="connsiteX20" fmla="*/ 166690 w 372325"/>
                <a:gd name="connsiteY20" fmla="*/ 210423 h 1206936"/>
                <a:gd name="connsiteX21" fmla="*/ 142306 w 372325"/>
                <a:gd name="connsiteY21" fmla="*/ 173847 h 1206936"/>
                <a:gd name="connsiteX22" fmla="*/ 124018 w 372325"/>
                <a:gd name="connsiteY22" fmla="*/ 131175 h 1206936"/>
                <a:gd name="connsiteX23" fmla="*/ 117922 w 372325"/>
                <a:gd name="connsiteY23" fmla="*/ 100695 h 1206936"/>
                <a:gd name="connsiteX24" fmla="*/ 148402 w 372325"/>
                <a:gd name="connsiteY24" fmla="*/ 82407 h 1206936"/>
                <a:gd name="connsiteX25" fmla="*/ 154498 w 372325"/>
                <a:gd name="connsiteY25" fmla="*/ 54975 h 1206936"/>
                <a:gd name="connsiteX26" fmla="*/ 136210 w 372325"/>
                <a:gd name="connsiteY26" fmla="*/ 30591 h 1206936"/>
                <a:gd name="connsiteX27" fmla="*/ 60010 w 372325"/>
                <a:gd name="connsiteY27" fmla="*/ 111 h 12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2325" h="1206936">
                  <a:moveTo>
                    <a:pt x="60010" y="111"/>
                  </a:moveTo>
                  <a:cubicBezTo>
                    <a:pt x="37658" y="2143"/>
                    <a:pt x="9718" y="29575"/>
                    <a:pt x="2098" y="42783"/>
                  </a:cubicBezTo>
                  <a:cubicBezTo>
                    <a:pt x="-5522" y="55991"/>
                    <a:pt x="9718" y="70215"/>
                    <a:pt x="14290" y="79359"/>
                  </a:cubicBezTo>
                  <a:cubicBezTo>
                    <a:pt x="18862" y="88503"/>
                    <a:pt x="24450" y="90535"/>
                    <a:pt x="29530" y="97647"/>
                  </a:cubicBezTo>
                  <a:cubicBezTo>
                    <a:pt x="34610" y="104759"/>
                    <a:pt x="44770" y="109839"/>
                    <a:pt x="44770" y="122031"/>
                  </a:cubicBezTo>
                  <a:cubicBezTo>
                    <a:pt x="44770" y="134223"/>
                    <a:pt x="31562" y="147939"/>
                    <a:pt x="29530" y="170799"/>
                  </a:cubicBezTo>
                  <a:cubicBezTo>
                    <a:pt x="27498" y="193659"/>
                    <a:pt x="29022" y="222107"/>
                    <a:pt x="32578" y="259191"/>
                  </a:cubicBezTo>
                  <a:cubicBezTo>
                    <a:pt x="36134" y="296275"/>
                    <a:pt x="34102" y="282051"/>
                    <a:pt x="50866" y="393303"/>
                  </a:cubicBezTo>
                  <a:cubicBezTo>
                    <a:pt x="67630" y="504555"/>
                    <a:pt x="113858" y="809355"/>
                    <a:pt x="133162" y="926703"/>
                  </a:cubicBezTo>
                  <a:cubicBezTo>
                    <a:pt x="152466" y="1044051"/>
                    <a:pt x="159070" y="1064371"/>
                    <a:pt x="166690" y="1097391"/>
                  </a:cubicBezTo>
                  <a:cubicBezTo>
                    <a:pt x="174310" y="1130411"/>
                    <a:pt x="168722" y="1114663"/>
                    <a:pt x="178882" y="1124823"/>
                  </a:cubicBezTo>
                  <a:cubicBezTo>
                    <a:pt x="189042" y="1134983"/>
                    <a:pt x="207838" y="1145651"/>
                    <a:pt x="227650" y="1158351"/>
                  </a:cubicBezTo>
                  <a:cubicBezTo>
                    <a:pt x="247462" y="1171051"/>
                    <a:pt x="283022" y="1195435"/>
                    <a:pt x="297754" y="1201023"/>
                  </a:cubicBezTo>
                  <a:cubicBezTo>
                    <a:pt x="312486" y="1206611"/>
                    <a:pt x="304358" y="1214231"/>
                    <a:pt x="316042" y="1191879"/>
                  </a:cubicBezTo>
                  <a:cubicBezTo>
                    <a:pt x="327726" y="1169527"/>
                    <a:pt x="359222" y="1092819"/>
                    <a:pt x="367858" y="1066911"/>
                  </a:cubicBezTo>
                  <a:cubicBezTo>
                    <a:pt x="376494" y="1041003"/>
                    <a:pt x="370398" y="1049131"/>
                    <a:pt x="367858" y="1036431"/>
                  </a:cubicBezTo>
                  <a:cubicBezTo>
                    <a:pt x="365318" y="1023731"/>
                    <a:pt x="362778" y="1028303"/>
                    <a:pt x="352618" y="990711"/>
                  </a:cubicBezTo>
                  <a:cubicBezTo>
                    <a:pt x="342458" y="953119"/>
                    <a:pt x="327218" y="899779"/>
                    <a:pt x="306898" y="810879"/>
                  </a:cubicBezTo>
                  <a:cubicBezTo>
                    <a:pt x="286578" y="721979"/>
                    <a:pt x="250510" y="544179"/>
                    <a:pt x="230698" y="457311"/>
                  </a:cubicBezTo>
                  <a:cubicBezTo>
                    <a:pt x="210886" y="370443"/>
                    <a:pt x="198694" y="330819"/>
                    <a:pt x="188026" y="289671"/>
                  </a:cubicBezTo>
                  <a:cubicBezTo>
                    <a:pt x="177358" y="248523"/>
                    <a:pt x="174310" y="229727"/>
                    <a:pt x="166690" y="210423"/>
                  </a:cubicBezTo>
                  <a:cubicBezTo>
                    <a:pt x="159070" y="191119"/>
                    <a:pt x="149418" y="187055"/>
                    <a:pt x="142306" y="173847"/>
                  </a:cubicBezTo>
                  <a:cubicBezTo>
                    <a:pt x="135194" y="160639"/>
                    <a:pt x="128082" y="143367"/>
                    <a:pt x="124018" y="131175"/>
                  </a:cubicBezTo>
                  <a:cubicBezTo>
                    <a:pt x="119954" y="118983"/>
                    <a:pt x="113858" y="108823"/>
                    <a:pt x="117922" y="100695"/>
                  </a:cubicBezTo>
                  <a:cubicBezTo>
                    <a:pt x="121986" y="92567"/>
                    <a:pt x="142306" y="90027"/>
                    <a:pt x="148402" y="82407"/>
                  </a:cubicBezTo>
                  <a:cubicBezTo>
                    <a:pt x="154498" y="74787"/>
                    <a:pt x="156530" y="63611"/>
                    <a:pt x="154498" y="54975"/>
                  </a:cubicBezTo>
                  <a:cubicBezTo>
                    <a:pt x="152466" y="46339"/>
                    <a:pt x="144846" y="36687"/>
                    <a:pt x="136210" y="30591"/>
                  </a:cubicBezTo>
                  <a:cubicBezTo>
                    <a:pt x="127574" y="24495"/>
                    <a:pt x="82362" y="-1921"/>
                    <a:pt x="60010" y="1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7CDA8FB4-EC6D-4272-B7C2-12F4DF94C699}"/>
                </a:ext>
              </a:extLst>
            </p:cNvPr>
            <p:cNvSpPr/>
            <p:nvPr/>
          </p:nvSpPr>
          <p:spPr>
            <a:xfrm>
              <a:off x="8176012" y="3285666"/>
              <a:ext cx="456714" cy="1617539"/>
            </a:xfrm>
            <a:custGeom>
              <a:avLst/>
              <a:gdLst>
                <a:gd name="connsiteX0" fmla="*/ 217 w 501695"/>
                <a:gd name="connsiteY0" fmla="*/ 1783 h 1929431"/>
                <a:gd name="connsiteX1" fmla="*/ 44332 w 501695"/>
                <a:gd name="connsiteY1" fmla="*/ 73973 h 1929431"/>
                <a:gd name="connsiteX2" fmla="*/ 96469 w 501695"/>
                <a:gd name="connsiteY2" fmla="*/ 122099 h 1929431"/>
                <a:gd name="connsiteX3" fmla="*/ 196732 w 501695"/>
                <a:gd name="connsiteY3" fmla="*/ 154183 h 1929431"/>
                <a:gd name="connsiteX4" fmla="*/ 317048 w 501695"/>
                <a:gd name="connsiteY4" fmla="*/ 238405 h 1929431"/>
                <a:gd name="connsiteX5" fmla="*/ 353143 w 501695"/>
                <a:gd name="connsiteY5" fmla="*/ 270489 h 1929431"/>
                <a:gd name="connsiteX6" fmla="*/ 365175 w 501695"/>
                <a:gd name="connsiteY6" fmla="*/ 358720 h 1929431"/>
                <a:gd name="connsiteX7" fmla="*/ 369185 w 501695"/>
                <a:gd name="connsiteY7" fmla="*/ 406847 h 1929431"/>
                <a:gd name="connsiteX8" fmla="*/ 369185 w 501695"/>
                <a:gd name="connsiteY8" fmla="*/ 454973 h 1929431"/>
                <a:gd name="connsiteX9" fmla="*/ 381217 w 501695"/>
                <a:gd name="connsiteY9" fmla="*/ 527162 h 1929431"/>
                <a:gd name="connsiteX10" fmla="*/ 401269 w 501695"/>
                <a:gd name="connsiteY10" fmla="*/ 579299 h 1929431"/>
                <a:gd name="connsiteX11" fmla="*/ 397259 w 501695"/>
                <a:gd name="connsiteY11" fmla="*/ 631436 h 1929431"/>
                <a:gd name="connsiteX12" fmla="*/ 409290 w 501695"/>
                <a:gd name="connsiteY12" fmla="*/ 707636 h 1929431"/>
                <a:gd name="connsiteX13" fmla="*/ 433353 w 501695"/>
                <a:gd name="connsiteY13" fmla="*/ 852015 h 1929431"/>
                <a:gd name="connsiteX14" fmla="*/ 449396 w 501695"/>
                <a:gd name="connsiteY14" fmla="*/ 1020457 h 1929431"/>
                <a:gd name="connsiteX15" fmla="*/ 461427 w 501695"/>
                <a:gd name="connsiteY15" fmla="*/ 1060562 h 1929431"/>
                <a:gd name="connsiteX16" fmla="*/ 469448 w 501695"/>
                <a:gd name="connsiteY16" fmla="*/ 1092647 h 1929431"/>
                <a:gd name="connsiteX17" fmla="*/ 473459 w 501695"/>
                <a:gd name="connsiteY17" fmla="*/ 1220983 h 1929431"/>
                <a:gd name="connsiteX18" fmla="*/ 489501 w 501695"/>
                <a:gd name="connsiteY18" fmla="*/ 1401457 h 1929431"/>
                <a:gd name="connsiteX19" fmla="*/ 493511 w 501695"/>
                <a:gd name="connsiteY19" fmla="*/ 1545836 h 1929431"/>
                <a:gd name="connsiteX20" fmla="*/ 501532 w 501695"/>
                <a:gd name="connsiteY20" fmla="*/ 1706257 h 1929431"/>
                <a:gd name="connsiteX21" fmla="*/ 493511 w 501695"/>
                <a:gd name="connsiteY21" fmla="*/ 1798499 h 1929431"/>
                <a:gd name="connsiteX22" fmla="*/ 441375 w 501695"/>
                <a:gd name="connsiteY22" fmla="*/ 1782457 h 1929431"/>
                <a:gd name="connsiteX23" fmla="*/ 369185 w 501695"/>
                <a:gd name="connsiteY23" fmla="*/ 1782457 h 1929431"/>
                <a:gd name="connsiteX24" fmla="*/ 345122 w 501695"/>
                <a:gd name="connsiteY24" fmla="*/ 1874699 h 1929431"/>
                <a:gd name="connsiteX25" fmla="*/ 260901 w 501695"/>
                <a:gd name="connsiteY25" fmla="*/ 1926836 h 1929431"/>
                <a:gd name="connsiteX26" fmla="*/ 280953 w 501695"/>
                <a:gd name="connsiteY26" fmla="*/ 1794489 h 1929431"/>
                <a:gd name="connsiteX27" fmla="*/ 292985 w 501695"/>
                <a:gd name="connsiteY27" fmla="*/ 1694226 h 1929431"/>
                <a:gd name="connsiteX28" fmla="*/ 264911 w 501695"/>
                <a:gd name="connsiteY28" fmla="*/ 1618026 h 1929431"/>
                <a:gd name="connsiteX29" fmla="*/ 260901 w 501695"/>
                <a:gd name="connsiteY29" fmla="*/ 1469636 h 1929431"/>
                <a:gd name="connsiteX30" fmla="*/ 216785 w 501695"/>
                <a:gd name="connsiteY30" fmla="*/ 1313226 h 1929431"/>
                <a:gd name="connsiteX31" fmla="*/ 160638 w 501695"/>
                <a:gd name="connsiteY31" fmla="*/ 1092647 h 1929431"/>
                <a:gd name="connsiteX32" fmla="*/ 124543 w 501695"/>
                <a:gd name="connsiteY32" fmla="*/ 952278 h 1929431"/>
                <a:gd name="connsiteX33" fmla="*/ 112511 w 501695"/>
                <a:gd name="connsiteY33" fmla="*/ 663520 h 1929431"/>
                <a:gd name="connsiteX34" fmla="*/ 48343 w 501695"/>
                <a:gd name="connsiteY34" fmla="*/ 334657 h 1929431"/>
                <a:gd name="connsiteX35" fmla="*/ 28290 w 501695"/>
                <a:gd name="connsiteY35" fmla="*/ 154183 h 1929431"/>
                <a:gd name="connsiteX36" fmla="*/ 217 w 501695"/>
                <a:gd name="connsiteY36" fmla="*/ 1783 h 19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1695" h="1929431">
                  <a:moveTo>
                    <a:pt x="217" y="1783"/>
                  </a:moveTo>
                  <a:cubicBezTo>
                    <a:pt x="2891" y="-11585"/>
                    <a:pt x="28290" y="53920"/>
                    <a:pt x="44332" y="73973"/>
                  </a:cubicBezTo>
                  <a:cubicBezTo>
                    <a:pt x="60374" y="94026"/>
                    <a:pt x="71069" y="108731"/>
                    <a:pt x="96469" y="122099"/>
                  </a:cubicBezTo>
                  <a:cubicBezTo>
                    <a:pt x="121869" y="135467"/>
                    <a:pt x="159969" y="134799"/>
                    <a:pt x="196732" y="154183"/>
                  </a:cubicBezTo>
                  <a:cubicBezTo>
                    <a:pt x="233495" y="173567"/>
                    <a:pt x="290980" y="219021"/>
                    <a:pt x="317048" y="238405"/>
                  </a:cubicBezTo>
                  <a:cubicBezTo>
                    <a:pt x="343116" y="257789"/>
                    <a:pt x="345122" y="250437"/>
                    <a:pt x="353143" y="270489"/>
                  </a:cubicBezTo>
                  <a:cubicBezTo>
                    <a:pt x="361164" y="290541"/>
                    <a:pt x="362501" y="335994"/>
                    <a:pt x="365175" y="358720"/>
                  </a:cubicBezTo>
                  <a:cubicBezTo>
                    <a:pt x="367849" y="381446"/>
                    <a:pt x="368517" y="390805"/>
                    <a:pt x="369185" y="406847"/>
                  </a:cubicBezTo>
                  <a:cubicBezTo>
                    <a:pt x="369853" y="422889"/>
                    <a:pt x="367180" y="434921"/>
                    <a:pt x="369185" y="454973"/>
                  </a:cubicBezTo>
                  <a:cubicBezTo>
                    <a:pt x="371190" y="475025"/>
                    <a:pt x="375870" y="506441"/>
                    <a:pt x="381217" y="527162"/>
                  </a:cubicBezTo>
                  <a:cubicBezTo>
                    <a:pt x="386564" y="547883"/>
                    <a:pt x="398595" y="561920"/>
                    <a:pt x="401269" y="579299"/>
                  </a:cubicBezTo>
                  <a:cubicBezTo>
                    <a:pt x="403943" y="596678"/>
                    <a:pt x="395922" y="610047"/>
                    <a:pt x="397259" y="631436"/>
                  </a:cubicBezTo>
                  <a:cubicBezTo>
                    <a:pt x="398596" y="652825"/>
                    <a:pt x="403274" y="670873"/>
                    <a:pt x="409290" y="707636"/>
                  </a:cubicBezTo>
                  <a:cubicBezTo>
                    <a:pt x="415306" y="744399"/>
                    <a:pt x="426669" y="799878"/>
                    <a:pt x="433353" y="852015"/>
                  </a:cubicBezTo>
                  <a:cubicBezTo>
                    <a:pt x="440037" y="904152"/>
                    <a:pt x="444717" y="985699"/>
                    <a:pt x="449396" y="1020457"/>
                  </a:cubicBezTo>
                  <a:cubicBezTo>
                    <a:pt x="454075" y="1055215"/>
                    <a:pt x="458085" y="1048530"/>
                    <a:pt x="461427" y="1060562"/>
                  </a:cubicBezTo>
                  <a:cubicBezTo>
                    <a:pt x="464769" y="1072594"/>
                    <a:pt x="467443" y="1065910"/>
                    <a:pt x="469448" y="1092647"/>
                  </a:cubicBezTo>
                  <a:cubicBezTo>
                    <a:pt x="471453" y="1119384"/>
                    <a:pt x="470117" y="1169515"/>
                    <a:pt x="473459" y="1220983"/>
                  </a:cubicBezTo>
                  <a:cubicBezTo>
                    <a:pt x="476801" y="1272451"/>
                    <a:pt x="486159" y="1347315"/>
                    <a:pt x="489501" y="1401457"/>
                  </a:cubicBezTo>
                  <a:cubicBezTo>
                    <a:pt x="492843" y="1455599"/>
                    <a:pt x="491506" y="1495036"/>
                    <a:pt x="493511" y="1545836"/>
                  </a:cubicBezTo>
                  <a:cubicBezTo>
                    <a:pt x="495516" y="1596636"/>
                    <a:pt x="501532" y="1664147"/>
                    <a:pt x="501532" y="1706257"/>
                  </a:cubicBezTo>
                  <a:cubicBezTo>
                    <a:pt x="501532" y="1748367"/>
                    <a:pt x="503537" y="1785799"/>
                    <a:pt x="493511" y="1798499"/>
                  </a:cubicBezTo>
                  <a:cubicBezTo>
                    <a:pt x="483485" y="1811199"/>
                    <a:pt x="462096" y="1785131"/>
                    <a:pt x="441375" y="1782457"/>
                  </a:cubicBezTo>
                  <a:cubicBezTo>
                    <a:pt x="420654" y="1779783"/>
                    <a:pt x="385227" y="1767083"/>
                    <a:pt x="369185" y="1782457"/>
                  </a:cubicBezTo>
                  <a:cubicBezTo>
                    <a:pt x="353143" y="1797831"/>
                    <a:pt x="363169" y="1850636"/>
                    <a:pt x="345122" y="1874699"/>
                  </a:cubicBezTo>
                  <a:cubicBezTo>
                    <a:pt x="327075" y="1898762"/>
                    <a:pt x="271596" y="1940204"/>
                    <a:pt x="260901" y="1926836"/>
                  </a:cubicBezTo>
                  <a:cubicBezTo>
                    <a:pt x="250206" y="1913468"/>
                    <a:pt x="275606" y="1833257"/>
                    <a:pt x="280953" y="1794489"/>
                  </a:cubicBezTo>
                  <a:cubicBezTo>
                    <a:pt x="286300" y="1755721"/>
                    <a:pt x="295659" y="1723636"/>
                    <a:pt x="292985" y="1694226"/>
                  </a:cubicBezTo>
                  <a:cubicBezTo>
                    <a:pt x="290311" y="1664816"/>
                    <a:pt x="270258" y="1655458"/>
                    <a:pt x="264911" y="1618026"/>
                  </a:cubicBezTo>
                  <a:cubicBezTo>
                    <a:pt x="259564" y="1580594"/>
                    <a:pt x="268922" y="1520436"/>
                    <a:pt x="260901" y="1469636"/>
                  </a:cubicBezTo>
                  <a:cubicBezTo>
                    <a:pt x="252880" y="1418836"/>
                    <a:pt x="233495" y="1376057"/>
                    <a:pt x="216785" y="1313226"/>
                  </a:cubicBezTo>
                  <a:cubicBezTo>
                    <a:pt x="200075" y="1250395"/>
                    <a:pt x="176012" y="1152805"/>
                    <a:pt x="160638" y="1092647"/>
                  </a:cubicBezTo>
                  <a:cubicBezTo>
                    <a:pt x="145264" y="1032489"/>
                    <a:pt x="132564" y="1023799"/>
                    <a:pt x="124543" y="952278"/>
                  </a:cubicBezTo>
                  <a:cubicBezTo>
                    <a:pt x="116522" y="880757"/>
                    <a:pt x="125211" y="766457"/>
                    <a:pt x="112511" y="663520"/>
                  </a:cubicBezTo>
                  <a:cubicBezTo>
                    <a:pt x="99811" y="560583"/>
                    <a:pt x="62380" y="419546"/>
                    <a:pt x="48343" y="334657"/>
                  </a:cubicBezTo>
                  <a:cubicBezTo>
                    <a:pt x="34306" y="249768"/>
                    <a:pt x="36311" y="208993"/>
                    <a:pt x="28290" y="154183"/>
                  </a:cubicBezTo>
                  <a:cubicBezTo>
                    <a:pt x="20269" y="99373"/>
                    <a:pt x="-2457" y="15151"/>
                    <a:pt x="217" y="17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E592E452-E38C-424F-8DE1-4A56635C3385}"/>
                </a:ext>
              </a:extLst>
            </p:cNvPr>
            <p:cNvSpPr/>
            <p:nvPr/>
          </p:nvSpPr>
          <p:spPr>
            <a:xfrm>
              <a:off x="7169893" y="2519585"/>
              <a:ext cx="747215" cy="2075722"/>
            </a:xfrm>
            <a:custGeom>
              <a:avLst/>
              <a:gdLst>
                <a:gd name="connsiteX0" fmla="*/ 46647 w 820807"/>
                <a:gd name="connsiteY0" fmla="*/ 1178 h 2475960"/>
                <a:gd name="connsiteX1" fmla="*/ 90762 w 820807"/>
                <a:gd name="connsiteY1" fmla="*/ 117484 h 2475960"/>
                <a:gd name="connsiteX2" fmla="*/ 154931 w 820807"/>
                <a:gd name="connsiteY2" fmla="*/ 117484 h 2475960"/>
                <a:gd name="connsiteX3" fmla="*/ 207068 w 820807"/>
                <a:gd name="connsiteY3" fmla="*/ 93421 h 2475960"/>
                <a:gd name="connsiteX4" fmla="*/ 239152 w 820807"/>
                <a:gd name="connsiteY4" fmla="*/ 53315 h 2475960"/>
                <a:gd name="connsiteX5" fmla="*/ 247173 w 820807"/>
                <a:gd name="connsiteY5" fmla="*/ 41284 h 2475960"/>
                <a:gd name="connsiteX6" fmla="*/ 239152 w 820807"/>
                <a:gd name="connsiteY6" fmla="*/ 69357 h 2475960"/>
                <a:gd name="connsiteX7" fmla="*/ 239152 w 820807"/>
                <a:gd name="connsiteY7" fmla="*/ 149568 h 2475960"/>
                <a:gd name="connsiteX8" fmla="*/ 247173 w 820807"/>
                <a:gd name="connsiteY8" fmla="*/ 217747 h 2475960"/>
                <a:gd name="connsiteX9" fmla="*/ 239152 w 820807"/>
                <a:gd name="connsiteY9" fmla="*/ 326031 h 2475960"/>
                <a:gd name="connsiteX10" fmla="*/ 251184 w 820807"/>
                <a:gd name="connsiteY10" fmla="*/ 406242 h 2475960"/>
                <a:gd name="connsiteX11" fmla="*/ 247173 w 820807"/>
                <a:gd name="connsiteY11" fmla="*/ 494473 h 2475960"/>
                <a:gd name="connsiteX12" fmla="*/ 315352 w 820807"/>
                <a:gd name="connsiteY12" fmla="*/ 622810 h 2475960"/>
                <a:gd name="connsiteX13" fmla="*/ 391552 w 820807"/>
                <a:gd name="connsiteY13" fmla="*/ 735105 h 2475960"/>
                <a:gd name="connsiteX14" fmla="*/ 431657 w 820807"/>
                <a:gd name="connsiteY14" fmla="*/ 779221 h 2475960"/>
                <a:gd name="connsiteX15" fmla="*/ 447699 w 820807"/>
                <a:gd name="connsiteY15" fmla="*/ 743126 h 2475960"/>
                <a:gd name="connsiteX16" fmla="*/ 491815 w 820807"/>
                <a:gd name="connsiteY16" fmla="*/ 739115 h 2475960"/>
                <a:gd name="connsiteX17" fmla="*/ 572026 w 820807"/>
                <a:gd name="connsiteY17" fmla="*/ 763178 h 2475960"/>
                <a:gd name="connsiteX18" fmla="*/ 640205 w 820807"/>
                <a:gd name="connsiteY18" fmla="*/ 811305 h 2475960"/>
                <a:gd name="connsiteX19" fmla="*/ 684320 w 820807"/>
                <a:gd name="connsiteY19" fmla="*/ 839378 h 2475960"/>
                <a:gd name="connsiteX20" fmla="*/ 728436 w 820807"/>
                <a:gd name="connsiteY20" fmla="*/ 851410 h 2475960"/>
                <a:gd name="connsiteX21" fmla="*/ 760520 w 820807"/>
                <a:gd name="connsiteY21" fmla="*/ 827347 h 2475960"/>
                <a:gd name="connsiteX22" fmla="*/ 780573 w 820807"/>
                <a:gd name="connsiteY22" fmla="*/ 795263 h 2475960"/>
                <a:gd name="connsiteX23" fmla="*/ 780573 w 820807"/>
                <a:gd name="connsiteY23" fmla="*/ 871463 h 2475960"/>
                <a:gd name="connsiteX24" fmla="*/ 804636 w 820807"/>
                <a:gd name="connsiteY24" fmla="*/ 943652 h 2475960"/>
                <a:gd name="connsiteX25" fmla="*/ 816668 w 820807"/>
                <a:gd name="connsiteY25" fmla="*/ 999800 h 2475960"/>
                <a:gd name="connsiteX26" fmla="*/ 820678 w 820807"/>
                <a:gd name="connsiteY26" fmla="*/ 1051936 h 2475960"/>
                <a:gd name="connsiteX27" fmla="*/ 812657 w 820807"/>
                <a:gd name="connsiteY27" fmla="*/ 1140168 h 2475960"/>
                <a:gd name="connsiteX28" fmla="*/ 792605 w 820807"/>
                <a:gd name="connsiteY28" fmla="*/ 1264494 h 2475960"/>
                <a:gd name="connsiteX29" fmla="*/ 728436 w 820807"/>
                <a:gd name="connsiteY29" fmla="*/ 1384810 h 2475960"/>
                <a:gd name="connsiteX30" fmla="*/ 668278 w 820807"/>
                <a:gd name="connsiteY30" fmla="*/ 1521168 h 2475960"/>
                <a:gd name="connsiteX31" fmla="*/ 628173 w 820807"/>
                <a:gd name="connsiteY31" fmla="*/ 1621431 h 2475960"/>
                <a:gd name="connsiteX32" fmla="*/ 588068 w 820807"/>
                <a:gd name="connsiteY32" fmla="*/ 1833989 h 2475960"/>
                <a:gd name="connsiteX33" fmla="*/ 576036 w 820807"/>
                <a:gd name="connsiteY33" fmla="*/ 2042536 h 2475960"/>
                <a:gd name="connsiteX34" fmla="*/ 572026 w 820807"/>
                <a:gd name="connsiteY34" fmla="*/ 2303221 h 2475960"/>
                <a:gd name="connsiteX35" fmla="*/ 539941 w 820807"/>
                <a:gd name="connsiteY35" fmla="*/ 2443589 h 2475960"/>
                <a:gd name="connsiteX36" fmla="*/ 515878 w 820807"/>
                <a:gd name="connsiteY36" fmla="*/ 2475673 h 2475960"/>
                <a:gd name="connsiteX37" fmla="*/ 443689 w 820807"/>
                <a:gd name="connsiteY37" fmla="*/ 2455621 h 2475960"/>
                <a:gd name="connsiteX38" fmla="*/ 415615 w 820807"/>
                <a:gd name="connsiteY38" fmla="*/ 2395463 h 2475960"/>
                <a:gd name="connsiteX39" fmla="*/ 395562 w 820807"/>
                <a:gd name="connsiteY39" fmla="*/ 2231031 h 2475960"/>
                <a:gd name="connsiteX40" fmla="*/ 383531 w 820807"/>
                <a:gd name="connsiteY40" fmla="*/ 2046547 h 2475960"/>
                <a:gd name="connsiteX41" fmla="*/ 379520 w 820807"/>
                <a:gd name="connsiteY41" fmla="*/ 1918210 h 2475960"/>
                <a:gd name="connsiteX42" fmla="*/ 383531 w 820807"/>
                <a:gd name="connsiteY42" fmla="*/ 1886126 h 2475960"/>
                <a:gd name="connsiteX43" fmla="*/ 367489 w 820807"/>
                <a:gd name="connsiteY43" fmla="*/ 1878105 h 2475960"/>
                <a:gd name="connsiteX44" fmla="*/ 383531 w 820807"/>
                <a:gd name="connsiteY44" fmla="*/ 1805915 h 2475960"/>
                <a:gd name="connsiteX45" fmla="*/ 395562 w 820807"/>
                <a:gd name="connsiteY45" fmla="*/ 1725705 h 2475960"/>
                <a:gd name="connsiteX46" fmla="*/ 399573 w 820807"/>
                <a:gd name="connsiteY46" fmla="*/ 1613410 h 2475960"/>
                <a:gd name="connsiteX47" fmla="*/ 395562 w 820807"/>
                <a:gd name="connsiteY47" fmla="*/ 1517157 h 2475960"/>
                <a:gd name="connsiteX48" fmla="*/ 383531 w 820807"/>
                <a:gd name="connsiteY48" fmla="*/ 1364757 h 2475960"/>
                <a:gd name="connsiteX49" fmla="*/ 351447 w 820807"/>
                <a:gd name="connsiteY49" fmla="*/ 1280536 h 2475960"/>
                <a:gd name="connsiteX50" fmla="*/ 327384 w 820807"/>
                <a:gd name="connsiteY50" fmla="*/ 1152200 h 2475960"/>
                <a:gd name="connsiteX51" fmla="*/ 291289 w 820807"/>
                <a:gd name="connsiteY51" fmla="*/ 1084021 h 2475960"/>
                <a:gd name="connsiteX52" fmla="*/ 183005 w 820807"/>
                <a:gd name="connsiteY52" fmla="*/ 971726 h 2475960"/>
                <a:gd name="connsiteX53" fmla="*/ 146910 w 820807"/>
                <a:gd name="connsiteY53" fmla="*/ 887505 h 2475960"/>
                <a:gd name="connsiteX54" fmla="*/ 74720 w 820807"/>
                <a:gd name="connsiteY54" fmla="*/ 743126 h 2475960"/>
                <a:gd name="connsiteX55" fmla="*/ 50657 w 820807"/>
                <a:gd name="connsiteY55" fmla="*/ 695000 h 2475960"/>
                <a:gd name="connsiteX56" fmla="*/ 30605 w 820807"/>
                <a:gd name="connsiteY56" fmla="*/ 642863 h 2475960"/>
                <a:gd name="connsiteX57" fmla="*/ 14562 w 820807"/>
                <a:gd name="connsiteY57" fmla="*/ 486452 h 2475960"/>
                <a:gd name="connsiteX58" fmla="*/ 6541 w 820807"/>
                <a:gd name="connsiteY58" fmla="*/ 374157 h 2475960"/>
                <a:gd name="connsiteX59" fmla="*/ 2531 w 820807"/>
                <a:gd name="connsiteY59" fmla="*/ 261863 h 2475960"/>
                <a:gd name="connsiteX60" fmla="*/ 2531 w 820807"/>
                <a:gd name="connsiteY60" fmla="*/ 249831 h 2475960"/>
                <a:gd name="connsiteX61" fmla="*/ 34615 w 820807"/>
                <a:gd name="connsiteY61" fmla="*/ 129515 h 2475960"/>
                <a:gd name="connsiteX62" fmla="*/ 46647 w 820807"/>
                <a:gd name="connsiteY62" fmla="*/ 61336 h 2475960"/>
                <a:gd name="connsiteX63" fmla="*/ 46647 w 820807"/>
                <a:gd name="connsiteY63" fmla="*/ 1178 h 247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20807" h="2475960">
                  <a:moveTo>
                    <a:pt x="46647" y="1178"/>
                  </a:moveTo>
                  <a:cubicBezTo>
                    <a:pt x="53999" y="10536"/>
                    <a:pt x="72715" y="98100"/>
                    <a:pt x="90762" y="117484"/>
                  </a:cubicBezTo>
                  <a:cubicBezTo>
                    <a:pt x="108809" y="136868"/>
                    <a:pt x="135547" y="121494"/>
                    <a:pt x="154931" y="117484"/>
                  </a:cubicBezTo>
                  <a:cubicBezTo>
                    <a:pt x="174315" y="113474"/>
                    <a:pt x="193031" y="104116"/>
                    <a:pt x="207068" y="93421"/>
                  </a:cubicBezTo>
                  <a:cubicBezTo>
                    <a:pt x="221105" y="82726"/>
                    <a:pt x="232468" y="62004"/>
                    <a:pt x="239152" y="53315"/>
                  </a:cubicBezTo>
                  <a:cubicBezTo>
                    <a:pt x="245836" y="44626"/>
                    <a:pt x="247173" y="38610"/>
                    <a:pt x="247173" y="41284"/>
                  </a:cubicBezTo>
                  <a:cubicBezTo>
                    <a:pt x="247173" y="43958"/>
                    <a:pt x="240489" y="51310"/>
                    <a:pt x="239152" y="69357"/>
                  </a:cubicBezTo>
                  <a:cubicBezTo>
                    <a:pt x="237815" y="87404"/>
                    <a:pt x="237815" y="124837"/>
                    <a:pt x="239152" y="149568"/>
                  </a:cubicBezTo>
                  <a:cubicBezTo>
                    <a:pt x="240489" y="174299"/>
                    <a:pt x="247173" y="188337"/>
                    <a:pt x="247173" y="217747"/>
                  </a:cubicBezTo>
                  <a:cubicBezTo>
                    <a:pt x="247173" y="247157"/>
                    <a:pt x="238484" y="294615"/>
                    <a:pt x="239152" y="326031"/>
                  </a:cubicBezTo>
                  <a:cubicBezTo>
                    <a:pt x="239820" y="357447"/>
                    <a:pt x="249847" y="378168"/>
                    <a:pt x="251184" y="406242"/>
                  </a:cubicBezTo>
                  <a:cubicBezTo>
                    <a:pt x="252521" y="434316"/>
                    <a:pt x="236478" y="458378"/>
                    <a:pt x="247173" y="494473"/>
                  </a:cubicBezTo>
                  <a:cubicBezTo>
                    <a:pt x="257868" y="530568"/>
                    <a:pt x="291289" y="582705"/>
                    <a:pt x="315352" y="622810"/>
                  </a:cubicBezTo>
                  <a:cubicBezTo>
                    <a:pt x="339415" y="662915"/>
                    <a:pt x="372168" y="709037"/>
                    <a:pt x="391552" y="735105"/>
                  </a:cubicBezTo>
                  <a:cubicBezTo>
                    <a:pt x="410936" y="761173"/>
                    <a:pt x="422299" y="777884"/>
                    <a:pt x="431657" y="779221"/>
                  </a:cubicBezTo>
                  <a:cubicBezTo>
                    <a:pt x="441015" y="780558"/>
                    <a:pt x="437673" y="749810"/>
                    <a:pt x="447699" y="743126"/>
                  </a:cubicBezTo>
                  <a:cubicBezTo>
                    <a:pt x="457725" y="736442"/>
                    <a:pt x="471094" y="735773"/>
                    <a:pt x="491815" y="739115"/>
                  </a:cubicBezTo>
                  <a:cubicBezTo>
                    <a:pt x="512536" y="742457"/>
                    <a:pt x="547294" y="751146"/>
                    <a:pt x="572026" y="763178"/>
                  </a:cubicBezTo>
                  <a:cubicBezTo>
                    <a:pt x="596758" y="775210"/>
                    <a:pt x="621489" y="798605"/>
                    <a:pt x="640205" y="811305"/>
                  </a:cubicBezTo>
                  <a:cubicBezTo>
                    <a:pt x="658921" y="824005"/>
                    <a:pt x="669615" y="832694"/>
                    <a:pt x="684320" y="839378"/>
                  </a:cubicBezTo>
                  <a:cubicBezTo>
                    <a:pt x="699025" y="846062"/>
                    <a:pt x="715736" y="853415"/>
                    <a:pt x="728436" y="851410"/>
                  </a:cubicBezTo>
                  <a:cubicBezTo>
                    <a:pt x="741136" y="849405"/>
                    <a:pt x="751831" y="836705"/>
                    <a:pt x="760520" y="827347"/>
                  </a:cubicBezTo>
                  <a:cubicBezTo>
                    <a:pt x="769209" y="817989"/>
                    <a:pt x="777231" y="787910"/>
                    <a:pt x="780573" y="795263"/>
                  </a:cubicBezTo>
                  <a:cubicBezTo>
                    <a:pt x="783915" y="802616"/>
                    <a:pt x="776563" y="846732"/>
                    <a:pt x="780573" y="871463"/>
                  </a:cubicBezTo>
                  <a:cubicBezTo>
                    <a:pt x="784583" y="896194"/>
                    <a:pt x="798620" y="922263"/>
                    <a:pt x="804636" y="943652"/>
                  </a:cubicBezTo>
                  <a:cubicBezTo>
                    <a:pt x="810652" y="965042"/>
                    <a:pt x="813994" y="981753"/>
                    <a:pt x="816668" y="999800"/>
                  </a:cubicBezTo>
                  <a:cubicBezTo>
                    <a:pt x="819342" y="1017847"/>
                    <a:pt x="821346" y="1028541"/>
                    <a:pt x="820678" y="1051936"/>
                  </a:cubicBezTo>
                  <a:cubicBezTo>
                    <a:pt x="820010" y="1075331"/>
                    <a:pt x="817336" y="1104742"/>
                    <a:pt x="812657" y="1140168"/>
                  </a:cubicBezTo>
                  <a:cubicBezTo>
                    <a:pt x="807978" y="1175594"/>
                    <a:pt x="806642" y="1223720"/>
                    <a:pt x="792605" y="1264494"/>
                  </a:cubicBezTo>
                  <a:cubicBezTo>
                    <a:pt x="778568" y="1305268"/>
                    <a:pt x="749157" y="1342031"/>
                    <a:pt x="728436" y="1384810"/>
                  </a:cubicBezTo>
                  <a:cubicBezTo>
                    <a:pt x="707715" y="1427589"/>
                    <a:pt x="684989" y="1481731"/>
                    <a:pt x="668278" y="1521168"/>
                  </a:cubicBezTo>
                  <a:cubicBezTo>
                    <a:pt x="651568" y="1560605"/>
                    <a:pt x="641541" y="1569294"/>
                    <a:pt x="628173" y="1621431"/>
                  </a:cubicBezTo>
                  <a:cubicBezTo>
                    <a:pt x="614805" y="1673568"/>
                    <a:pt x="596758" y="1763805"/>
                    <a:pt x="588068" y="1833989"/>
                  </a:cubicBezTo>
                  <a:cubicBezTo>
                    <a:pt x="579379" y="1904173"/>
                    <a:pt x="578710" y="1964331"/>
                    <a:pt x="576036" y="2042536"/>
                  </a:cubicBezTo>
                  <a:cubicBezTo>
                    <a:pt x="573362" y="2120741"/>
                    <a:pt x="578042" y="2236379"/>
                    <a:pt x="572026" y="2303221"/>
                  </a:cubicBezTo>
                  <a:cubicBezTo>
                    <a:pt x="566010" y="2370063"/>
                    <a:pt x="549299" y="2414847"/>
                    <a:pt x="539941" y="2443589"/>
                  </a:cubicBezTo>
                  <a:cubicBezTo>
                    <a:pt x="530583" y="2472331"/>
                    <a:pt x="531920" y="2473668"/>
                    <a:pt x="515878" y="2475673"/>
                  </a:cubicBezTo>
                  <a:cubicBezTo>
                    <a:pt x="499836" y="2477678"/>
                    <a:pt x="460399" y="2468989"/>
                    <a:pt x="443689" y="2455621"/>
                  </a:cubicBezTo>
                  <a:cubicBezTo>
                    <a:pt x="426979" y="2442253"/>
                    <a:pt x="423636" y="2432895"/>
                    <a:pt x="415615" y="2395463"/>
                  </a:cubicBezTo>
                  <a:cubicBezTo>
                    <a:pt x="407594" y="2358031"/>
                    <a:pt x="400909" y="2289184"/>
                    <a:pt x="395562" y="2231031"/>
                  </a:cubicBezTo>
                  <a:cubicBezTo>
                    <a:pt x="390215" y="2172878"/>
                    <a:pt x="386205" y="2098684"/>
                    <a:pt x="383531" y="2046547"/>
                  </a:cubicBezTo>
                  <a:cubicBezTo>
                    <a:pt x="380857" y="1994410"/>
                    <a:pt x="379520" y="1944947"/>
                    <a:pt x="379520" y="1918210"/>
                  </a:cubicBezTo>
                  <a:cubicBezTo>
                    <a:pt x="379520" y="1891473"/>
                    <a:pt x="385536" y="1892810"/>
                    <a:pt x="383531" y="1886126"/>
                  </a:cubicBezTo>
                  <a:cubicBezTo>
                    <a:pt x="381526" y="1879442"/>
                    <a:pt x="367489" y="1891473"/>
                    <a:pt x="367489" y="1878105"/>
                  </a:cubicBezTo>
                  <a:cubicBezTo>
                    <a:pt x="367489" y="1864737"/>
                    <a:pt x="378852" y="1831315"/>
                    <a:pt x="383531" y="1805915"/>
                  </a:cubicBezTo>
                  <a:cubicBezTo>
                    <a:pt x="388210" y="1780515"/>
                    <a:pt x="392888" y="1757789"/>
                    <a:pt x="395562" y="1725705"/>
                  </a:cubicBezTo>
                  <a:cubicBezTo>
                    <a:pt x="398236" y="1693621"/>
                    <a:pt x="399573" y="1648168"/>
                    <a:pt x="399573" y="1613410"/>
                  </a:cubicBezTo>
                  <a:cubicBezTo>
                    <a:pt x="399573" y="1578652"/>
                    <a:pt x="398236" y="1558599"/>
                    <a:pt x="395562" y="1517157"/>
                  </a:cubicBezTo>
                  <a:cubicBezTo>
                    <a:pt x="392888" y="1475715"/>
                    <a:pt x="390884" y="1404194"/>
                    <a:pt x="383531" y="1364757"/>
                  </a:cubicBezTo>
                  <a:cubicBezTo>
                    <a:pt x="376179" y="1325320"/>
                    <a:pt x="360805" y="1315962"/>
                    <a:pt x="351447" y="1280536"/>
                  </a:cubicBezTo>
                  <a:cubicBezTo>
                    <a:pt x="342089" y="1245110"/>
                    <a:pt x="337410" y="1184953"/>
                    <a:pt x="327384" y="1152200"/>
                  </a:cubicBezTo>
                  <a:cubicBezTo>
                    <a:pt x="317358" y="1119447"/>
                    <a:pt x="315352" y="1114100"/>
                    <a:pt x="291289" y="1084021"/>
                  </a:cubicBezTo>
                  <a:cubicBezTo>
                    <a:pt x="267226" y="1053942"/>
                    <a:pt x="207068" y="1004479"/>
                    <a:pt x="183005" y="971726"/>
                  </a:cubicBezTo>
                  <a:cubicBezTo>
                    <a:pt x="158942" y="938973"/>
                    <a:pt x="164957" y="925605"/>
                    <a:pt x="146910" y="887505"/>
                  </a:cubicBezTo>
                  <a:cubicBezTo>
                    <a:pt x="128863" y="849405"/>
                    <a:pt x="74720" y="743126"/>
                    <a:pt x="74720" y="743126"/>
                  </a:cubicBezTo>
                  <a:cubicBezTo>
                    <a:pt x="58678" y="711042"/>
                    <a:pt x="58009" y="711710"/>
                    <a:pt x="50657" y="695000"/>
                  </a:cubicBezTo>
                  <a:cubicBezTo>
                    <a:pt x="43305" y="678290"/>
                    <a:pt x="36621" y="677621"/>
                    <a:pt x="30605" y="642863"/>
                  </a:cubicBezTo>
                  <a:cubicBezTo>
                    <a:pt x="24589" y="608105"/>
                    <a:pt x="18573" y="531236"/>
                    <a:pt x="14562" y="486452"/>
                  </a:cubicBezTo>
                  <a:cubicBezTo>
                    <a:pt x="10551" y="441668"/>
                    <a:pt x="8546" y="411588"/>
                    <a:pt x="6541" y="374157"/>
                  </a:cubicBezTo>
                  <a:cubicBezTo>
                    <a:pt x="4536" y="336726"/>
                    <a:pt x="3199" y="282584"/>
                    <a:pt x="2531" y="261863"/>
                  </a:cubicBezTo>
                  <a:cubicBezTo>
                    <a:pt x="1863" y="241142"/>
                    <a:pt x="-2816" y="271889"/>
                    <a:pt x="2531" y="249831"/>
                  </a:cubicBezTo>
                  <a:cubicBezTo>
                    <a:pt x="7878" y="227773"/>
                    <a:pt x="27262" y="160931"/>
                    <a:pt x="34615" y="129515"/>
                  </a:cubicBezTo>
                  <a:cubicBezTo>
                    <a:pt x="41968" y="98099"/>
                    <a:pt x="43973" y="82057"/>
                    <a:pt x="46647" y="61336"/>
                  </a:cubicBezTo>
                  <a:cubicBezTo>
                    <a:pt x="49321" y="40615"/>
                    <a:pt x="39295" y="-8180"/>
                    <a:pt x="46647" y="117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C9C4B74-7ECA-44AF-97C8-A43256170CA8}"/>
                </a:ext>
              </a:extLst>
            </p:cNvPr>
            <p:cNvSpPr/>
            <p:nvPr/>
          </p:nvSpPr>
          <p:spPr>
            <a:xfrm>
              <a:off x="7210179" y="2487003"/>
              <a:ext cx="182503" cy="211637"/>
            </a:xfrm>
            <a:custGeom>
              <a:avLst/>
              <a:gdLst>
                <a:gd name="connsiteX0" fmla="*/ 196595 w 198015"/>
                <a:gd name="connsiteY0" fmla="*/ 136842 h 252445"/>
                <a:gd name="connsiteX1" fmla="*/ 176275 w 198015"/>
                <a:gd name="connsiteY1" fmla="*/ 86042 h 252445"/>
                <a:gd name="connsiteX2" fmla="*/ 181355 w 198015"/>
                <a:gd name="connsiteY2" fmla="*/ 40322 h 252445"/>
                <a:gd name="connsiteX3" fmla="*/ 155955 w 198015"/>
                <a:gd name="connsiteY3" fmla="*/ 9842 h 252445"/>
                <a:gd name="connsiteX4" fmla="*/ 155955 w 198015"/>
                <a:gd name="connsiteY4" fmla="*/ 50482 h 252445"/>
                <a:gd name="connsiteX5" fmla="*/ 110235 w 198015"/>
                <a:gd name="connsiteY5" fmla="*/ 65722 h 252445"/>
                <a:gd name="connsiteX6" fmla="*/ 64515 w 198015"/>
                <a:gd name="connsiteY6" fmla="*/ 65722 h 252445"/>
                <a:gd name="connsiteX7" fmla="*/ 23875 w 198015"/>
                <a:gd name="connsiteY7" fmla="*/ 20002 h 252445"/>
                <a:gd name="connsiteX8" fmla="*/ 3555 w 198015"/>
                <a:gd name="connsiteY8" fmla="*/ 4762 h 252445"/>
                <a:gd name="connsiteX9" fmla="*/ 3555 w 198015"/>
                <a:gd name="connsiteY9" fmla="*/ 101282 h 252445"/>
                <a:gd name="connsiteX10" fmla="*/ 39115 w 198015"/>
                <a:gd name="connsiteY10" fmla="*/ 243522 h 252445"/>
                <a:gd name="connsiteX11" fmla="*/ 130555 w 198015"/>
                <a:gd name="connsiteY11" fmla="*/ 228282 h 252445"/>
                <a:gd name="connsiteX12" fmla="*/ 196595 w 198015"/>
                <a:gd name="connsiteY12" fmla="*/ 136842 h 252445"/>
                <a:gd name="connsiteX0" fmla="*/ 196595 w 200477"/>
                <a:gd name="connsiteY0" fmla="*/ 136842 h 252445"/>
                <a:gd name="connsiteX1" fmla="*/ 191515 w 200477"/>
                <a:gd name="connsiteY1" fmla="*/ 80962 h 252445"/>
                <a:gd name="connsiteX2" fmla="*/ 181355 w 200477"/>
                <a:gd name="connsiteY2" fmla="*/ 40322 h 252445"/>
                <a:gd name="connsiteX3" fmla="*/ 155955 w 200477"/>
                <a:gd name="connsiteY3" fmla="*/ 9842 h 252445"/>
                <a:gd name="connsiteX4" fmla="*/ 155955 w 200477"/>
                <a:gd name="connsiteY4" fmla="*/ 50482 h 252445"/>
                <a:gd name="connsiteX5" fmla="*/ 110235 w 200477"/>
                <a:gd name="connsiteY5" fmla="*/ 65722 h 252445"/>
                <a:gd name="connsiteX6" fmla="*/ 64515 w 200477"/>
                <a:gd name="connsiteY6" fmla="*/ 65722 h 252445"/>
                <a:gd name="connsiteX7" fmla="*/ 23875 w 200477"/>
                <a:gd name="connsiteY7" fmla="*/ 20002 h 252445"/>
                <a:gd name="connsiteX8" fmla="*/ 3555 w 200477"/>
                <a:gd name="connsiteY8" fmla="*/ 4762 h 252445"/>
                <a:gd name="connsiteX9" fmla="*/ 3555 w 200477"/>
                <a:gd name="connsiteY9" fmla="*/ 101282 h 252445"/>
                <a:gd name="connsiteX10" fmla="*/ 39115 w 200477"/>
                <a:gd name="connsiteY10" fmla="*/ 243522 h 252445"/>
                <a:gd name="connsiteX11" fmla="*/ 130555 w 200477"/>
                <a:gd name="connsiteY11" fmla="*/ 228282 h 252445"/>
                <a:gd name="connsiteX12" fmla="*/ 196595 w 200477"/>
                <a:gd name="connsiteY12" fmla="*/ 136842 h 25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477" h="252445">
                  <a:moveTo>
                    <a:pt x="196595" y="136842"/>
                  </a:moveTo>
                  <a:cubicBezTo>
                    <a:pt x="206755" y="112289"/>
                    <a:pt x="194055" y="97049"/>
                    <a:pt x="191515" y="80962"/>
                  </a:cubicBezTo>
                  <a:cubicBezTo>
                    <a:pt x="188975" y="64875"/>
                    <a:pt x="187282" y="52175"/>
                    <a:pt x="181355" y="40322"/>
                  </a:cubicBezTo>
                  <a:cubicBezTo>
                    <a:pt x="175428" y="28469"/>
                    <a:pt x="160188" y="8149"/>
                    <a:pt x="155955" y="9842"/>
                  </a:cubicBezTo>
                  <a:cubicBezTo>
                    <a:pt x="151722" y="11535"/>
                    <a:pt x="163575" y="41169"/>
                    <a:pt x="155955" y="50482"/>
                  </a:cubicBezTo>
                  <a:cubicBezTo>
                    <a:pt x="148335" y="59795"/>
                    <a:pt x="125475" y="63182"/>
                    <a:pt x="110235" y="65722"/>
                  </a:cubicBezTo>
                  <a:cubicBezTo>
                    <a:pt x="94995" y="68262"/>
                    <a:pt x="78908" y="73342"/>
                    <a:pt x="64515" y="65722"/>
                  </a:cubicBezTo>
                  <a:cubicBezTo>
                    <a:pt x="50122" y="58102"/>
                    <a:pt x="34035" y="30162"/>
                    <a:pt x="23875" y="20002"/>
                  </a:cubicBezTo>
                  <a:cubicBezTo>
                    <a:pt x="13715" y="9842"/>
                    <a:pt x="6942" y="-8785"/>
                    <a:pt x="3555" y="4762"/>
                  </a:cubicBezTo>
                  <a:cubicBezTo>
                    <a:pt x="168" y="18309"/>
                    <a:pt x="-2372" y="61489"/>
                    <a:pt x="3555" y="101282"/>
                  </a:cubicBezTo>
                  <a:cubicBezTo>
                    <a:pt x="9482" y="141075"/>
                    <a:pt x="17948" y="222355"/>
                    <a:pt x="39115" y="243522"/>
                  </a:cubicBezTo>
                  <a:cubicBezTo>
                    <a:pt x="60282" y="264689"/>
                    <a:pt x="106848" y="243522"/>
                    <a:pt x="130555" y="228282"/>
                  </a:cubicBezTo>
                  <a:cubicBezTo>
                    <a:pt x="154262" y="213042"/>
                    <a:pt x="186435" y="161395"/>
                    <a:pt x="196595" y="1368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D26CD2-E1E3-4007-97B8-591E05BC66BE}"/>
              </a:ext>
            </a:extLst>
          </p:cNvPr>
          <p:cNvGrpSpPr/>
          <p:nvPr/>
        </p:nvGrpSpPr>
        <p:grpSpPr>
          <a:xfrm>
            <a:off x="261719" y="382193"/>
            <a:ext cx="4286692" cy="6505251"/>
            <a:chOff x="4409786" y="340007"/>
            <a:chExt cx="4286692" cy="650525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855CED-9AD2-4E8B-BB0C-48DB93DE9EB2}"/>
                </a:ext>
              </a:extLst>
            </p:cNvPr>
            <p:cNvSpPr/>
            <p:nvPr/>
          </p:nvSpPr>
          <p:spPr>
            <a:xfrm>
              <a:off x="4409786" y="1695857"/>
              <a:ext cx="2838176" cy="2502078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D148412-7638-4664-992F-3FA4A5D2C0C2}"/>
                </a:ext>
              </a:extLst>
            </p:cNvPr>
            <p:cNvSpPr/>
            <p:nvPr/>
          </p:nvSpPr>
          <p:spPr>
            <a:xfrm>
              <a:off x="5571844" y="927104"/>
              <a:ext cx="1042231" cy="1820896"/>
            </a:xfrm>
            <a:custGeom>
              <a:avLst/>
              <a:gdLst>
                <a:gd name="connsiteX0" fmla="*/ 693217 w 725213"/>
                <a:gd name="connsiteY0" fmla="*/ 121584 h 1216487"/>
                <a:gd name="connsiteX1" fmla="*/ 697896 w 725213"/>
                <a:gd name="connsiteY1" fmla="*/ 166033 h 1216487"/>
                <a:gd name="connsiteX2" fmla="*/ 697896 w 725213"/>
                <a:gd name="connsiteY2" fmla="*/ 273645 h 1216487"/>
                <a:gd name="connsiteX3" fmla="*/ 655787 w 725213"/>
                <a:gd name="connsiteY3" fmla="*/ 456118 h 1216487"/>
                <a:gd name="connsiteX4" fmla="*/ 599641 w 725213"/>
                <a:gd name="connsiteY4" fmla="*/ 589464 h 1216487"/>
                <a:gd name="connsiteX5" fmla="*/ 543496 w 725213"/>
                <a:gd name="connsiteY5" fmla="*/ 666664 h 1216487"/>
                <a:gd name="connsiteX6" fmla="*/ 513084 w 725213"/>
                <a:gd name="connsiteY6" fmla="*/ 734507 h 1216487"/>
                <a:gd name="connsiteX7" fmla="*/ 452259 w 725213"/>
                <a:gd name="connsiteY7" fmla="*/ 750883 h 1216487"/>
                <a:gd name="connsiteX8" fmla="*/ 274465 w 725213"/>
                <a:gd name="connsiteY8" fmla="*/ 661986 h 1216487"/>
                <a:gd name="connsiteX9" fmla="*/ 501387 w 725213"/>
                <a:gd name="connsiteY9" fmla="*/ 764919 h 1216487"/>
                <a:gd name="connsiteX10" fmla="*/ 508405 w 725213"/>
                <a:gd name="connsiteY10" fmla="*/ 776616 h 1216487"/>
                <a:gd name="connsiteX11" fmla="*/ 475653 w 725213"/>
                <a:gd name="connsiteY11" fmla="*/ 1059684 h 1216487"/>
                <a:gd name="connsiteX12" fmla="*/ 456938 w 725213"/>
                <a:gd name="connsiteY12" fmla="*/ 1143902 h 1216487"/>
                <a:gd name="connsiteX13" fmla="*/ 438223 w 725213"/>
                <a:gd name="connsiteY13" fmla="*/ 1183672 h 1216487"/>
                <a:gd name="connsiteX14" fmla="*/ 253410 w 725213"/>
                <a:gd name="connsiteY14" fmla="*/ 926338 h 1216487"/>
                <a:gd name="connsiteX15" fmla="*/ 143459 w 725213"/>
                <a:gd name="connsiteY15" fmla="*/ 849138 h 1216487"/>
                <a:gd name="connsiteX16" fmla="*/ 59240 w 725213"/>
                <a:gd name="connsiteY16" fmla="*/ 605840 h 1216487"/>
                <a:gd name="connsiteX17" fmla="*/ 103689 w 725213"/>
                <a:gd name="connsiteY17" fmla="*/ 406991 h 1216487"/>
                <a:gd name="connsiteX18" fmla="*/ 192586 w 725213"/>
                <a:gd name="connsiteY18" fmla="*/ 411670 h 1216487"/>
                <a:gd name="connsiteX19" fmla="*/ 99010 w 725213"/>
                <a:gd name="connsiteY19" fmla="*/ 336809 h 1216487"/>
                <a:gd name="connsiteX20" fmla="*/ 66258 w 725213"/>
                <a:gd name="connsiteY20" fmla="*/ 261948 h 1216487"/>
                <a:gd name="connsiteX21" fmla="*/ 56901 w 725213"/>
                <a:gd name="connsiteY21" fmla="*/ 163694 h 1216487"/>
                <a:gd name="connsiteX22" fmla="*/ 204283 w 725213"/>
                <a:gd name="connsiteY22" fmla="*/ 297039 h 1216487"/>
                <a:gd name="connsiteX23" fmla="*/ 234695 w 725213"/>
                <a:gd name="connsiteY23" fmla="*/ 217500 h 1216487"/>
                <a:gd name="connsiteX24" fmla="*/ 279144 w 725213"/>
                <a:gd name="connsiteY24" fmla="*/ 170712 h 1216487"/>
                <a:gd name="connsiteX25" fmla="*/ 363362 w 725213"/>
                <a:gd name="connsiteY25" fmla="*/ 109887 h 1216487"/>
                <a:gd name="connsiteX26" fmla="*/ 506066 w 725213"/>
                <a:gd name="connsiteY26" fmla="*/ 63099 h 1216487"/>
                <a:gd name="connsiteX27" fmla="*/ 693217 w 725213"/>
                <a:gd name="connsiteY27" fmla="*/ 121584 h 1216487"/>
                <a:gd name="connsiteX0" fmla="*/ 650223 w 654902"/>
                <a:gd name="connsiteY0" fmla="*/ 78590 h 1140678"/>
                <a:gd name="connsiteX1" fmla="*/ 654902 w 654902"/>
                <a:gd name="connsiteY1" fmla="*/ 123039 h 1140678"/>
                <a:gd name="connsiteX2" fmla="*/ 654902 w 654902"/>
                <a:gd name="connsiteY2" fmla="*/ 230651 h 1140678"/>
                <a:gd name="connsiteX3" fmla="*/ 612793 w 654902"/>
                <a:gd name="connsiteY3" fmla="*/ 413124 h 1140678"/>
                <a:gd name="connsiteX4" fmla="*/ 556647 w 654902"/>
                <a:gd name="connsiteY4" fmla="*/ 546470 h 1140678"/>
                <a:gd name="connsiteX5" fmla="*/ 500502 w 654902"/>
                <a:gd name="connsiteY5" fmla="*/ 623670 h 1140678"/>
                <a:gd name="connsiteX6" fmla="*/ 470090 w 654902"/>
                <a:gd name="connsiteY6" fmla="*/ 691513 h 1140678"/>
                <a:gd name="connsiteX7" fmla="*/ 409265 w 654902"/>
                <a:gd name="connsiteY7" fmla="*/ 707889 h 1140678"/>
                <a:gd name="connsiteX8" fmla="*/ 231471 w 654902"/>
                <a:gd name="connsiteY8" fmla="*/ 618992 h 1140678"/>
                <a:gd name="connsiteX9" fmla="*/ 458393 w 654902"/>
                <a:gd name="connsiteY9" fmla="*/ 721925 h 1140678"/>
                <a:gd name="connsiteX10" fmla="*/ 465411 w 654902"/>
                <a:gd name="connsiteY10" fmla="*/ 733622 h 1140678"/>
                <a:gd name="connsiteX11" fmla="*/ 432659 w 654902"/>
                <a:gd name="connsiteY11" fmla="*/ 1016690 h 1140678"/>
                <a:gd name="connsiteX12" fmla="*/ 413944 w 654902"/>
                <a:gd name="connsiteY12" fmla="*/ 1100908 h 1140678"/>
                <a:gd name="connsiteX13" fmla="*/ 395229 w 654902"/>
                <a:gd name="connsiteY13" fmla="*/ 1140678 h 1140678"/>
                <a:gd name="connsiteX14" fmla="*/ 210416 w 654902"/>
                <a:gd name="connsiteY14" fmla="*/ 883344 h 1140678"/>
                <a:gd name="connsiteX15" fmla="*/ 100465 w 654902"/>
                <a:gd name="connsiteY15" fmla="*/ 806144 h 1140678"/>
                <a:gd name="connsiteX16" fmla="*/ 16246 w 654902"/>
                <a:gd name="connsiteY16" fmla="*/ 562846 h 1140678"/>
                <a:gd name="connsiteX17" fmla="*/ 57735 w 654902"/>
                <a:gd name="connsiteY17" fmla="*/ 346242 h 1140678"/>
                <a:gd name="connsiteX18" fmla="*/ 149592 w 654902"/>
                <a:gd name="connsiteY18" fmla="*/ 368676 h 1140678"/>
                <a:gd name="connsiteX19" fmla="*/ 56016 w 654902"/>
                <a:gd name="connsiteY19" fmla="*/ 293815 h 1140678"/>
                <a:gd name="connsiteX20" fmla="*/ 23264 w 654902"/>
                <a:gd name="connsiteY20" fmla="*/ 218954 h 1140678"/>
                <a:gd name="connsiteX21" fmla="*/ 13907 w 654902"/>
                <a:gd name="connsiteY21" fmla="*/ 120700 h 1140678"/>
                <a:gd name="connsiteX22" fmla="*/ 161289 w 654902"/>
                <a:gd name="connsiteY22" fmla="*/ 254045 h 1140678"/>
                <a:gd name="connsiteX23" fmla="*/ 191701 w 654902"/>
                <a:gd name="connsiteY23" fmla="*/ 174506 h 1140678"/>
                <a:gd name="connsiteX24" fmla="*/ 236150 w 654902"/>
                <a:gd name="connsiteY24" fmla="*/ 127718 h 1140678"/>
                <a:gd name="connsiteX25" fmla="*/ 320368 w 654902"/>
                <a:gd name="connsiteY25" fmla="*/ 66893 h 1140678"/>
                <a:gd name="connsiteX26" fmla="*/ 463072 w 654902"/>
                <a:gd name="connsiteY26" fmla="*/ 20105 h 1140678"/>
                <a:gd name="connsiteX27" fmla="*/ 650223 w 654902"/>
                <a:gd name="connsiteY27" fmla="*/ 78590 h 1140678"/>
                <a:gd name="connsiteX0" fmla="*/ 648214 w 652893"/>
                <a:gd name="connsiteY0" fmla="*/ 78590 h 1140678"/>
                <a:gd name="connsiteX1" fmla="*/ 652893 w 652893"/>
                <a:gd name="connsiteY1" fmla="*/ 123039 h 1140678"/>
                <a:gd name="connsiteX2" fmla="*/ 652893 w 652893"/>
                <a:gd name="connsiteY2" fmla="*/ 230651 h 1140678"/>
                <a:gd name="connsiteX3" fmla="*/ 610784 w 652893"/>
                <a:gd name="connsiteY3" fmla="*/ 413124 h 1140678"/>
                <a:gd name="connsiteX4" fmla="*/ 554638 w 652893"/>
                <a:gd name="connsiteY4" fmla="*/ 546470 h 1140678"/>
                <a:gd name="connsiteX5" fmla="*/ 498493 w 652893"/>
                <a:gd name="connsiteY5" fmla="*/ 623670 h 1140678"/>
                <a:gd name="connsiteX6" fmla="*/ 468081 w 652893"/>
                <a:gd name="connsiteY6" fmla="*/ 691513 h 1140678"/>
                <a:gd name="connsiteX7" fmla="*/ 407256 w 652893"/>
                <a:gd name="connsiteY7" fmla="*/ 707889 h 1140678"/>
                <a:gd name="connsiteX8" fmla="*/ 229462 w 652893"/>
                <a:gd name="connsiteY8" fmla="*/ 618992 h 1140678"/>
                <a:gd name="connsiteX9" fmla="*/ 456384 w 652893"/>
                <a:gd name="connsiteY9" fmla="*/ 721925 h 1140678"/>
                <a:gd name="connsiteX10" fmla="*/ 463402 w 652893"/>
                <a:gd name="connsiteY10" fmla="*/ 733622 h 1140678"/>
                <a:gd name="connsiteX11" fmla="*/ 430650 w 652893"/>
                <a:gd name="connsiteY11" fmla="*/ 1016690 h 1140678"/>
                <a:gd name="connsiteX12" fmla="*/ 411935 w 652893"/>
                <a:gd name="connsiteY12" fmla="*/ 1100908 h 1140678"/>
                <a:gd name="connsiteX13" fmla="*/ 393220 w 652893"/>
                <a:gd name="connsiteY13" fmla="*/ 1140678 h 1140678"/>
                <a:gd name="connsiteX14" fmla="*/ 208407 w 652893"/>
                <a:gd name="connsiteY14" fmla="*/ 883344 h 1140678"/>
                <a:gd name="connsiteX15" fmla="*/ 98456 w 652893"/>
                <a:gd name="connsiteY15" fmla="*/ 806144 h 1140678"/>
                <a:gd name="connsiteX16" fmla="*/ 14237 w 652893"/>
                <a:gd name="connsiteY16" fmla="*/ 562846 h 1140678"/>
                <a:gd name="connsiteX17" fmla="*/ 55726 w 652893"/>
                <a:gd name="connsiteY17" fmla="*/ 346242 h 1140678"/>
                <a:gd name="connsiteX18" fmla="*/ 147583 w 652893"/>
                <a:gd name="connsiteY18" fmla="*/ 368676 h 1140678"/>
                <a:gd name="connsiteX19" fmla="*/ 54007 w 652893"/>
                <a:gd name="connsiteY19" fmla="*/ 293815 h 1140678"/>
                <a:gd name="connsiteX20" fmla="*/ 21255 w 652893"/>
                <a:gd name="connsiteY20" fmla="*/ 218954 h 1140678"/>
                <a:gd name="connsiteX21" fmla="*/ 11898 w 652893"/>
                <a:gd name="connsiteY21" fmla="*/ 111822 h 1140678"/>
                <a:gd name="connsiteX22" fmla="*/ 159280 w 652893"/>
                <a:gd name="connsiteY22" fmla="*/ 254045 h 1140678"/>
                <a:gd name="connsiteX23" fmla="*/ 189692 w 652893"/>
                <a:gd name="connsiteY23" fmla="*/ 174506 h 1140678"/>
                <a:gd name="connsiteX24" fmla="*/ 234141 w 652893"/>
                <a:gd name="connsiteY24" fmla="*/ 127718 h 1140678"/>
                <a:gd name="connsiteX25" fmla="*/ 318359 w 652893"/>
                <a:gd name="connsiteY25" fmla="*/ 66893 h 1140678"/>
                <a:gd name="connsiteX26" fmla="*/ 461063 w 652893"/>
                <a:gd name="connsiteY26" fmla="*/ 20105 h 1140678"/>
                <a:gd name="connsiteX27" fmla="*/ 648214 w 652893"/>
                <a:gd name="connsiteY27" fmla="*/ 78590 h 1140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52893" h="1140678">
                  <a:moveTo>
                    <a:pt x="648214" y="78590"/>
                  </a:moveTo>
                  <a:cubicBezTo>
                    <a:pt x="650554" y="99645"/>
                    <a:pt x="652893" y="109003"/>
                    <a:pt x="652893" y="123039"/>
                  </a:cubicBezTo>
                  <a:lnTo>
                    <a:pt x="652893" y="230651"/>
                  </a:lnTo>
                  <a:cubicBezTo>
                    <a:pt x="615463" y="289136"/>
                    <a:pt x="608445" y="340603"/>
                    <a:pt x="610784" y="413124"/>
                  </a:cubicBezTo>
                  <a:cubicBezTo>
                    <a:pt x="613123" y="462252"/>
                    <a:pt x="589729" y="509040"/>
                    <a:pt x="554638" y="546470"/>
                  </a:cubicBezTo>
                  <a:cubicBezTo>
                    <a:pt x="533584" y="569864"/>
                    <a:pt x="517208" y="586240"/>
                    <a:pt x="498493" y="623670"/>
                  </a:cubicBezTo>
                  <a:cubicBezTo>
                    <a:pt x="486796" y="649404"/>
                    <a:pt x="479778" y="670458"/>
                    <a:pt x="468081" y="691513"/>
                  </a:cubicBezTo>
                  <a:cubicBezTo>
                    <a:pt x="456384" y="721925"/>
                    <a:pt x="430650" y="719586"/>
                    <a:pt x="407256" y="707889"/>
                  </a:cubicBezTo>
                  <a:cubicBezTo>
                    <a:pt x="344093" y="672798"/>
                    <a:pt x="271571" y="656422"/>
                    <a:pt x="229462" y="618992"/>
                  </a:cubicBezTo>
                  <a:cubicBezTo>
                    <a:pt x="290286" y="656422"/>
                    <a:pt x="369826" y="698531"/>
                    <a:pt x="456384" y="721925"/>
                  </a:cubicBezTo>
                  <a:cubicBezTo>
                    <a:pt x="461063" y="724265"/>
                    <a:pt x="463402" y="728943"/>
                    <a:pt x="463402" y="733622"/>
                  </a:cubicBezTo>
                  <a:cubicBezTo>
                    <a:pt x="482117" y="831877"/>
                    <a:pt x="442347" y="920774"/>
                    <a:pt x="430650" y="1016690"/>
                  </a:cubicBezTo>
                  <a:cubicBezTo>
                    <a:pt x="428311" y="1044762"/>
                    <a:pt x="418953" y="1072835"/>
                    <a:pt x="411935" y="1100908"/>
                  </a:cubicBezTo>
                  <a:cubicBezTo>
                    <a:pt x="397899" y="1110266"/>
                    <a:pt x="418953" y="1135999"/>
                    <a:pt x="393220" y="1140678"/>
                  </a:cubicBezTo>
                  <a:cubicBezTo>
                    <a:pt x="346432" y="1044762"/>
                    <a:pt x="273911" y="965223"/>
                    <a:pt x="208407" y="883344"/>
                  </a:cubicBezTo>
                  <a:cubicBezTo>
                    <a:pt x="180335" y="850592"/>
                    <a:pt x="135886" y="829538"/>
                    <a:pt x="98456" y="806144"/>
                  </a:cubicBezTo>
                  <a:cubicBezTo>
                    <a:pt x="9558" y="749998"/>
                    <a:pt x="-20854" y="658761"/>
                    <a:pt x="14237" y="562846"/>
                  </a:cubicBezTo>
                  <a:cubicBezTo>
                    <a:pt x="39971" y="499682"/>
                    <a:pt x="44029" y="414085"/>
                    <a:pt x="55726" y="346242"/>
                  </a:cubicBezTo>
                  <a:cubicBezTo>
                    <a:pt x="83799" y="360278"/>
                    <a:pt x="114831" y="406106"/>
                    <a:pt x="147583" y="368676"/>
                  </a:cubicBezTo>
                  <a:cubicBezTo>
                    <a:pt x="82080" y="368676"/>
                    <a:pt x="70383" y="354639"/>
                    <a:pt x="54007" y="293815"/>
                  </a:cubicBezTo>
                  <a:cubicBezTo>
                    <a:pt x="46989" y="268082"/>
                    <a:pt x="28273" y="249286"/>
                    <a:pt x="21255" y="218954"/>
                  </a:cubicBezTo>
                  <a:cubicBezTo>
                    <a:pt x="14237" y="188622"/>
                    <a:pt x="-13836" y="144573"/>
                    <a:pt x="11898" y="111822"/>
                  </a:cubicBezTo>
                  <a:cubicBezTo>
                    <a:pt x="86759" y="109482"/>
                    <a:pt x="154601" y="151112"/>
                    <a:pt x="159280" y="254045"/>
                  </a:cubicBezTo>
                  <a:cubicBezTo>
                    <a:pt x="192032" y="235330"/>
                    <a:pt x="192032" y="204918"/>
                    <a:pt x="189692" y="174506"/>
                  </a:cubicBezTo>
                  <a:cubicBezTo>
                    <a:pt x="187353" y="141754"/>
                    <a:pt x="194371" y="120700"/>
                    <a:pt x="234141" y="127718"/>
                  </a:cubicBezTo>
                  <a:cubicBezTo>
                    <a:pt x="283268" y="137075"/>
                    <a:pt x="304323" y="106663"/>
                    <a:pt x="318359" y="66893"/>
                  </a:cubicBezTo>
                  <a:cubicBezTo>
                    <a:pt x="337074" y="6069"/>
                    <a:pt x="411935" y="-22004"/>
                    <a:pt x="461063" y="20105"/>
                  </a:cubicBezTo>
                  <a:cubicBezTo>
                    <a:pt x="514869" y="57536"/>
                    <a:pt x="587390" y="66893"/>
                    <a:pt x="648214" y="7859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6524F5-50A3-4921-BD14-A0B4749AE728}"/>
                </a:ext>
              </a:extLst>
            </p:cNvPr>
            <p:cNvSpPr/>
            <p:nvPr/>
          </p:nvSpPr>
          <p:spPr>
            <a:xfrm>
              <a:off x="7004516" y="3450925"/>
              <a:ext cx="1045644" cy="896267"/>
            </a:xfrm>
            <a:custGeom>
              <a:avLst/>
              <a:gdLst>
                <a:gd name="connsiteX0" fmla="*/ 52515 w 655031"/>
                <a:gd name="connsiteY0" fmla="*/ 534570 h 561455"/>
                <a:gd name="connsiteX1" fmla="*/ 43157 w 655031"/>
                <a:gd name="connsiteY1" fmla="*/ 525213 h 561455"/>
                <a:gd name="connsiteX2" fmla="*/ 78248 w 655031"/>
                <a:gd name="connsiteY2" fmla="*/ 490122 h 561455"/>
                <a:gd name="connsiteX3" fmla="*/ 270079 w 655031"/>
                <a:gd name="connsiteY3" fmla="*/ 349758 h 561455"/>
                <a:gd name="connsiteX4" fmla="*/ 548468 w 655031"/>
                <a:gd name="connsiteY4" fmla="*/ 104121 h 561455"/>
                <a:gd name="connsiteX5" fmla="*/ 553146 w 655031"/>
                <a:gd name="connsiteY5" fmla="*/ 57333 h 561455"/>
                <a:gd name="connsiteX6" fmla="*/ 606953 w 655031"/>
                <a:gd name="connsiteY6" fmla="*/ 69030 h 561455"/>
                <a:gd name="connsiteX7" fmla="*/ 635025 w 655031"/>
                <a:gd name="connsiteY7" fmla="*/ 87745 h 561455"/>
                <a:gd name="connsiteX8" fmla="*/ 525074 w 655031"/>
                <a:gd name="connsiteY8" fmla="*/ 164945 h 561455"/>
                <a:gd name="connsiteX9" fmla="*/ 167146 w 655031"/>
                <a:gd name="connsiteY9" fmla="*/ 469067 h 561455"/>
                <a:gd name="connsiteX10" fmla="*/ 52515 w 655031"/>
                <a:gd name="connsiteY10" fmla="*/ 534570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5031" h="561455">
                  <a:moveTo>
                    <a:pt x="52515" y="534570"/>
                  </a:moveTo>
                  <a:cubicBezTo>
                    <a:pt x="50176" y="532231"/>
                    <a:pt x="45497" y="527552"/>
                    <a:pt x="43157" y="525213"/>
                  </a:cubicBezTo>
                  <a:cubicBezTo>
                    <a:pt x="40818" y="499479"/>
                    <a:pt x="64212" y="497140"/>
                    <a:pt x="78248" y="490122"/>
                  </a:cubicBezTo>
                  <a:cubicBezTo>
                    <a:pt x="148430" y="452691"/>
                    <a:pt x="209255" y="398885"/>
                    <a:pt x="270079" y="349758"/>
                  </a:cubicBezTo>
                  <a:cubicBezTo>
                    <a:pt x="365994" y="270218"/>
                    <a:pt x="459570" y="188339"/>
                    <a:pt x="548468" y="104121"/>
                  </a:cubicBezTo>
                  <a:cubicBezTo>
                    <a:pt x="567183" y="85406"/>
                    <a:pt x="574201" y="73709"/>
                    <a:pt x="553146" y="57333"/>
                  </a:cubicBezTo>
                  <a:cubicBezTo>
                    <a:pt x="576540" y="40957"/>
                    <a:pt x="599934" y="31599"/>
                    <a:pt x="606953" y="69030"/>
                  </a:cubicBezTo>
                  <a:cubicBezTo>
                    <a:pt x="611631" y="87745"/>
                    <a:pt x="625668" y="83066"/>
                    <a:pt x="635025" y="87745"/>
                  </a:cubicBezTo>
                  <a:cubicBezTo>
                    <a:pt x="588237" y="101781"/>
                    <a:pt x="555486" y="132194"/>
                    <a:pt x="525074" y="164945"/>
                  </a:cubicBezTo>
                  <a:cubicBezTo>
                    <a:pt x="417461" y="279576"/>
                    <a:pt x="286455" y="366133"/>
                    <a:pt x="167146" y="469067"/>
                  </a:cubicBezTo>
                  <a:cubicBezTo>
                    <a:pt x="132055" y="499479"/>
                    <a:pt x="92285" y="515855"/>
                    <a:pt x="52515" y="53457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F435085-C258-482A-B2BF-EC6CB6571FFD}"/>
                </a:ext>
              </a:extLst>
            </p:cNvPr>
            <p:cNvSpPr/>
            <p:nvPr/>
          </p:nvSpPr>
          <p:spPr>
            <a:xfrm>
              <a:off x="5077145" y="3647370"/>
              <a:ext cx="2156846" cy="3197888"/>
            </a:xfrm>
            <a:custGeom>
              <a:avLst/>
              <a:gdLst>
                <a:gd name="connsiteX0" fmla="*/ 1750274 w 1812246"/>
                <a:gd name="connsiteY0" fmla="*/ 91 h 2686959"/>
                <a:gd name="connsiteX1" fmla="*/ 1812246 w 1812246"/>
                <a:gd name="connsiteY1" fmla="*/ 27939 h 2686959"/>
                <a:gd name="connsiteX2" fmla="*/ 1796557 w 1812246"/>
                <a:gd name="connsiteY2" fmla="*/ 40489 h 2686959"/>
                <a:gd name="connsiteX3" fmla="*/ 1758903 w 1812246"/>
                <a:gd name="connsiteY3" fmla="*/ 46765 h 2686959"/>
                <a:gd name="connsiteX4" fmla="*/ 1705560 w 1812246"/>
                <a:gd name="connsiteY4" fmla="*/ 144038 h 2686959"/>
                <a:gd name="connsiteX5" fmla="*/ 1520432 w 1812246"/>
                <a:gd name="connsiteY5" fmla="*/ 260135 h 2686959"/>
                <a:gd name="connsiteX6" fmla="*/ 1511018 w 1812246"/>
                <a:gd name="connsiteY6" fmla="*/ 363682 h 2686959"/>
                <a:gd name="connsiteX7" fmla="*/ 1523569 w 1812246"/>
                <a:gd name="connsiteY7" fmla="*/ 435852 h 2686959"/>
                <a:gd name="connsiteX8" fmla="*/ 1649080 w 1812246"/>
                <a:gd name="connsiteY8" fmla="*/ 526847 h 2686959"/>
                <a:gd name="connsiteX9" fmla="*/ 1677321 w 1812246"/>
                <a:gd name="connsiteY9" fmla="*/ 526847 h 2686959"/>
                <a:gd name="connsiteX10" fmla="*/ 1689871 w 1812246"/>
                <a:gd name="connsiteY10" fmla="*/ 548812 h 2686959"/>
                <a:gd name="connsiteX11" fmla="*/ 1539258 w 1812246"/>
                <a:gd name="connsiteY11" fmla="*/ 580190 h 2686959"/>
                <a:gd name="connsiteX12" fmla="*/ 1554947 w 1812246"/>
                <a:gd name="connsiteY12" fmla="*/ 900245 h 2686959"/>
                <a:gd name="connsiteX13" fmla="*/ 1526707 w 1812246"/>
                <a:gd name="connsiteY13" fmla="*/ 1148129 h 2686959"/>
                <a:gd name="connsiteX14" fmla="*/ 1705560 w 1812246"/>
                <a:gd name="connsiteY14" fmla="*/ 2155360 h 2686959"/>
                <a:gd name="connsiteX15" fmla="*/ 1697717 w 1812246"/>
                <a:gd name="connsiteY15" fmla="*/ 2520521 h 2686959"/>
                <a:gd name="connsiteX16" fmla="*/ 1691154 w 1812246"/>
                <a:gd name="connsiteY16" fmla="*/ 2686959 h 2686959"/>
                <a:gd name="connsiteX17" fmla="*/ 962755 w 1812246"/>
                <a:gd name="connsiteY17" fmla="*/ 2686959 h 2686959"/>
                <a:gd name="connsiteX18" fmla="*/ 960777 w 1812246"/>
                <a:gd name="connsiteY18" fmla="*/ 2668781 h 2686959"/>
                <a:gd name="connsiteX19" fmla="*/ 943078 w 1812246"/>
                <a:gd name="connsiteY19" fmla="*/ 2594651 h 2686959"/>
                <a:gd name="connsiteX20" fmla="*/ 977594 w 1812246"/>
                <a:gd name="connsiteY20" fmla="*/ 2312249 h 2686959"/>
                <a:gd name="connsiteX21" fmla="*/ 1008972 w 1812246"/>
                <a:gd name="connsiteY21" fmla="*/ 2004746 h 2686959"/>
                <a:gd name="connsiteX22" fmla="*/ 877185 w 1812246"/>
                <a:gd name="connsiteY22" fmla="*/ 2632304 h 2686959"/>
                <a:gd name="connsiteX23" fmla="*/ 873291 w 1812246"/>
                <a:gd name="connsiteY23" fmla="*/ 2686959 h 2686959"/>
                <a:gd name="connsiteX24" fmla="*/ 199928 w 1812246"/>
                <a:gd name="connsiteY24" fmla="*/ 2686959 h 2686959"/>
                <a:gd name="connsiteX25" fmla="*/ 193147 w 1812246"/>
                <a:gd name="connsiteY25" fmla="*/ 2654269 h 2686959"/>
                <a:gd name="connsiteX26" fmla="*/ 152356 w 1812246"/>
                <a:gd name="connsiteY26" fmla="*/ 2425211 h 2686959"/>
                <a:gd name="connsiteX27" fmla="*/ 120978 w 1812246"/>
                <a:gd name="connsiteY27" fmla="*/ 2240080 h 2686959"/>
                <a:gd name="connsiteX28" fmla="*/ 89600 w 1812246"/>
                <a:gd name="connsiteY28" fmla="*/ 1960818 h 2686959"/>
                <a:gd name="connsiteX29" fmla="*/ 95876 w 1812246"/>
                <a:gd name="connsiteY29" fmla="*/ 1766275 h 2686959"/>
                <a:gd name="connsiteX30" fmla="*/ 95876 w 1812246"/>
                <a:gd name="connsiteY30" fmla="*/ 1417979 h 2686959"/>
                <a:gd name="connsiteX31" fmla="*/ 99013 w 1812246"/>
                <a:gd name="connsiteY31" fmla="*/ 1399153 h 2686959"/>
                <a:gd name="connsiteX32" fmla="*/ 108426 w 1812246"/>
                <a:gd name="connsiteY32" fmla="*/ 1022618 h 2686959"/>
                <a:gd name="connsiteX33" fmla="*/ 70773 w 1812246"/>
                <a:gd name="connsiteY33" fmla="*/ 934760 h 2686959"/>
                <a:gd name="connsiteX34" fmla="*/ 17431 w 1812246"/>
                <a:gd name="connsiteY34" fmla="*/ 872004 h 2686959"/>
                <a:gd name="connsiteX35" fmla="*/ 42533 w 1812246"/>
                <a:gd name="connsiteY35" fmla="*/ 724528 h 2686959"/>
                <a:gd name="connsiteX36" fmla="*/ 64498 w 1812246"/>
                <a:gd name="connsiteY36" fmla="*/ 646083 h 2686959"/>
                <a:gd name="connsiteX37" fmla="*/ 64498 w 1812246"/>
                <a:gd name="connsiteY37" fmla="*/ 551949 h 2686959"/>
                <a:gd name="connsiteX38" fmla="*/ 89600 w 1812246"/>
                <a:gd name="connsiteY38" fmla="*/ 489193 h 2686959"/>
                <a:gd name="connsiteX39" fmla="*/ 798740 w 1812246"/>
                <a:gd name="connsiteY39" fmla="*/ 134623 h 2686959"/>
                <a:gd name="connsiteX40" fmla="*/ 845807 w 1812246"/>
                <a:gd name="connsiteY40" fmla="*/ 106384 h 2686959"/>
                <a:gd name="connsiteX41" fmla="*/ 1658494 w 1812246"/>
                <a:gd name="connsiteY41" fmla="*/ 59317 h 2686959"/>
                <a:gd name="connsiteX42" fmla="*/ 1693010 w 1812246"/>
                <a:gd name="connsiteY42" fmla="*/ 40489 h 2686959"/>
                <a:gd name="connsiteX43" fmla="*/ 1750274 w 1812246"/>
                <a:gd name="connsiteY43" fmla="*/ 91 h 2686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12246" h="2686959">
                  <a:moveTo>
                    <a:pt x="1750274" y="91"/>
                  </a:moveTo>
                  <a:cubicBezTo>
                    <a:pt x="1770670" y="1268"/>
                    <a:pt x="1791850" y="13819"/>
                    <a:pt x="1812246" y="27939"/>
                  </a:cubicBezTo>
                  <a:cubicBezTo>
                    <a:pt x="1809108" y="34215"/>
                    <a:pt x="1802833" y="37352"/>
                    <a:pt x="1796557" y="40489"/>
                  </a:cubicBezTo>
                  <a:cubicBezTo>
                    <a:pt x="1784005" y="43628"/>
                    <a:pt x="1771455" y="37352"/>
                    <a:pt x="1758903" y="46765"/>
                  </a:cubicBezTo>
                  <a:cubicBezTo>
                    <a:pt x="1799694" y="125210"/>
                    <a:pt x="1793420" y="131486"/>
                    <a:pt x="1705560" y="144038"/>
                  </a:cubicBezTo>
                  <a:cubicBezTo>
                    <a:pt x="1627116" y="156588"/>
                    <a:pt x="1570636" y="200518"/>
                    <a:pt x="1520432" y="260135"/>
                  </a:cubicBezTo>
                  <a:cubicBezTo>
                    <a:pt x="1495330" y="291513"/>
                    <a:pt x="1507880" y="329167"/>
                    <a:pt x="1511018" y="363682"/>
                  </a:cubicBezTo>
                  <a:cubicBezTo>
                    <a:pt x="1514156" y="388785"/>
                    <a:pt x="1517293" y="410749"/>
                    <a:pt x="1523569" y="435852"/>
                  </a:cubicBezTo>
                  <a:cubicBezTo>
                    <a:pt x="1545534" y="526847"/>
                    <a:pt x="1558085" y="536260"/>
                    <a:pt x="1649080" y="526847"/>
                  </a:cubicBezTo>
                  <a:cubicBezTo>
                    <a:pt x="1658494" y="523710"/>
                    <a:pt x="1667908" y="523710"/>
                    <a:pt x="1677321" y="526847"/>
                  </a:cubicBezTo>
                  <a:cubicBezTo>
                    <a:pt x="1686734" y="529986"/>
                    <a:pt x="1693010" y="536260"/>
                    <a:pt x="1689871" y="548812"/>
                  </a:cubicBezTo>
                  <a:cubicBezTo>
                    <a:pt x="1649080" y="595879"/>
                    <a:pt x="1592600" y="573914"/>
                    <a:pt x="1539258" y="580190"/>
                  </a:cubicBezTo>
                  <a:cubicBezTo>
                    <a:pt x="1573774" y="686874"/>
                    <a:pt x="1573774" y="799835"/>
                    <a:pt x="1554947" y="900245"/>
                  </a:cubicBezTo>
                  <a:cubicBezTo>
                    <a:pt x="1539258" y="975551"/>
                    <a:pt x="1507880" y="1138716"/>
                    <a:pt x="1526707" y="1148129"/>
                  </a:cubicBezTo>
                  <a:cubicBezTo>
                    <a:pt x="1630254" y="1474460"/>
                    <a:pt x="1696147" y="1810203"/>
                    <a:pt x="1705560" y="2155360"/>
                  </a:cubicBezTo>
                  <a:cubicBezTo>
                    <a:pt x="1708698" y="2277735"/>
                    <a:pt x="1703208" y="2399324"/>
                    <a:pt x="1697717" y="2520521"/>
                  </a:cubicBezTo>
                  <a:lnTo>
                    <a:pt x="1691154" y="2686959"/>
                  </a:lnTo>
                  <a:lnTo>
                    <a:pt x="962755" y="2686959"/>
                  </a:lnTo>
                  <a:lnTo>
                    <a:pt x="960777" y="2668781"/>
                  </a:lnTo>
                  <a:cubicBezTo>
                    <a:pt x="956610" y="2643090"/>
                    <a:pt x="950922" y="2618184"/>
                    <a:pt x="943078" y="2594651"/>
                  </a:cubicBezTo>
                  <a:cubicBezTo>
                    <a:pt x="949354" y="2491104"/>
                    <a:pt x="961905" y="2418935"/>
                    <a:pt x="977594" y="2312249"/>
                  </a:cubicBezTo>
                  <a:cubicBezTo>
                    <a:pt x="993283" y="2221254"/>
                    <a:pt x="1002696" y="2007885"/>
                    <a:pt x="1008972" y="2004746"/>
                  </a:cubicBezTo>
                  <a:cubicBezTo>
                    <a:pt x="949354" y="2145947"/>
                    <a:pt x="886598" y="2475415"/>
                    <a:pt x="877185" y="2632304"/>
                  </a:cubicBezTo>
                  <a:lnTo>
                    <a:pt x="873291" y="2686959"/>
                  </a:lnTo>
                  <a:lnTo>
                    <a:pt x="199928" y="2686959"/>
                  </a:lnTo>
                  <a:lnTo>
                    <a:pt x="193147" y="2654269"/>
                  </a:lnTo>
                  <a:cubicBezTo>
                    <a:pt x="171182" y="2578962"/>
                    <a:pt x="142942" y="2503655"/>
                    <a:pt x="152356" y="2425211"/>
                  </a:cubicBezTo>
                  <a:cubicBezTo>
                    <a:pt x="161769" y="2356179"/>
                    <a:pt x="149217" y="2296560"/>
                    <a:pt x="120978" y="2240080"/>
                  </a:cubicBezTo>
                  <a:cubicBezTo>
                    <a:pt x="77049" y="2149085"/>
                    <a:pt x="67635" y="2058089"/>
                    <a:pt x="89600" y="1960818"/>
                  </a:cubicBezTo>
                  <a:cubicBezTo>
                    <a:pt x="102151" y="1898062"/>
                    <a:pt x="114702" y="1832168"/>
                    <a:pt x="95876" y="1766275"/>
                  </a:cubicBezTo>
                  <a:cubicBezTo>
                    <a:pt x="61360" y="1650176"/>
                    <a:pt x="64498" y="1534079"/>
                    <a:pt x="95876" y="1417979"/>
                  </a:cubicBezTo>
                  <a:cubicBezTo>
                    <a:pt x="99013" y="1411704"/>
                    <a:pt x="102151" y="1405429"/>
                    <a:pt x="99013" y="1399153"/>
                  </a:cubicBezTo>
                  <a:cubicBezTo>
                    <a:pt x="55084" y="1273641"/>
                    <a:pt x="111565" y="1148129"/>
                    <a:pt x="108426" y="1022618"/>
                  </a:cubicBezTo>
                  <a:cubicBezTo>
                    <a:pt x="105289" y="984964"/>
                    <a:pt x="102151" y="959862"/>
                    <a:pt x="70773" y="934760"/>
                  </a:cubicBezTo>
                  <a:cubicBezTo>
                    <a:pt x="51947" y="919071"/>
                    <a:pt x="33120" y="893969"/>
                    <a:pt x="17431" y="872004"/>
                  </a:cubicBezTo>
                  <a:cubicBezTo>
                    <a:pt x="-13947" y="824937"/>
                    <a:pt x="-1396" y="759044"/>
                    <a:pt x="42533" y="724528"/>
                  </a:cubicBezTo>
                  <a:cubicBezTo>
                    <a:pt x="70773" y="702563"/>
                    <a:pt x="92738" y="686874"/>
                    <a:pt x="64498" y="646083"/>
                  </a:cubicBezTo>
                  <a:cubicBezTo>
                    <a:pt x="48809" y="617844"/>
                    <a:pt x="55084" y="583327"/>
                    <a:pt x="64498" y="551949"/>
                  </a:cubicBezTo>
                  <a:cubicBezTo>
                    <a:pt x="73911" y="533123"/>
                    <a:pt x="61360" y="501745"/>
                    <a:pt x="89600" y="489193"/>
                  </a:cubicBezTo>
                  <a:cubicBezTo>
                    <a:pt x="353174" y="423300"/>
                    <a:pt x="572819" y="272687"/>
                    <a:pt x="798740" y="134623"/>
                  </a:cubicBezTo>
                  <a:cubicBezTo>
                    <a:pt x="817566" y="125210"/>
                    <a:pt x="836394" y="112660"/>
                    <a:pt x="845807" y="106384"/>
                  </a:cubicBezTo>
                  <a:cubicBezTo>
                    <a:pt x="855220" y="147175"/>
                    <a:pt x="1520432" y="71867"/>
                    <a:pt x="1658494" y="59317"/>
                  </a:cubicBezTo>
                  <a:cubicBezTo>
                    <a:pt x="1674182" y="56178"/>
                    <a:pt x="1686734" y="53041"/>
                    <a:pt x="1693010" y="40489"/>
                  </a:cubicBezTo>
                  <a:cubicBezTo>
                    <a:pt x="1710268" y="9111"/>
                    <a:pt x="1729879" y="-1086"/>
                    <a:pt x="1750274" y="91"/>
                  </a:cubicBezTo>
                  <a:close/>
                </a:path>
              </a:pathLst>
            </a:custGeom>
            <a:solidFill>
              <a:srgbClr val="403D3D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843B7D-804F-4B52-9E04-FE3D5963C65F}"/>
                </a:ext>
              </a:extLst>
            </p:cNvPr>
            <p:cNvSpPr/>
            <p:nvPr/>
          </p:nvSpPr>
          <p:spPr>
            <a:xfrm>
              <a:off x="5508789" y="340007"/>
              <a:ext cx="1232366" cy="1045644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F333464-6821-4061-B097-3C7D21831313}"/>
                </a:ext>
              </a:extLst>
            </p:cNvPr>
            <p:cNvSpPr/>
            <p:nvPr/>
          </p:nvSpPr>
          <p:spPr>
            <a:xfrm>
              <a:off x="5491311" y="1020283"/>
              <a:ext cx="373444" cy="821578"/>
            </a:xfrm>
            <a:custGeom>
              <a:avLst/>
              <a:gdLst>
                <a:gd name="connsiteX0" fmla="*/ 57668 w 233939"/>
                <a:gd name="connsiteY0" fmla="*/ 42994 h 514667"/>
                <a:gd name="connsiteX1" fmla="*/ 67026 w 233939"/>
                <a:gd name="connsiteY1" fmla="*/ 54691 h 514667"/>
                <a:gd name="connsiteX2" fmla="*/ 116153 w 233939"/>
                <a:gd name="connsiteY2" fmla="*/ 255880 h 514667"/>
                <a:gd name="connsiteX3" fmla="*/ 155923 w 233939"/>
                <a:gd name="connsiteY3" fmla="*/ 297989 h 514667"/>
                <a:gd name="connsiteX4" fmla="*/ 191014 w 233939"/>
                <a:gd name="connsiteY4" fmla="*/ 302668 h 514667"/>
                <a:gd name="connsiteX5" fmla="*/ 160601 w 233939"/>
                <a:gd name="connsiteY5" fmla="*/ 321383 h 514667"/>
                <a:gd name="connsiteX6" fmla="*/ 116153 w 233939"/>
                <a:gd name="connsiteY6" fmla="*/ 300328 h 514667"/>
                <a:gd name="connsiteX7" fmla="*/ 102117 w 233939"/>
                <a:gd name="connsiteY7" fmla="*/ 384547 h 514667"/>
                <a:gd name="connsiteX8" fmla="*/ 76383 w 233939"/>
                <a:gd name="connsiteY8" fmla="*/ 473444 h 514667"/>
                <a:gd name="connsiteX9" fmla="*/ 67026 w 233939"/>
                <a:gd name="connsiteY9" fmla="*/ 466426 h 514667"/>
                <a:gd name="connsiteX10" fmla="*/ 99777 w 233939"/>
                <a:gd name="connsiteY10" fmla="*/ 272255 h 514667"/>
                <a:gd name="connsiteX11" fmla="*/ 81062 w 233939"/>
                <a:gd name="connsiteY11" fmla="*/ 183358 h 514667"/>
                <a:gd name="connsiteX12" fmla="*/ 57668 w 233939"/>
                <a:gd name="connsiteY12" fmla="*/ 42994 h 51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3939" h="514667">
                  <a:moveTo>
                    <a:pt x="57668" y="42994"/>
                  </a:moveTo>
                  <a:cubicBezTo>
                    <a:pt x="64686" y="50013"/>
                    <a:pt x="64686" y="50013"/>
                    <a:pt x="67026" y="54691"/>
                  </a:cubicBezTo>
                  <a:cubicBezTo>
                    <a:pt x="24916" y="131892"/>
                    <a:pt x="97438" y="136570"/>
                    <a:pt x="116153" y="255880"/>
                  </a:cubicBezTo>
                  <a:cubicBezTo>
                    <a:pt x="118492" y="274595"/>
                    <a:pt x="137207" y="295649"/>
                    <a:pt x="155923" y="297989"/>
                  </a:cubicBezTo>
                  <a:cubicBezTo>
                    <a:pt x="167620" y="300328"/>
                    <a:pt x="179317" y="302668"/>
                    <a:pt x="191014" y="302668"/>
                  </a:cubicBezTo>
                  <a:cubicBezTo>
                    <a:pt x="214408" y="302668"/>
                    <a:pt x="172298" y="326062"/>
                    <a:pt x="160601" y="321383"/>
                  </a:cubicBezTo>
                  <a:cubicBezTo>
                    <a:pt x="139547" y="314365"/>
                    <a:pt x="123171" y="305007"/>
                    <a:pt x="116153" y="300328"/>
                  </a:cubicBezTo>
                  <a:cubicBezTo>
                    <a:pt x="106795" y="295649"/>
                    <a:pt x="106795" y="358813"/>
                    <a:pt x="102117" y="384547"/>
                  </a:cubicBezTo>
                  <a:cubicBezTo>
                    <a:pt x="95098" y="421977"/>
                    <a:pt x="88080" y="440692"/>
                    <a:pt x="76383" y="473444"/>
                  </a:cubicBezTo>
                  <a:cubicBezTo>
                    <a:pt x="71704" y="464086"/>
                    <a:pt x="78723" y="473444"/>
                    <a:pt x="67026" y="466426"/>
                  </a:cubicBezTo>
                  <a:cubicBezTo>
                    <a:pt x="90420" y="398583"/>
                    <a:pt x="99777" y="340098"/>
                    <a:pt x="99777" y="272255"/>
                  </a:cubicBezTo>
                  <a:cubicBezTo>
                    <a:pt x="99777" y="244183"/>
                    <a:pt x="95098" y="204413"/>
                    <a:pt x="81062" y="183358"/>
                  </a:cubicBezTo>
                  <a:cubicBezTo>
                    <a:pt x="36613" y="122534"/>
                    <a:pt x="34274" y="96801"/>
                    <a:pt x="5766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C98B4B-DB23-4EA1-BFF5-53F89C8CB360}"/>
                </a:ext>
              </a:extLst>
            </p:cNvPr>
            <p:cNvSpPr/>
            <p:nvPr/>
          </p:nvSpPr>
          <p:spPr>
            <a:xfrm>
              <a:off x="4472825" y="4056387"/>
              <a:ext cx="746889" cy="336100"/>
            </a:xfrm>
            <a:custGeom>
              <a:avLst/>
              <a:gdLst>
                <a:gd name="connsiteX0" fmla="*/ 42994 w 467879"/>
                <a:gd name="connsiteY0" fmla="*/ 45334 h 210545"/>
                <a:gd name="connsiteX1" fmla="*/ 61710 w 467879"/>
                <a:gd name="connsiteY1" fmla="*/ 42994 h 210545"/>
                <a:gd name="connsiteX2" fmla="*/ 108498 w 467879"/>
                <a:gd name="connsiteY2" fmla="*/ 134231 h 210545"/>
                <a:gd name="connsiteX3" fmla="*/ 234825 w 467879"/>
                <a:gd name="connsiteY3" fmla="*/ 162304 h 210545"/>
                <a:gd name="connsiteX4" fmla="*/ 400922 w 467879"/>
                <a:gd name="connsiteY4" fmla="*/ 117855 h 210545"/>
                <a:gd name="connsiteX5" fmla="*/ 440692 w 467879"/>
                <a:gd name="connsiteY5" fmla="*/ 110837 h 210545"/>
                <a:gd name="connsiteX6" fmla="*/ 426656 w 467879"/>
                <a:gd name="connsiteY6" fmla="*/ 155286 h 210545"/>
                <a:gd name="connsiteX7" fmla="*/ 405601 w 467879"/>
                <a:gd name="connsiteY7" fmla="*/ 127213 h 210545"/>
                <a:gd name="connsiteX8" fmla="*/ 239504 w 467879"/>
                <a:gd name="connsiteY8" fmla="*/ 178680 h 210545"/>
                <a:gd name="connsiteX9" fmla="*/ 99140 w 467879"/>
                <a:gd name="connsiteY9" fmla="*/ 145928 h 210545"/>
                <a:gd name="connsiteX10" fmla="*/ 57031 w 467879"/>
                <a:gd name="connsiteY10" fmla="*/ 75746 h 210545"/>
                <a:gd name="connsiteX11" fmla="*/ 42994 w 467879"/>
                <a:gd name="connsiteY11" fmla="*/ 45334 h 21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879" h="210545">
                  <a:moveTo>
                    <a:pt x="42994" y="45334"/>
                  </a:moveTo>
                  <a:cubicBezTo>
                    <a:pt x="57031" y="45334"/>
                    <a:pt x="57031" y="45334"/>
                    <a:pt x="61710" y="42994"/>
                  </a:cubicBezTo>
                  <a:cubicBezTo>
                    <a:pt x="78085" y="85104"/>
                    <a:pt x="87443" y="108498"/>
                    <a:pt x="108498" y="134231"/>
                  </a:cubicBezTo>
                  <a:cubicBezTo>
                    <a:pt x="150607" y="188037"/>
                    <a:pt x="190377" y="181019"/>
                    <a:pt x="234825" y="162304"/>
                  </a:cubicBezTo>
                  <a:cubicBezTo>
                    <a:pt x="290971" y="141249"/>
                    <a:pt x="342437" y="124873"/>
                    <a:pt x="400922" y="117855"/>
                  </a:cubicBezTo>
                  <a:cubicBezTo>
                    <a:pt x="417298" y="115516"/>
                    <a:pt x="431335" y="113176"/>
                    <a:pt x="440692" y="110837"/>
                  </a:cubicBezTo>
                  <a:cubicBezTo>
                    <a:pt x="424316" y="129552"/>
                    <a:pt x="431335" y="141249"/>
                    <a:pt x="426656" y="155286"/>
                  </a:cubicBezTo>
                  <a:cubicBezTo>
                    <a:pt x="428995" y="131892"/>
                    <a:pt x="426656" y="122534"/>
                    <a:pt x="405601" y="127213"/>
                  </a:cubicBezTo>
                  <a:cubicBezTo>
                    <a:pt x="342437" y="141249"/>
                    <a:pt x="295649" y="155286"/>
                    <a:pt x="239504" y="178680"/>
                  </a:cubicBezTo>
                  <a:cubicBezTo>
                    <a:pt x="204413" y="190377"/>
                    <a:pt x="145928" y="209092"/>
                    <a:pt x="99140" y="145928"/>
                  </a:cubicBezTo>
                  <a:cubicBezTo>
                    <a:pt x="78085" y="115516"/>
                    <a:pt x="73407" y="103819"/>
                    <a:pt x="57031" y="75746"/>
                  </a:cubicBezTo>
                  <a:cubicBezTo>
                    <a:pt x="52352" y="64049"/>
                    <a:pt x="54691" y="57031"/>
                    <a:pt x="42994" y="4533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474C37-F052-403F-83E3-88C62C481504}"/>
                </a:ext>
              </a:extLst>
            </p:cNvPr>
            <p:cNvSpPr/>
            <p:nvPr/>
          </p:nvSpPr>
          <p:spPr>
            <a:xfrm>
              <a:off x="4502700" y="3324187"/>
              <a:ext cx="2651453" cy="1045644"/>
            </a:xfrm>
            <a:custGeom>
              <a:avLst/>
              <a:gdLst>
                <a:gd name="connsiteX0" fmla="*/ 421977 w 1660973"/>
                <a:gd name="connsiteY0" fmla="*/ 569515 h 655031"/>
                <a:gd name="connsiteX1" fmla="*/ 216110 w 1660973"/>
                <a:gd name="connsiteY1" fmla="*/ 620982 h 655031"/>
                <a:gd name="connsiteX2" fmla="*/ 106158 w 1660973"/>
                <a:gd name="connsiteY2" fmla="*/ 611624 h 655031"/>
                <a:gd name="connsiteX3" fmla="*/ 42994 w 1660973"/>
                <a:gd name="connsiteY3" fmla="*/ 501672 h 655031"/>
                <a:gd name="connsiteX4" fmla="*/ 166983 w 1660973"/>
                <a:gd name="connsiteY4" fmla="*/ 370666 h 655031"/>
                <a:gd name="connsiteX5" fmla="*/ 503856 w 1660973"/>
                <a:gd name="connsiteY5" fmla="*/ 267732 h 655031"/>
                <a:gd name="connsiteX6" fmla="*/ 716741 w 1660973"/>
                <a:gd name="connsiteY6" fmla="*/ 232641 h 655031"/>
                <a:gd name="connsiteX7" fmla="*/ 969396 w 1660973"/>
                <a:gd name="connsiteY7" fmla="*/ 171817 h 655031"/>
                <a:gd name="connsiteX8" fmla="*/ 1203336 w 1660973"/>
                <a:gd name="connsiteY8" fmla="*/ 61865 h 655031"/>
                <a:gd name="connsiteX9" fmla="*/ 1626768 w 1660973"/>
                <a:gd name="connsiteY9" fmla="*/ 82920 h 655031"/>
                <a:gd name="connsiteX10" fmla="*/ 1640804 w 1660973"/>
                <a:gd name="connsiteY10" fmla="*/ 94617 h 655031"/>
                <a:gd name="connsiteX11" fmla="*/ 1624428 w 1660973"/>
                <a:gd name="connsiteY11" fmla="*/ 110993 h 655031"/>
                <a:gd name="connsiteX12" fmla="*/ 1551907 w 1660973"/>
                <a:gd name="connsiteY12" fmla="*/ 118011 h 655031"/>
                <a:gd name="connsiteX13" fmla="*/ 1467688 w 1660973"/>
                <a:gd name="connsiteY13" fmla="*/ 103975 h 655031"/>
                <a:gd name="connsiteX14" fmla="*/ 1369434 w 1660973"/>
                <a:gd name="connsiteY14" fmla="*/ 99296 h 655031"/>
                <a:gd name="connsiteX15" fmla="*/ 1467688 w 1660973"/>
                <a:gd name="connsiteY15" fmla="*/ 122690 h 655031"/>
                <a:gd name="connsiteX16" fmla="*/ 1416222 w 1660973"/>
                <a:gd name="connsiteY16" fmla="*/ 155441 h 655031"/>
                <a:gd name="connsiteX17" fmla="*/ 1313288 w 1660973"/>
                <a:gd name="connsiteY17" fmla="*/ 143744 h 655031"/>
                <a:gd name="connsiteX18" fmla="*/ 1271179 w 1660973"/>
                <a:gd name="connsiteY18" fmla="*/ 153102 h 655031"/>
                <a:gd name="connsiteX19" fmla="*/ 1313288 w 1660973"/>
                <a:gd name="connsiteY19" fmla="*/ 155441 h 655031"/>
                <a:gd name="connsiteX20" fmla="*/ 1383470 w 1660973"/>
                <a:gd name="connsiteY20" fmla="*/ 174157 h 655031"/>
                <a:gd name="connsiteX21" fmla="*/ 1231409 w 1660973"/>
                <a:gd name="connsiteY21" fmla="*/ 216266 h 655031"/>
                <a:gd name="connsiteX22" fmla="*/ 1037239 w 1660973"/>
                <a:gd name="connsiteY22" fmla="*/ 249017 h 655031"/>
                <a:gd name="connsiteX23" fmla="*/ 997469 w 1660973"/>
                <a:gd name="connsiteY23" fmla="*/ 277090 h 655031"/>
                <a:gd name="connsiteX24" fmla="*/ 943663 w 1660973"/>
                <a:gd name="connsiteY24" fmla="*/ 312181 h 655031"/>
                <a:gd name="connsiteX25" fmla="*/ 793941 w 1660973"/>
                <a:gd name="connsiteY25" fmla="*/ 403418 h 655031"/>
                <a:gd name="connsiteX26" fmla="*/ 421977 w 1660973"/>
                <a:gd name="connsiteY26" fmla="*/ 569515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0973" h="655031">
                  <a:moveTo>
                    <a:pt x="421977" y="569515"/>
                  </a:moveTo>
                  <a:cubicBezTo>
                    <a:pt x="412619" y="571854"/>
                    <a:pt x="295649" y="588230"/>
                    <a:pt x="216110" y="620982"/>
                  </a:cubicBezTo>
                  <a:cubicBezTo>
                    <a:pt x="174001" y="639697"/>
                    <a:pt x="136570" y="642036"/>
                    <a:pt x="106158" y="611624"/>
                  </a:cubicBezTo>
                  <a:cubicBezTo>
                    <a:pt x="75746" y="578873"/>
                    <a:pt x="59370" y="548460"/>
                    <a:pt x="42994" y="501672"/>
                  </a:cubicBezTo>
                  <a:cubicBezTo>
                    <a:pt x="120195" y="436169"/>
                    <a:pt x="106158" y="415115"/>
                    <a:pt x="166983" y="370666"/>
                  </a:cubicBezTo>
                  <a:cubicBezTo>
                    <a:pt x="368171" y="246678"/>
                    <a:pt x="452389" y="270072"/>
                    <a:pt x="503856" y="267732"/>
                  </a:cubicBezTo>
                  <a:cubicBezTo>
                    <a:pt x="562341" y="260714"/>
                    <a:pt x="630184" y="260714"/>
                    <a:pt x="716741" y="232641"/>
                  </a:cubicBezTo>
                  <a:cubicBezTo>
                    <a:pt x="831372" y="197550"/>
                    <a:pt x="887517" y="195211"/>
                    <a:pt x="969396" y="171817"/>
                  </a:cubicBezTo>
                  <a:cubicBezTo>
                    <a:pt x="1077009" y="143744"/>
                    <a:pt x="1130815" y="92278"/>
                    <a:pt x="1203336" y="61865"/>
                  </a:cubicBezTo>
                  <a:cubicBezTo>
                    <a:pt x="1367094" y="29114"/>
                    <a:pt x="1477046" y="40811"/>
                    <a:pt x="1626768" y="82920"/>
                  </a:cubicBezTo>
                  <a:cubicBezTo>
                    <a:pt x="1633786" y="85259"/>
                    <a:pt x="1640804" y="85259"/>
                    <a:pt x="1640804" y="94617"/>
                  </a:cubicBezTo>
                  <a:cubicBezTo>
                    <a:pt x="1643143" y="106314"/>
                    <a:pt x="1633786" y="108653"/>
                    <a:pt x="1624428" y="110993"/>
                  </a:cubicBezTo>
                  <a:cubicBezTo>
                    <a:pt x="1601034" y="120350"/>
                    <a:pt x="1579980" y="129708"/>
                    <a:pt x="1551907" y="118011"/>
                  </a:cubicBezTo>
                  <a:cubicBezTo>
                    <a:pt x="1526173" y="106314"/>
                    <a:pt x="1495761" y="108653"/>
                    <a:pt x="1467688" y="103975"/>
                  </a:cubicBezTo>
                  <a:cubicBezTo>
                    <a:pt x="1439616" y="92278"/>
                    <a:pt x="1402185" y="89938"/>
                    <a:pt x="1369434" y="99296"/>
                  </a:cubicBezTo>
                  <a:cubicBezTo>
                    <a:pt x="1402185" y="103975"/>
                    <a:pt x="1446634" y="108653"/>
                    <a:pt x="1467688" y="122690"/>
                  </a:cubicBezTo>
                  <a:cubicBezTo>
                    <a:pt x="1470028" y="169478"/>
                    <a:pt x="1434937" y="150763"/>
                    <a:pt x="1416222" y="155441"/>
                  </a:cubicBezTo>
                  <a:cubicBezTo>
                    <a:pt x="1385809" y="148423"/>
                    <a:pt x="1339021" y="139066"/>
                    <a:pt x="1313288" y="143744"/>
                  </a:cubicBezTo>
                  <a:cubicBezTo>
                    <a:pt x="1299252" y="148423"/>
                    <a:pt x="1278197" y="150763"/>
                    <a:pt x="1271179" y="153102"/>
                  </a:cubicBezTo>
                  <a:cubicBezTo>
                    <a:pt x="1278197" y="155441"/>
                    <a:pt x="1296912" y="157781"/>
                    <a:pt x="1313288" y="155441"/>
                  </a:cubicBezTo>
                  <a:cubicBezTo>
                    <a:pt x="1350718" y="150763"/>
                    <a:pt x="1374112" y="153102"/>
                    <a:pt x="1383470" y="174157"/>
                  </a:cubicBezTo>
                  <a:cubicBezTo>
                    <a:pt x="1334343" y="192872"/>
                    <a:pt x="1278197" y="185854"/>
                    <a:pt x="1231409" y="216266"/>
                  </a:cubicBezTo>
                  <a:cubicBezTo>
                    <a:pt x="1165906" y="227963"/>
                    <a:pt x="1102742" y="239660"/>
                    <a:pt x="1037239" y="249017"/>
                  </a:cubicBezTo>
                  <a:cubicBezTo>
                    <a:pt x="1018524" y="251357"/>
                    <a:pt x="1006827" y="260714"/>
                    <a:pt x="997469" y="277090"/>
                  </a:cubicBezTo>
                  <a:cubicBezTo>
                    <a:pt x="992790" y="284108"/>
                    <a:pt x="964718" y="298145"/>
                    <a:pt x="943663" y="312181"/>
                  </a:cubicBezTo>
                  <a:cubicBezTo>
                    <a:pt x="889857" y="344933"/>
                    <a:pt x="843069" y="373005"/>
                    <a:pt x="793941" y="403418"/>
                  </a:cubicBezTo>
                  <a:cubicBezTo>
                    <a:pt x="676972" y="478278"/>
                    <a:pt x="560002" y="534424"/>
                    <a:pt x="421977" y="569515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0AD1F3-1295-4116-A2C6-6DEE845A32D4}"/>
                </a:ext>
              </a:extLst>
            </p:cNvPr>
            <p:cNvSpPr/>
            <p:nvPr/>
          </p:nvSpPr>
          <p:spPr>
            <a:xfrm>
              <a:off x="6785263" y="3467371"/>
              <a:ext cx="1232366" cy="896267"/>
            </a:xfrm>
            <a:custGeom>
              <a:avLst/>
              <a:gdLst>
                <a:gd name="connsiteX0" fmla="*/ 688156 w 772001"/>
                <a:gd name="connsiteY0" fmla="*/ 44691 h 561455"/>
                <a:gd name="connsiteX1" fmla="*/ 730265 w 772001"/>
                <a:gd name="connsiteY1" fmla="*/ 54048 h 561455"/>
                <a:gd name="connsiteX2" fmla="*/ 709211 w 772001"/>
                <a:gd name="connsiteY2" fmla="*/ 89139 h 561455"/>
                <a:gd name="connsiteX3" fmla="*/ 381695 w 772001"/>
                <a:gd name="connsiteY3" fmla="*/ 376885 h 561455"/>
                <a:gd name="connsiteX4" fmla="*/ 180506 w 772001"/>
                <a:gd name="connsiteY4" fmla="*/ 514910 h 561455"/>
                <a:gd name="connsiteX5" fmla="*/ 51839 w 772001"/>
                <a:gd name="connsiteY5" fmla="*/ 437710 h 561455"/>
                <a:gd name="connsiteX6" fmla="*/ 222615 w 772001"/>
                <a:gd name="connsiteY6" fmla="*/ 210788 h 561455"/>
                <a:gd name="connsiteX7" fmla="*/ 253028 w 772001"/>
                <a:gd name="connsiteY7" fmla="*/ 199091 h 561455"/>
                <a:gd name="connsiteX8" fmla="*/ 243670 w 772001"/>
                <a:gd name="connsiteY8" fmla="*/ 178036 h 561455"/>
                <a:gd name="connsiteX9" fmla="*/ 208579 w 772001"/>
                <a:gd name="connsiteY9" fmla="*/ 140606 h 561455"/>
                <a:gd name="connsiteX10" fmla="*/ 269403 w 772001"/>
                <a:gd name="connsiteY10" fmla="*/ 135927 h 561455"/>
                <a:gd name="connsiteX11" fmla="*/ 332567 w 772001"/>
                <a:gd name="connsiteY11" fmla="*/ 161661 h 561455"/>
                <a:gd name="connsiteX12" fmla="*/ 332567 w 772001"/>
                <a:gd name="connsiteY12" fmla="*/ 114873 h 561455"/>
                <a:gd name="connsiteX13" fmla="*/ 391052 w 772001"/>
                <a:gd name="connsiteY13" fmla="*/ 114873 h 561455"/>
                <a:gd name="connsiteX14" fmla="*/ 503343 w 772001"/>
                <a:gd name="connsiteY14" fmla="*/ 112533 h 561455"/>
                <a:gd name="connsiteX15" fmla="*/ 622653 w 772001"/>
                <a:gd name="connsiteY15" fmla="*/ 86800 h 561455"/>
                <a:gd name="connsiteX16" fmla="*/ 688156 w 772001"/>
                <a:gd name="connsiteY16" fmla="*/ 44691 h 56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2001" h="561455">
                  <a:moveTo>
                    <a:pt x="688156" y="44691"/>
                  </a:moveTo>
                  <a:cubicBezTo>
                    <a:pt x="702192" y="49369"/>
                    <a:pt x="720908" y="32994"/>
                    <a:pt x="730265" y="54048"/>
                  </a:cubicBezTo>
                  <a:cubicBezTo>
                    <a:pt x="739623" y="72763"/>
                    <a:pt x="718568" y="77442"/>
                    <a:pt x="709211" y="89139"/>
                  </a:cubicBezTo>
                  <a:cubicBezTo>
                    <a:pt x="608616" y="194412"/>
                    <a:pt x="491646" y="280970"/>
                    <a:pt x="381695" y="376885"/>
                  </a:cubicBezTo>
                  <a:cubicBezTo>
                    <a:pt x="320870" y="430692"/>
                    <a:pt x="250688" y="472801"/>
                    <a:pt x="180506" y="514910"/>
                  </a:cubicBezTo>
                  <a:cubicBezTo>
                    <a:pt x="91609" y="535965"/>
                    <a:pt x="72894" y="524268"/>
                    <a:pt x="51839" y="437710"/>
                  </a:cubicBezTo>
                  <a:cubicBezTo>
                    <a:pt x="19088" y="302025"/>
                    <a:pt x="77573" y="222485"/>
                    <a:pt x="222615" y="210788"/>
                  </a:cubicBezTo>
                  <a:cubicBezTo>
                    <a:pt x="234312" y="210788"/>
                    <a:pt x="246009" y="210788"/>
                    <a:pt x="253028" y="199091"/>
                  </a:cubicBezTo>
                  <a:cubicBezTo>
                    <a:pt x="257706" y="189733"/>
                    <a:pt x="250688" y="185055"/>
                    <a:pt x="243670" y="178036"/>
                  </a:cubicBezTo>
                  <a:cubicBezTo>
                    <a:pt x="231973" y="164000"/>
                    <a:pt x="199221" y="161661"/>
                    <a:pt x="208579" y="140606"/>
                  </a:cubicBezTo>
                  <a:cubicBezTo>
                    <a:pt x="220276" y="117212"/>
                    <a:pt x="248349" y="131248"/>
                    <a:pt x="269403" y="135927"/>
                  </a:cubicBezTo>
                  <a:cubicBezTo>
                    <a:pt x="290458" y="145285"/>
                    <a:pt x="313852" y="147624"/>
                    <a:pt x="332567" y="161661"/>
                  </a:cubicBezTo>
                  <a:cubicBezTo>
                    <a:pt x="344264" y="142945"/>
                    <a:pt x="313852" y="131248"/>
                    <a:pt x="332567" y="114873"/>
                  </a:cubicBezTo>
                  <a:cubicBezTo>
                    <a:pt x="353622" y="91479"/>
                    <a:pt x="372337" y="98497"/>
                    <a:pt x="391052" y="114873"/>
                  </a:cubicBezTo>
                  <a:cubicBezTo>
                    <a:pt x="430822" y="168679"/>
                    <a:pt x="465913" y="121891"/>
                    <a:pt x="503343" y="112533"/>
                  </a:cubicBezTo>
                  <a:cubicBezTo>
                    <a:pt x="540774" y="100836"/>
                    <a:pt x="566507" y="42351"/>
                    <a:pt x="622653" y="86800"/>
                  </a:cubicBezTo>
                  <a:cubicBezTo>
                    <a:pt x="632010" y="100836"/>
                    <a:pt x="667101" y="63406"/>
                    <a:pt x="688156" y="44691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A6CB2D-E005-405D-9A4C-0069FCA18158}"/>
                </a:ext>
              </a:extLst>
            </p:cNvPr>
            <p:cNvSpPr/>
            <p:nvPr/>
          </p:nvSpPr>
          <p:spPr>
            <a:xfrm>
              <a:off x="7150419" y="3593314"/>
              <a:ext cx="261411" cy="224066"/>
            </a:xfrm>
            <a:custGeom>
              <a:avLst/>
              <a:gdLst>
                <a:gd name="connsiteX0" fmla="*/ 106158 w 163757"/>
                <a:gd name="connsiteY0" fmla="*/ 42994 h 140363"/>
                <a:gd name="connsiteX1" fmla="*/ 122534 w 163757"/>
                <a:gd name="connsiteY1" fmla="*/ 96801 h 140363"/>
                <a:gd name="connsiteX2" fmla="*/ 61710 w 163757"/>
                <a:gd name="connsiteY2" fmla="*/ 71067 h 140363"/>
                <a:gd name="connsiteX3" fmla="*/ 42994 w 163757"/>
                <a:gd name="connsiteY3" fmla="*/ 57031 h 140363"/>
                <a:gd name="connsiteX4" fmla="*/ 61710 w 163757"/>
                <a:gd name="connsiteY4" fmla="*/ 59370 h 140363"/>
                <a:gd name="connsiteX5" fmla="*/ 115516 w 163757"/>
                <a:gd name="connsiteY5" fmla="*/ 89782 h 140363"/>
                <a:gd name="connsiteX6" fmla="*/ 106158 w 163757"/>
                <a:gd name="connsiteY6" fmla="*/ 42994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3757" h="140363">
                  <a:moveTo>
                    <a:pt x="106158" y="42994"/>
                  </a:moveTo>
                  <a:cubicBezTo>
                    <a:pt x="110837" y="66388"/>
                    <a:pt x="143589" y="87443"/>
                    <a:pt x="122534" y="96801"/>
                  </a:cubicBezTo>
                  <a:cubicBezTo>
                    <a:pt x="96801" y="110837"/>
                    <a:pt x="92122" y="85104"/>
                    <a:pt x="61710" y="71067"/>
                  </a:cubicBezTo>
                  <a:cubicBezTo>
                    <a:pt x="54691" y="68728"/>
                    <a:pt x="47673" y="61710"/>
                    <a:pt x="42994" y="57031"/>
                  </a:cubicBezTo>
                  <a:cubicBezTo>
                    <a:pt x="47673" y="57031"/>
                    <a:pt x="59370" y="59370"/>
                    <a:pt x="61710" y="59370"/>
                  </a:cubicBezTo>
                  <a:cubicBezTo>
                    <a:pt x="71067" y="61710"/>
                    <a:pt x="94461" y="94461"/>
                    <a:pt x="115516" y="89782"/>
                  </a:cubicBezTo>
                  <a:cubicBezTo>
                    <a:pt x="129552" y="87443"/>
                    <a:pt x="89782" y="50013"/>
                    <a:pt x="106158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33883B4-42D1-41CB-AD20-B8042770EC89}"/>
                </a:ext>
              </a:extLst>
            </p:cNvPr>
            <p:cNvSpPr/>
            <p:nvPr/>
          </p:nvSpPr>
          <p:spPr>
            <a:xfrm>
              <a:off x="7344610" y="3583790"/>
              <a:ext cx="261411" cy="224066"/>
            </a:xfrm>
            <a:custGeom>
              <a:avLst/>
              <a:gdLst>
                <a:gd name="connsiteX0" fmla="*/ 110837 w 163757"/>
                <a:gd name="connsiteY0" fmla="*/ 46623 h 140363"/>
                <a:gd name="connsiteX1" fmla="*/ 89782 w 163757"/>
                <a:gd name="connsiteY1" fmla="*/ 72356 h 140363"/>
                <a:gd name="connsiteX2" fmla="*/ 64049 w 163757"/>
                <a:gd name="connsiteY2" fmla="*/ 72356 h 140363"/>
                <a:gd name="connsiteX3" fmla="*/ 66388 w 163757"/>
                <a:gd name="connsiteY3" fmla="*/ 48962 h 140363"/>
                <a:gd name="connsiteX4" fmla="*/ 42994 w 163757"/>
                <a:gd name="connsiteY4" fmla="*/ 51302 h 140363"/>
                <a:gd name="connsiteX5" fmla="*/ 106158 w 163757"/>
                <a:gd name="connsiteY5" fmla="*/ 74696 h 140363"/>
                <a:gd name="connsiteX6" fmla="*/ 136570 w 163757"/>
                <a:gd name="connsiteY6" fmla="*/ 48962 h 140363"/>
                <a:gd name="connsiteX7" fmla="*/ 110837 w 163757"/>
                <a:gd name="connsiteY7" fmla="*/ 4662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757" h="140363">
                  <a:moveTo>
                    <a:pt x="110837" y="46623"/>
                  </a:moveTo>
                  <a:cubicBezTo>
                    <a:pt x="108497" y="58320"/>
                    <a:pt x="96800" y="65338"/>
                    <a:pt x="89782" y="72356"/>
                  </a:cubicBezTo>
                  <a:cubicBezTo>
                    <a:pt x="80425" y="79374"/>
                    <a:pt x="68728" y="81714"/>
                    <a:pt x="64049" y="72356"/>
                  </a:cubicBezTo>
                  <a:cubicBezTo>
                    <a:pt x="54691" y="55980"/>
                    <a:pt x="61709" y="58320"/>
                    <a:pt x="66388" y="48962"/>
                  </a:cubicBezTo>
                  <a:cubicBezTo>
                    <a:pt x="52352" y="48962"/>
                    <a:pt x="59370" y="51302"/>
                    <a:pt x="42994" y="51302"/>
                  </a:cubicBezTo>
                  <a:cubicBezTo>
                    <a:pt x="64049" y="109787"/>
                    <a:pt x="59370" y="107447"/>
                    <a:pt x="106158" y="74696"/>
                  </a:cubicBezTo>
                  <a:cubicBezTo>
                    <a:pt x="120194" y="65338"/>
                    <a:pt x="124873" y="58320"/>
                    <a:pt x="136570" y="48962"/>
                  </a:cubicBezTo>
                  <a:cubicBezTo>
                    <a:pt x="122534" y="48962"/>
                    <a:pt x="122534" y="37265"/>
                    <a:pt x="110837" y="4662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EFF9E2D-4DEA-4A29-B613-EEB5C4405BE4}"/>
                </a:ext>
              </a:extLst>
            </p:cNvPr>
            <p:cNvSpPr/>
            <p:nvPr/>
          </p:nvSpPr>
          <p:spPr>
            <a:xfrm>
              <a:off x="7557475" y="3542619"/>
              <a:ext cx="224066" cy="186723"/>
            </a:xfrm>
            <a:custGeom>
              <a:avLst/>
              <a:gdLst>
                <a:gd name="connsiteX0" fmla="*/ 94461 w 140363"/>
                <a:gd name="connsiteY0" fmla="*/ 46680 h 116969"/>
                <a:gd name="connsiteX1" fmla="*/ 78085 w 140363"/>
                <a:gd name="connsiteY1" fmla="*/ 72413 h 116969"/>
                <a:gd name="connsiteX2" fmla="*/ 59370 w 140363"/>
                <a:gd name="connsiteY2" fmla="*/ 72413 h 116969"/>
                <a:gd name="connsiteX3" fmla="*/ 61710 w 140363"/>
                <a:gd name="connsiteY3" fmla="*/ 49019 h 116969"/>
                <a:gd name="connsiteX4" fmla="*/ 42994 w 140363"/>
                <a:gd name="connsiteY4" fmla="*/ 49019 h 116969"/>
                <a:gd name="connsiteX5" fmla="*/ 89782 w 140363"/>
                <a:gd name="connsiteY5" fmla="*/ 72413 h 116969"/>
                <a:gd name="connsiteX6" fmla="*/ 113176 w 140363"/>
                <a:gd name="connsiteY6" fmla="*/ 46680 h 116969"/>
                <a:gd name="connsiteX7" fmla="*/ 94461 w 140363"/>
                <a:gd name="connsiteY7" fmla="*/ 46680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63" h="116969">
                  <a:moveTo>
                    <a:pt x="94461" y="46680"/>
                  </a:moveTo>
                  <a:cubicBezTo>
                    <a:pt x="92122" y="58377"/>
                    <a:pt x="85104" y="65395"/>
                    <a:pt x="78085" y="72413"/>
                  </a:cubicBezTo>
                  <a:cubicBezTo>
                    <a:pt x="71067" y="79432"/>
                    <a:pt x="64049" y="81771"/>
                    <a:pt x="59370" y="72413"/>
                  </a:cubicBezTo>
                  <a:cubicBezTo>
                    <a:pt x="52352" y="56038"/>
                    <a:pt x="57031" y="58377"/>
                    <a:pt x="61710" y="49019"/>
                  </a:cubicBezTo>
                  <a:cubicBezTo>
                    <a:pt x="50013" y="49019"/>
                    <a:pt x="54691" y="49019"/>
                    <a:pt x="42994" y="49019"/>
                  </a:cubicBezTo>
                  <a:cubicBezTo>
                    <a:pt x="59370" y="107504"/>
                    <a:pt x="54691" y="105165"/>
                    <a:pt x="89782" y="72413"/>
                  </a:cubicBezTo>
                  <a:cubicBezTo>
                    <a:pt x="99140" y="63056"/>
                    <a:pt x="103819" y="56038"/>
                    <a:pt x="113176" y="46680"/>
                  </a:cubicBezTo>
                  <a:cubicBezTo>
                    <a:pt x="103819" y="49019"/>
                    <a:pt x="103819" y="37322"/>
                    <a:pt x="94461" y="46680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F80017-88EF-474D-BF7E-0497621A5501}"/>
                </a:ext>
              </a:extLst>
            </p:cNvPr>
            <p:cNvGrpSpPr/>
            <p:nvPr/>
          </p:nvGrpSpPr>
          <p:grpSpPr>
            <a:xfrm>
              <a:off x="5147160" y="4742950"/>
              <a:ext cx="1790813" cy="503792"/>
              <a:chOff x="8963351" y="2835327"/>
              <a:chExt cx="1121835" cy="3155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E1398F7-A8C1-4BC0-9F39-1695C767D714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1EB5F23-5FCD-41D5-8CB3-A1EEAB5C4A39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0348CFB-8AB5-4417-A8CE-323DE4996062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9C8DA23-28EB-43C3-A25D-F0072B81A6DD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73D9268-93A0-42CE-BCEC-C5D4AECBF106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C64B887-8238-4E03-88EF-C5118B936B18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D56D2A-E25A-4E4C-9414-7AB4AD7413B9}"/>
                </a:ext>
              </a:extLst>
            </p:cNvPr>
            <p:cNvSpPr/>
            <p:nvPr/>
          </p:nvSpPr>
          <p:spPr>
            <a:xfrm>
              <a:off x="6425022" y="4272985"/>
              <a:ext cx="186722" cy="186723"/>
            </a:xfrm>
            <a:custGeom>
              <a:avLst/>
              <a:gdLst>
                <a:gd name="connsiteX0" fmla="*/ 66963 w 116969"/>
                <a:gd name="connsiteY0" fmla="*/ 42994 h 116969"/>
                <a:gd name="connsiteX1" fmla="*/ 85678 w 116969"/>
                <a:gd name="connsiteY1" fmla="*/ 66388 h 116969"/>
                <a:gd name="connsiteX2" fmla="*/ 59945 w 116969"/>
                <a:gd name="connsiteY2" fmla="*/ 87443 h 116969"/>
                <a:gd name="connsiteX3" fmla="*/ 43569 w 116969"/>
                <a:gd name="connsiteY3" fmla="*/ 61709 h 116969"/>
                <a:gd name="connsiteX4" fmla="*/ 66963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6963" y="42994"/>
                  </a:moveTo>
                  <a:cubicBezTo>
                    <a:pt x="78660" y="45334"/>
                    <a:pt x="88017" y="54691"/>
                    <a:pt x="85678" y="66388"/>
                  </a:cubicBezTo>
                  <a:cubicBezTo>
                    <a:pt x="85678" y="80425"/>
                    <a:pt x="76320" y="92122"/>
                    <a:pt x="59945" y="87443"/>
                  </a:cubicBezTo>
                  <a:cubicBezTo>
                    <a:pt x="45908" y="85103"/>
                    <a:pt x="41229" y="73406"/>
                    <a:pt x="43569" y="61709"/>
                  </a:cubicBezTo>
                  <a:cubicBezTo>
                    <a:pt x="45908" y="50012"/>
                    <a:pt x="52926" y="42994"/>
                    <a:pt x="66963" y="42994"/>
                  </a:cubicBezTo>
                  <a:close/>
                </a:path>
              </a:pathLst>
            </a:custGeom>
            <a:solidFill>
              <a:srgbClr val="D6D6D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4244D5-3767-40D5-93E9-1E6E2B8283B7}"/>
                </a:ext>
              </a:extLst>
            </p:cNvPr>
            <p:cNvSpPr/>
            <p:nvPr/>
          </p:nvSpPr>
          <p:spPr>
            <a:xfrm>
              <a:off x="6455814" y="4780154"/>
              <a:ext cx="186722" cy="186723"/>
            </a:xfrm>
            <a:custGeom>
              <a:avLst/>
              <a:gdLst>
                <a:gd name="connsiteX0" fmla="*/ 80425 w 116969"/>
                <a:gd name="connsiteY0" fmla="*/ 59818 h 116969"/>
                <a:gd name="connsiteX1" fmla="*/ 64049 w 116969"/>
                <a:gd name="connsiteY1" fmla="*/ 80873 h 116969"/>
                <a:gd name="connsiteX2" fmla="*/ 42994 w 116969"/>
                <a:gd name="connsiteY2" fmla="*/ 64497 h 116969"/>
                <a:gd name="connsiteX3" fmla="*/ 61710 w 116969"/>
                <a:gd name="connsiteY3" fmla="*/ 43443 h 116969"/>
                <a:gd name="connsiteX4" fmla="*/ 80425 w 116969"/>
                <a:gd name="connsiteY4" fmla="*/ 59818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80425" y="59818"/>
                  </a:moveTo>
                  <a:cubicBezTo>
                    <a:pt x="80425" y="71515"/>
                    <a:pt x="75746" y="78534"/>
                    <a:pt x="64049" y="80873"/>
                  </a:cubicBezTo>
                  <a:cubicBezTo>
                    <a:pt x="52352" y="80873"/>
                    <a:pt x="45334" y="73855"/>
                    <a:pt x="42994" y="64497"/>
                  </a:cubicBezTo>
                  <a:cubicBezTo>
                    <a:pt x="42994" y="52800"/>
                    <a:pt x="50013" y="45782"/>
                    <a:pt x="61710" y="43443"/>
                  </a:cubicBezTo>
                  <a:cubicBezTo>
                    <a:pt x="71067" y="41103"/>
                    <a:pt x="78085" y="48121"/>
                    <a:pt x="80425" y="59818"/>
                  </a:cubicBezTo>
                  <a:close/>
                </a:path>
              </a:pathLst>
            </a:custGeom>
            <a:solidFill>
              <a:srgbClr val="CFCFCF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6FE3E3-998E-4364-B115-71B2382BA7DF}"/>
                </a:ext>
              </a:extLst>
            </p:cNvPr>
            <p:cNvSpPr/>
            <p:nvPr/>
          </p:nvSpPr>
          <p:spPr>
            <a:xfrm>
              <a:off x="6324393" y="3790525"/>
              <a:ext cx="186722" cy="186723"/>
            </a:xfrm>
            <a:custGeom>
              <a:avLst/>
              <a:gdLst>
                <a:gd name="connsiteX0" fmla="*/ 59818 w 116969"/>
                <a:gd name="connsiteY0" fmla="*/ 80873 h 116969"/>
                <a:gd name="connsiteX1" fmla="*/ 43443 w 116969"/>
                <a:gd name="connsiteY1" fmla="*/ 59818 h 116969"/>
                <a:gd name="connsiteX2" fmla="*/ 64497 w 116969"/>
                <a:gd name="connsiteY2" fmla="*/ 43443 h 116969"/>
                <a:gd name="connsiteX3" fmla="*/ 78534 w 116969"/>
                <a:gd name="connsiteY3" fmla="*/ 62158 h 116969"/>
                <a:gd name="connsiteX4" fmla="*/ 59818 w 116969"/>
                <a:gd name="connsiteY4" fmla="*/ 80873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59818" y="80873"/>
                  </a:moveTo>
                  <a:cubicBezTo>
                    <a:pt x="48121" y="78534"/>
                    <a:pt x="41103" y="73855"/>
                    <a:pt x="43443" y="59818"/>
                  </a:cubicBezTo>
                  <a:cubicBezTo>
                    <a:pt x="45782" y="48121"/>
                    <a:pt x="52800" y="41103"/>
                    <a:pt x="64497" y="43443"/>
                  </a:cubicBezTo>
                  <a:cubicBezTo>
                    <a:pt x="73855" y="45782"/>
                    <a:pt x="80873" y="52800"/>
                    <a:pt x="78534" y="62158"/>
                  </a:cubicBezTo>
                  <a:cubicBezTo>
                    <a:pt x="78534" y="73855"/>
                    <a:pt x="71515" y="80873"/>
                    <a:pt x="59818" y="80873"/>
                  </a:cubicBezTo>
                  <a:close/>
                </a:path>
              </a:pathLst>
            </a:custGeom>
            <a:solidFill>
              <a:srgbClr val="D6D5D5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6D1BC15-EE87-4C3E-A08D-9E8AB395659D}"/>
                </a:ext>
              </a:extLst>
            </p:cNvPr>
            <p:cNvSpPr/>
            <p:nvPr/>
          </p:nvSpPr>
          <p:spPr>
            <a:xfrm>
              <a:off x="5798552" y="964266"/>
              <a:ext cx="896266" cy="1157678"/>
            </a:xfrm>
            <a:custGeom>
              <a:avLst/>
              <a:gdLst>
                <a:gd name="connsiteX0" fmla="*/ 515553 w 561455"/>
                <a:gd name="connsiteY0" fmla="*/ 42994 h 725213"/>
                <a:gd name="connsiteX1" fmla="*/ 501517 w 561455"/>
                <a:gd name="connsiteY1" fmla="*/ 57031 h 725213"/>
                <a:gd name="connsiteX2" fmla="*/ 506195 w 561455"/>
                <a:gd name="connsiteY2" fmla="*/ 204413 h 725213"/>
                <a:gd name="connsiteX3" fmla="*/ 396244 w 561455"/>
                <a:gd name="connsiteY3" fmla="*/ 534268 h 725213"/>
                <a:gd name="connsiteX4" fmla="*/ 351795 w 561455"/>
                <a:gd name="connsiteY4" fmla="*/ 597432 h 725213"/>
                <a:gd name="connsiteX5" fmla="*/ 293310 w 561455"/>
                <a:gd name="connsiteY5" fmla="*/ 691008 h 725213"/>
                <a:gd name="connsiteX6" fmla="*/ 42994 w 561455"/>
                <a:gd name="connsiteY6" fmla="*/ 564680 h 725213"/>
                <a:gd name="connsiteX7" fmla="*/ 283952 w 561455"/>
                <a:gd name="connsiteY7" fmla="*/ 700366 h 725213"/>
                <a:gd name="connsiteX8" fmla="*/ 326062 w 561455"/>
                <a:gd name="connsiteY8" fmla="*/ 681650 h 725213"/>
                <a:gd name="connsiteX9" fmla="*/ 363492 w 561455"/>
                <a:gd name="connsiteY9" fmla="*/ 595093 h 725213"/>
                <a:gd name="connsiteX10" fmla="*/ 398583 w 561455"/>
                <a:gd name="connsiteY10" fmla="*/ 543626 h 725213"/>
                <a:gd name="connsiteX11" fmla="*/ 468765 w 561455"/>
                <a:gd name="connsiteY11" fmla="*/ 412619 h 725213"/>
                <a:gd name="connsiteX12" fmla="*/ 515553 w 561455"/>
                <a:gd name="connsiteY12" fmla="*/ 206752 h 725213"/>
                <a:gd name="connsiteX13" fmla="*/ 515553 w 561455"/>
                <a:gd name="connsiteY13" fmla="*/ 42994 h 72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1455" h="725213">
                  <a:moveTo>
                    <a:pt x="515553" y="42994"/>
                  </a:moveTo>
                  <a:cubicBezTo>
                    <a:pt x="503856" y="50013"/>
                    <a:pt x="513214" y="50013"/>
                    <a:pt x="501517" y="57031"/>
                  </a:cubicBezTo>
                  <a:cubicBezTo>
                    <a:pt x="506195" y="106158"/>
                    <a:pt x="510874" y="143589"/>
                    <a:pt x="506195" y="204413"/>
                  </a:cubicBezTo>
                  <a:cubicBezTo>
                    <a:pt x="424316" y="354134"/>
                    <a:pt x="517892" y="396244"/>
                    <a:pt x="396244" y="534268"/>
                  </a:cubicBezTo>
                  <a:cubicBezTo>
                    <a:pt x="384547" y="548305"/>
                    <a:pt x="351795" y="597432"/>
                    <a:pt x="351795" y="597432"/>
                  </a:cubicBezTo>
                  <a:cubicBezTo>
                    <a:pt x="330740" y="632523"/>
                    <a:pt x="309686" y="695687"/>
                    <a:pt x="293310" y="691008"/>
                  </a:cubicBezTo>
                  <a:cubicBezTo>
                    <a:pt x="220789" y="665275"/>
                    <a:pt x="106158" y="613808"/>
                    <a:pt x="42994" y="564680"/>
                  </a:cubicBezTo>
                  <a:cubicBezTo>
                    <a:pt x="110837" y="632523"/>
                    <a:pt x="197395" y="669953"/>
                    <a:pt x="283952" y="700366"/>
                  </a:cubicBezTo>
                  <a:cubicBezTo>
                    <a:pt x="300328" y="705044"/>
                    <a:pt x="319043" y="698026"/>
                    <a:pt x="326062" y="681650"/>
                  </a:cubicBezTo>
                  <a:cubicBezTo>
                    <a:pt x="337759" y="653578"/>
                    <a:pt x="356474" y="611468"/>
                    <a:pt x="363492" y="595093"/>
                  </a:cubicBezTo>
                  <a:cubicBezTo>
                    <a:pt x="363492" y="595093"/>
                    <a:pt x="386886" y="560002"/>
                    <a:pt x="398583" y="543626"/>
                  </a:cubicBezTo>
                  <a:cubicBezTo>
                    <a:pt x="431335" y="503856"/>
                    <a:pt x="461747" y="464086"/>
                    <a:pt x="468765" y="412619"/>
                  </a:cubicBezTo>
                  <a:cubicBezTo>
                    <a:pt x="475783" y="342437"/>
                    <a:pt x="473444" y="269916"/>
                    <a:pt x="515553" y="206752"/>
                  </a:cubicBezTo>
                  <a:cubicBezTo>
                    <a:pt x="527250" y="148267"/>
                    <a:pt x="515553" y="101479"/>
                    <a:pt x="515553" y="42994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2375E8-B682-4E1D-8032-4305FDFE7558}"/>
                </a:ext>
              </a:extLst>
            </p:cNvPr>
            <p:cNvSpPr/>
            <p:nvPr/>
          </p:nvSpPr>
          <p:spPr>
            <a:xfrm>
              <a:off x="6455814" y="3487817"/>
              <a:ext cx="336100" cy="186723"/>
            </a:xfrm>
            <a:custGeom>
              <a:avLst/>
              <a:gdLst>
                <a:gd name="connsiteX0" fmla="*/ 159964 w 210545"/>
                <a:gd name="connsiteY0" fmla="*/ 73991 h 116969"/>
                <a:gd name="connsiteX1" fmla="*/ 42994 w 210545"/>
                <a:gd name="connsiteY1" fmla="*/ 55276 h 116969"/>
                <a:gd name="connsiteX2" fmla="*/ 190376 w 210545"/>
                <a:gd name="connsiteY2" fmla="*/ 55276 h 116969"/>
                <a:gd name="connsiteX3" fmla="*/ 159964 w 210545"/>
                <a:gd name="connsiteY3" fmla="*/ 73991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45" h="116969">
                  <a:moveTo>
                    <a:pt x="159964" y="73991"/>
                  </a:moveTo>
                  <a:cubicBezTo>
                    <a:pt x="127213" y="34222"/>
                    <a:pt x="82764" y="69313"/>
                    <a:pt x="42994" y="55276"/>
                  </a:cubicBezTo>
                  <a:cubicBezTo>
                    <a:pt x="92122" y="38900"/>
                    <a:pt x="136570" y="38900"/>
                    <a:pt x="190376" y="55276"/>
                  </a:cubicBezTo>
                  <a:cubicBezTo>
                    <a:pt x="181019" y="59955"/>
                    <a:pt x="171661" y="66973"/>
                    <a:pt x="159964" y="73991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DEACCBC-2CF6-4289-B0B7-17FF4D501A8B}"/>
                </a:ext>
              </a:extLst>
            </p:cNvPr>
            <p:cNvSpPr/>
            <p:nvPr/>
          </p:nvSpPr>
          <p:spPr>
            <a:xfrm>
              <a:off x="6294778" y="3772114"/>
              <a:ext cx="261411" cy="1232367"/>
            </a:xfrm>
            <a:custGeom>
              <a:avLst/>
              <a:gdLst>
                <a:gd name="connsiteX0" fmla="*/ 122818 w 163757"/>
                <a:gd name="connsiteY0" fmla="*/ 412904 h 772001"/>
                <a:gd name="connsiteX1" fmla="*/ 73691 w 163757"/>
                <a:gd name="connsiteY1" fmla="*/ 244467 h 772001"/>
                <a:gd name="connsiteX2" fmla="*/ 38600 w 163757"/>
                <a:gd name="connsiteY2" fmla="*/ 45618 h 772001"/>
                <a:gd name="connsiteX3" fmla="*/ 17545 w 163757"/>
                <a:gd name="connsiteY3" fmla="*/ 17545 h 772001"/>
                <a:gd name="connsiteX4" fmla="*/ 17545 w 163757"/>
                <a:gd name="connsiteY4" fmla="*/ 17545 h 772001"/>
                <a:gd name="connsiteX5" fmla="*/ 57315 w 163757"/>
                <a:gd name="connsiteY5" fmla="*/ 214055 h 772001"/>
                <a:gd name="connsiteX6" fmla="*/ 106443 w 163757"/>
                <a:gd name="connsiteY6" fmla="*/ 412904 h 772001"/>
                <a:gd name="connsiteX7" fmla="*/ 115800 w 163757"/>
                <a:gd name="connsiteY7" fmla="*/ 674917 h 772001"/>
                <a:gd name="connsiteX8" fmla="*/ 92406 w 163757"/>
                <a:gd name="connsiteY8" fmla="*/ 754456 h 772001"/>
                <a:gd name="connsiteX9" fmla="*/ 104103 w 163757"/>
                <a:gd name="connsiteY9" fmla="*/ 756796 h 772001"/>
                <a:gd name="connsiteX10" fmla="*/ 132176 w 163757"/>
                <a:gd name="connsiteY10" fmla="*/ 677256 h 772001"/>
                <a:gd name="connsiteX11" fmla="*/ 122818 w 163757"/>
                <a:gd name="connsiteY11" fmla="*/ 412904 h 77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57" h="772001">
                  <a:moveTo>
                    <a:pt x="122818" y="412904"/>
                  </a:moveTo>
                  <a:cubicBezTo>
                    <a:pt x="94746" y="359098"/>
                    <a:pt x="71352" y="300613"/>
                    <a:pt x="73691" y="244467"/>
                  </a:cubicBezTo>
                  <a:cubicBezTo>
                    <a:pt x="76030" y="174285"/>
                    <a:pt x="54976" y="111121"/>
                    <a:pt x="38600" y="45618"/>
                  </a:cubicBezTo>
                  <a:cubicBezTo>
                    <a:pt x="36261" y="31582"/>
                    <a:pt x="36261" y="17545"/>
                    <a:pt x="17545" y="17545"/>
                  </a:cubicBezTo>
                  <a:lnTo>
                    <a:pt x="17545" y="17545"/>
                  </a:lnTo>
                  <a:cubicBezTo>
                    <a:pt x="22224" y="85388"/>
                    <a:pt x="61994" y="146212"/>
                    <a:pt x="57315" y="214055"/>
                  </a:cubicBezTo>
                  <a:cubicBezTo>
                    <a:pt x="52636" y="284237"/>
                    <a:pt x="76030" y="349740"/>
                    <a:pt x="106443" y="412904"/>
                  </a:cubicBezTo>
                  <a:cubicBezTo>
                    <a:pt x="148552" y="497122"/>
                    <a:pt x="169606" y="583680"/>
                    <a:pt x="115800" y="674917"/>
                  </a:cubicBezTo>
                  <a:cubicBezTo>
                    <a:pt x="101764" y="698311"/>
                    <a:pt x="99424" y="728723"/>
                    <a:pt x="92406" y="754456"/>
                  </a:cubicBezTo>
                  <a:cubicBezTo>
                    <a:pt x="97085" y="754456"/>
                    <a:pt x="99424" y="756796"/>
                    <a:pt x="104103" y="756796"/>
                  </a:cubicBezTo>
                  <a:cubicBezTo>
                    <a:pt x="113461" y="731062"/>
                    <a:pt x="118140" y="700650"/>
                    <a:pt x="132176" y="677256"/>
                  </a:cubicBezTo>
                  <a:cubicBezTo>
                    <a:pt x="188322" y="586019"/>
                    <a:pt x="167267" y="499462"/>
                    <a:pt x="122818" y="412904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E22FA4-F6AD-4091-BDB1-D9FD69850CA7}"/>
                </a:ext>
              </a:extLst>
            </p:cNvPr>
            <p:cNvSpPr/>
            <p:nvPr/>
          </p:nvSpPr>
          <p:spPr>
            <a:xfrm>
              <a:off x="6171542" y="2670453"/>
              <a:ext cx="112034" cy="858923"/>
            </a:xfrm>
            <a:custGeom>
              <a:avLst/>
              <a:gdLst>
                <a:gd name="connsiteX0" fmla="*/ 43279 w 70181"/>
                <a:gd name="connsiteY0" fmla="*/ 267861 h 538061"/>
                <a:gd name="connsiteX1" fmla="*/ 29242 w 70181"/>
                <a:gd name="connsiteY1" fmla="*/ 127497 h 538061"/>
                <a:gd name="connsiteX2" fmla="*/ 26903 w 70181"/>
                <a:gd name="connsiteY2" fmla="*/ 17545 h 538061"/>
                <a:gd name="connsiteX3" fmla="*/ 17545 w 70181"/>
                <a:gd name="connsiteY3" fmla="*/ 50297 h 538061"/>
                <a:gd name="connsiteX4" fmla="*/ 19885 w 70181"/>
                <a:gd name="connsiteY4" fmla="*/ 139194 h 538061"/>
                <a:gd name="connsiteX5" fmla="*/ 19885 w 70181"/>
                <a:gd name="connsiteY5" fmla="*/ 139194 h 538061"/>
                <a:gd name="connsiteX6" fmla="*/ 19885 w 70181"/>
                <a:gd name="connsiteY6" fmla="*/ 139194 h 538061"/>
                <a:gd name="connsiteX7" fmla="*/ 45618 w 70181"/>
                <a:gd name="connsiteY7" fmla="*/ 536892 h 538061"/>
                <a:gd name="connsiteX8" fmla="*/ 64333 w 70181"/>
                <a:gd name="connsiteY8" fmla="*/ 527535 h 538061"/>
                <a:gd name="connsiteX9" fmla="*/ 43279 w 70181"/>
                <a:gd name="connsiteY9" fmla="*/ 267861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81" h="538061">
                  <a:moveTo>
                    <a:pt x="43279" y="267861"/>
                  </a:moveTo>
                  <a:cubicBezTo>
                    <a:pt x="40939" y="228092"/>
                    <a:pt x="31582" y="171946"/>
                    <a:pt x="29242" y="127497"/>
                  </a:cubicBezTo>
                  <a:cubicBezTo>
                    <a:pt x="29242" y="87728"/>
                    <a:pt x="26903" y="57315"/>
                    <a:pt x="26903" y="17545"/>
                  </a:cubicBezTo>
                  <a:cubicBezTo>
                    <a:pt x="22224" y="33921"/>
                    <a:pt x="22224" y="29242"/>
                    <a:pt x="17545" y="50297"/>
                  </a:cubicBezTo>
                  <a:cubicBezTo>
                    <a:pt x="19885" y="78370"/>
                    <a:pt x="15206" y="106443"/>
                    <a:pt x="19885" y="139194"/>
                  </a:cubicBezTo>
                  <a:cubicBezTo>
                    <a:pt x="19885" y="139194"/>
                    <a:pt x="19885" y="139194"/>
                    <a:pt x="19885" y="139194"/>
                  </a:cubicBezTo>
                  <a:lnTo>
                    <a:pt x="19885" y="139194"/>
                  </a:lnTo>
                  <a:cubicBezTo>
                    <a:pt x="29242" y="263183"/>
                    <a:pt x="24564" y="405886"/>
                    <a:pt x="45618" y="536892"/>
                  </a:cubicBezTo>
                  <a:cubicBezTo>
                    <a:pt x="54976" y="532213"/>
                    <a:pt x="54976" y="529874"/>
                    <a:pt x="64333" y="527535"/>
                  </a:cubicBezTo>
                  <a:cubicBezTo>
                    <a:pt x="64333" y="525195"/>
                    <a:pt x="47958" y="340383"/>
                    <a:pt x="43279" y="267861"/>
                  </a:cubicBezTo>
                  <a:close/>
                </a:path>
              </a:pathLst>
            </a:custGeom>
            <a:solidFill>
              <a:srgbClr val="AEADA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D26EB1-E5B2-4012-A664-3DA3F3CE1C9D}"/>
                </a:ext>
              </a:extLst>
            </p:cNvPr>
            <p:cNvSpPr/>
            <p:nvPr/>
          </p:nvSpPr>
          <p:spPr>
            <a:xfrm>
              <a:off x="6190669" y="2842692"/>
              <a:ext cx="186722" cy="186723"/>
            </a:xfrm>
            <a:custGeom>
              <a:avLst/>
              <a:gdLst>
                <a:gd name="connsiteX0" fmla="*/ 61710 w 116969"/>
                <a:gd name="connsiteY0" fmla="*/ 42994 h 116969"/>
                <a:gd name="connsiteX1" fmla="*/ 80425 w 116969"/>
                <a:gd name="connsiteY1" fmla="*/ 61710 h 116969"/>
                <a:gd name="connsiteX2" fmla="*/ 64049 w 116969"/>
                <a:gd name="connsiteY2" fmla="*/ 80425 h 116969"/>
                <a:gd name="connsiteX3" fmla="*/ 42994 w 116969"/>
                <a:gd name="connsiteY3" fmla="*/ 64049 h 116969"/>
                <a:gd name="connsiteX4" fmla="*/ 61710 w 116969"/>
                <a:gd name="connsiteY4" fmla="*/ 42994 h 11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69" h="116969">
                  <a:moveTo>
                    <a:pt x="61710" y="42994"/>
                  </a:moveTo>
                  <a:cubicBezTo>
                    <a:pt x="73407" y="42994"/>
                    <a:pt x="80425" y="50013"/>
                    <a:pt x="80425" y="61710"/>
                  </a:cubicBezTo>
                  <a:cubicBezTo>
                    <a:pt x="80425" y="73407"/>
                    <a:pt x="75746" y="80425"/>
                    <a:pt x="64049" y="80425"/>
                  </a:cubicBezTo>
                  <a:cubicBezTo>
                    <a:pt x="52352" y="80425"/>
                    <a:pt x="45334" y="75746"/>
                    <a:pt x="42994" y="64049"/>
                  </a:cubicBezTo>
                  <a:cubicBezTo>
                    <a:pt x="42994" y="52352"/>
                    <a:pt x="50013" y="47673"/>
                    <a:pt x="61710" y="42994"/>
                  </a:cubicBezTo>
                  <a:close/>
                </a:path>
              </a:pathLst>
            </a:custGeom>
            <a:solidFill>
              <a:srgbClr val="CAC9C9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C961CD-D5D4-4EEC-8F2B-3CEBB1B75FFD}"/>
                </a:ext>
              </a:extLst>
            </p:cNvPr>
            <p:cNvSpPr/>
            <p:nvPr/>
          </p:nvSpPr>
          <p:spPr>
            <a:xfrm>
              <a:off x="6612660" y="3406370"/>
              <a:ext cx="298755" cy="149378"/>
            </a:xfrm>
            <a:custGeom>
              <a:avLst/>
              <a:gdLst>
                <a:gd name="connsiteX0" fmla="*/ 143589 w 187151"/>
                <a:gd name="connsiteY0" fmla="*/ 73546 h 93575"/>
                <a:gd name="connsiteX1" fmla="*/ 42994 w 187151"/>
                <a:gd name="connsiteY1" fmla="*/ 50152 h 93575"/>
                <a:gd name="connsiteX2" fmla="*/ 143589 w 187151"/>
                <a:gd name="connsiteY2" fmla="*/ 54831 h 93575"/>
                <a:gd name="connsiteX3" fmla="*/ 143589 w 187151"/>
                <a:gd name="connsiteY3" fmla="*/ 73546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151" h="93575">
                  <a:moveTo>
                    <a:pt x="143589" y="73546"/>
                  </a:moveTo>
                  <a:cubicBezTo>
                    <a:pt x="117855" y="57170"/>
                    <a:pt x="87443" y="52491"/>
                    <a:pt x="42994" y="50152"/>
                  </a:cubicBezTo>
                  <a:cubicBezTo>
                    <a:pt x="87443" y="36116"/>
                    <a:pt x="115516" y="45473"/>
                    <a:pt x="143589" y="54831"/>
                  </a:cubicBezTo>
                  <a:cubicBezTo>
                    <a:pt x="145928" y="61849"/>
                    <a:pt x="143589" y="66528"/>
                    <a:pt x="143589" y="73546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861E50-E1E9-42D8-947E-D9515ED1D1E1}"/>
                </a:ext>
              </a:extLst>
            </p:cNvPr>
            <p:cNvSpPr/>
            <p:nvPr/>
          </p:nvSpPr>
          <p:spPr>
            <a:xfrm>
              <a:off x="5591351" y="1191050"/>
              <a:ext cx="186722" cy="224066"/>
            </a:xfrm>
            <a:custGeom>
              <a:avLst/>
              <a:gdLst>
                <a:gd name="connsiteX0" fmla="*/ 76878 w 116969"/>
                <a:gd name="connsiteY0" fmla="*/ 118493 h 140363"/>
                <a:gd name="connsiteX1" fmla="*/ 46466 w 116969"/>
                <a:gd name="connsiteY1" fmla="*/ 69365 h 140363"/>
                <a:gd name="connsiteX2" fmla="*/ 51145 w 116969"/>
                <a:gd name="connsiteY2" fmla="*/ 48311 h 140363"/>
                <a:gd name="connsiteX3" fmla="*/ 69860 w 116969"/>
                <a:gd name="connsiteY3" fmla="*/ 43632 h 140363"/>
                <a:gd name="connsiteX4" fmla="*/ 72199 w 116969"/>
                <a:gd name="connsiteY4" fmla="*/ 64687 h 140363"/>
                <a:gd name="connsiteX5" fmla="*/ 76878 w 116969"/>
                <a:gd name="connsiteY5" fmla="*/ 118493 h 14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969" h="140363">
                  <a:moveTo>
                    <a:pt x="76878" y="118493"/>
                  </a:moveTo>
                  <a:cubicBezTo>
                    <a:pt x="58163" y="106796"/>
                    <a:pt x="60502" y="83402"/>
                    <a:pt x="46466" y="69365"/>
                  </a:cubicBezTo>
                  <a:cubicBezTo>
                    <a:pt x="39448" y="62347"/>
                    <a:pt x="44127" y="52990"/>
                    <a:pt x="51145" y="48311"/>
                  </a:cubicBezTo>
                  <a:cubicBezTo>
                    <a:pt x="55824" y="45971"/>
                    <a:pt x="65181" y="41293"/>
                    <a:pt x="69860" y="43632"/>
                  </a:cubicBezTo>
                  <a:cubicBezTo>
                    <a:pt x="86236" y="48311"/>
                    <a:pt x="74539" y="57668"/>
                    <a:pt x="72199" y="64687"/>
                  </a:cubicBezTo>
                  <a:cubicBezTo>
                    <a:pt x="67521" y="83402"/>
                    <a:pt x="100272" y="97438"/>
                    <a:pt x="76878" y="118493"/>
                  </a:cubicBezTo>
                  <a:close/>
                </a:path>
              </a:pathLst>
            </a:custGeom>
            <a:solidFill>
              <a:srgbClr val="F9A68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CD632AC-9E48-4F23-A225-EFF3DDE6A340}"/>
                </a:ext>
              </a:extLst>
            </p:cNvPr>
            <p:cNvSpPr/>
            <p:nvPr/>
          </p:nvSpPr>
          <p:spPr>
            <a:xfrm>
              <a:off x="6007680" y="1856566"/>
              <a:ext cx="2688798" cy="2016601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accent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26E5-FA06-4B29-8339-C22EDA75E923}"/>
              </a:ext>
            </a:extLst>
          </p:cNvPr>
          <p:cNvGrpSpPr/>
          <p:nvPr/>
        </p:nvGrpSpPr>
        <p:grpSpPr>
          <a:xfrm>
            <a:off x="492020" y="2811993"/>
            <a:ext cx="2582582" cy="2581258"/>
            <a:chOff x="4574848" y="1897856"/>
            <a:chExt cx="3028217" cy="302666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A6DE4D-F21C-4F1E-9578-1C8900E25585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3BF36DD-B547-4DCF-BC4F-445FBF16FC34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 55">
            <a:extLst>
              <a:ext uri="{FF2B5EF4-FFF2-40B4-BE49-F238E27FC236}">
                <a16:creationId xmlns:a16="http://schemas.microsoft.com/office/drawing/2014/main" id="{3540F270-EE31-4562-BA70-3073822BDB0B}"/>
              </a:ext>
            </a:extLst>
          </p:cNvPr>
          <p:cNvSpPr/>
          <p:nvPr/>
        </p:nvSpPr>
        <p:spPr>
          <a:xfrm rot="3600000">
            <a:off x="1363267" y="3140482"/>
            <a:ext cx="779984" cy="191122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2ADE1-C6F7-4DE2-8096-7489777ACF28}"/>
              </a:ext>
            </a:extLst>
          </p:cNvPr>
          <p:cNvGrpSpPr/>
          <p:nvPr/>
        </p:nvGrpSpPr>
        <p:grpSpPr>
          <a:xfrm>
            <a:off x="3257112" y="2516861"/>
            <a:ext cx="5265908" cy="2893260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C038A18-9D77-426B-9E1B-7DEDE54CFB2F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7FB60C3-E8BB-4F77-9174-85CEA1EDD3D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3E64B8-BF40-45FD-A53F-FAF4C78FCAC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95BF886-DF64-4783-82D1-E8CF134EFA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9E0FEF-D328-4F3B-81D4-2E0B51F191E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762C60-0FEB-4695-9920-1AC7FE01213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3071C5D3-F9DB-465A-9BA9-2EBC60F7EBB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3BEA10A-7F8D-45E9-9152-929C4F91AB43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C874DC-9914-4B0B-855B-04890D7F9DD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6ED9999-4411-4872-B130-79294B06A18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B95193F-4291-489E-8049-D8E7310635E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059487-F239-4E0A-9340-1A2ED478F8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F6459B-C687-4E32-A5DA-EDAD14D72C6B}"/>
              </a:ext>
            </a:extLst>
          </p:cNvPr>
          <p:cNvGrpSpPr/>
          <p:nvPr/>
        </p:nvGrpSpPr>
        <p:grpSpPr>
          <a:xfrm>
            <a:off x="8766546" y="1684865"/>
            <a:ext cx="2664296" cy="4683693"/>
            <a:chOff x="8766546" y="1684865"/>
            <a:chExt cx="2664296" cy="4683693"/>
          </a:xfrm>
        </p:grpSpPr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AFC61429-A04A-434E-BC01-32A9307ABB9E}"/>
                </a:ext>
              </a:extLst>
            </p:cNvPr>
            <p:cNvGrpSpPr/>
            <p:nvPr/>
          </p:nvGrpSpPr>
          <p:grpSpPr>
            <a:xfrm>
              <a:off x="8766546" y="1684865"/>
              <a:ext cx="2664296" cy="4683693"/>
              <a:chOff x="445712" y="1449040"/>
              <a:chExt cx="2113018" cy="3924176"/>
            </a:xfrm>
          </p:grpSpPr>
          <p:sp>
            <p:nvSpPr>
              <p:cNvPr id="8" name="Rounded Rectangle 5">
                <a:extLst>
                  <a:ext uri="{FF2B5EF4-FFF2-40B4-BE49-F238E27FC236}">
                    <a16:creationId xmlns:a16="http://schemas.microsoft.com/office/drawing/2014/main" id="{A26ED3A2-6EC2-4647-82FB-B6DE52094E2A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FAD89B57-B5F4-4F13-AC6B-070A2EBAEE6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167A36A7-1B5C-4874-BF25-8EA96528DAF6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1" name="Oval 8">
                  <a:extLst>
                    <a:ext uri="{FF2B5EF4-FFF2-40B4-BE49-F238E27FC236}">
                      <a16:creationId xmlns:a16="http://schemas.microsoft.com/office/drawing/2014/main" id="{E44EDCF0-BAB1-4CA8-88C9-1806D8E823B0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2" name="Rounded Rectangle 10">
                  <a:extLst>
                    <a:ext uri="{FF2B5EF4-FFF2-40B4-BE49-F238E27FC236}">
                      <a16:creationId xmlns:a16="http://schemas.microsoft.com/office/drawing/2014/main" id="{B5021C29-91C7-4B95-9114-2BA787ADC8F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57BA35-EF67-415A-9CCB-0E7EE35E1E90}"/>
                </a:ext>
              </a:extLst>
            </p:cNvPr>
            <p:cNvGrpSpPr/>
            <p:nvPr/>
          </p:nvGrpSpPr>
          <p:grpSpPr>
            <a:xfrm>
              <a:off x="8909399" y="2090354"/>
              <a:ext cx="2368201" cy="3846460"/>
              <a:chOff x="8909399" y="2090354"/>
              <a:chExt cx="3769912" cy="231596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C44A7AE-040F-4A00-B1C9-F2BCE91742F9}"/>
                  </a:ext>
                </a:extLst>
              </p:cNvPr>
              <p:cNvSpPr/>
              <p:nvPr/>
            </p:nvSpPr>
            <p:spPr>
              <a:xfrm>
                <a:off x="8909399" y="2090355"/>
                <a:ext cx="3769912" cy="2303836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20EF6EC-6C24-4D45-B25A-72181B627D6E}"/>
                  </a:ext>
                </a:extLst>
              </p:cNvPr>
              <p:cNvSpPr/>
              <p:nvPr/>
            </p:nvSpPr>
            <p:spPr>
              <a:xfrm>
                <a:off x="10185709" y="2090354"/>
                <a:ext cx="2493602" cy="2315965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pSp>
        <p:nvGrpSpPr>
          <p:cNvPr id="27" name="Group 42">
            <a:extLst>
              <a:ext uri="{FF2B5EF4-FFF2-40B4-BE49-F238E27FC236}">
                <a16:creationId xmlns:a16="http://schemas.microsoft.com/office/drawing/2014/main" id="{442CBCA2-8743-4305-8EE5-F8FCEE352BF2}"/>
              </a:ext>
            </a:extLst>
          </p:cNvPr>
          <p:cNvGrpSpPr/>
          <p:nvPr/>
        </p:nvGrpSpPr>
        <p:grpSpPr>
          <a:xfrm>
            <a:off x="1221995" y="4238912"/>
            <a:ext cx="1682435" cy="1944216"/>
            <a:chOff x="395536" y="4077072"/>
            <a:chExt cx="1682435" cy="1944216"/>
          </a:xfrm>
        </p:grpSpPr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215B3949-9EB8-4C98-9EF0-D9B3C3E4F1D5}"/>
                </a:ext>
              </a:extLst>
            </p:cNvPr>
            <p:cNvSpPr txBox="1">
              <a:spLocks/>
            </p:cNvSpPr>
            <p:nvPr/>
          </p:nvSpPr>
          <p:spPr>
            <a:xfrm>
              <a:off x="39553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Director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D54D842-AC57-4B30-B4A3-750698D708E0}"/>
                </a:ext>
              </a:extLst>
            </p:cNvPr>
            <p:cNvSpPr txBox="1"/>
            <p:nvPr/>
          </p:nvSpPr>
          <p:spPr>
            <a:xfrm>
              <a:off x="39553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2502E120-F55D-4089-B334-B3FD88C9188C}"/>
                </a:ext>
              </a:extLst>
            </p:cNvPr>
            <p:cNvGrpSpPr/>
            <p:nvPr/>
          </p:nvGrpSpPr>
          <p:grpSpPr>
            <a:xfrm>
              <a:off x="69960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32" name="Rounded Rectangle 3">
                <a:extLst>
                  <a:ext uri="{FF2B5EF4-FFF2-40B4-BE49-F238E27FC236}">
                    <a16:creationId xmlns:a16="http://schemas.microsoft.com/office/drawing/2014/main" id="{C76F1B86-1A08-435F-AE1F-8085F89A41B6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Rounded Rectangle 39">
                <a:extLst>
                  <a:ext uri="{FF2B5EF4-FFF2-40B4-BE49-F238E27FC236}">
                    <a16:creationId xmlns:a16="http://schemas.microsoft.com/office/drawing/2014/main" id="{F2544BE6-96E8-4E0D-B430-174C3BEEC731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2">
                <a:extLst>
                  <a:ext uri="{FF2B5EF4-FFF2-40B4-BE49-F238E27FC236}">
                    <a16:creationId xmlns:a16="http://schemas.microsoft.com/office/drawing/2014/main" id="{B19516ED-7818-4BC9-85B6-8A15C95B56F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2509D72E-8B26-4233-B42D-F046BA2F410D}"/>
                </a:ext>
              </a:extLst>
            </p:cNvPr>
            <p:cNvSpPr txBox="1">
              <a:spLocks/>
            </p:cNvSpPr>
            <p:nvPr/>
          </p:nvSpPr>
          <p:spPr>
            <a:xfrm>
              <a:off x="46371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35" name="Group 43">
            <a:extLst>
              <a:ext uri="{FF2B5EF4-FFF2-40B4-BE49-F238E27FC236}">
                <a16:creationId xmlns:a16="http://schemas.microsoft.com/office/drawing/2014/main" id="{7ED6A004-A149-43B8-AAF7-AEC42CF05112}"/>
              </a:ext>
            </a:extLst>
          </p:cNvPr>
          <p:cNvGrpSpPr/>
          <p:nvPr/>
        </p:nvGrpSpPr>
        <p:grpSpPr>
          <a:xfrm>
            <a:off x="3911039" y="4238912"/>
            <a:ext cx="1682435" cy="1944216"/>
            <a:chOff x="2555976" y="4077072"/>
            <a:chExt cx="1682435" cy="1944216"/>
          </a:xfrm>
        </p:grpSpPr>
        <p:sp>
          <p:nvSpPr>
            <p:cNvPr id="36" name="Text Placeholder 18">
              <a:extLst>
                <a:ext uri="{FF2B5EF4-FFF2-40B4-BE49-F238E27FC236}">
                  <a16:creationId xmlns:a16="http://schemas.microsoft.com/office/drawing/2014/main" id="{EC054AFE-F9A6-4772-9ECD-720DEC9EBF4C}"/>
                </a:ext>
              </a:extLst>
            </p:cNvPr>
            <p:cNvSpPr txBox="1">
              <a:spLocks/>
            </p:cNvSpPr>
            <p:nvPr/>
          </p:nvSpPr>
          <p:spPr>
            <a:xfrm>
              <a:off x="255597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Developer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84015B-9F27-44AA-9B63-9BB0ED4D2AF1}"/>
                </a:ext>
              </a:extLst>
            </p:cNvPr>
            <p:cNvSpPr txBox="1"/>
            <p:nvPr/>
          </p:nvSpPr>
          <p:spPr>
            <a:xfrm>
              <a:off x="255597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A7F834A9-16A9-4684-89B3-86C8EB51B74D}"/>
                </a:ext>
              </a:extLst>
            </p:cNvPr>
            <p:cNvGrpSpPr/>
            <p:nvPr/>
          </p:nvGrpSpPr>
          <p:grpSpPr>
            <a:xfrm>
              <a:off x="286004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0" name="Rounded Rectangle 3">
                <a:extLst>
                  <a:ext uri="{FF2B5EF4-FFF2-40B4-BE49-F238E27FC236}">
                    <a16:creationId xmlns:a16="http://schemas.microsoft.com/office/drawing/2014/main" id="{F599C118-7DC5-43C4-8ECE-C6DD89F74B23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94DCE377-4F05-47D7-A8DA-F163FE1810D7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ounded Rectangle 2">
                <a:extLst>
                  <a:ext uri="{FF2B5EF4-FFF2-40B4-BE49-F238E27FC236}">
                    <a16:creationId xmlns:a16="http://schemas.microsoft.com/office/drawing/2014/main" id="{40954EC8-9B7A-44AE-B51C-AE77DB08A2D5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Text Placeholder 17">
              <a:extLst>
                <a:ext uri="{FF2B5EF4-FFF2-40B4-BE49-F238E27FC236}">
                  <a16:creationId xmlns:a16="http://schemas.microsoft.com/office/drawing/2014/main" id="{1AC15ED6-1456-47A8-B05A-3253641078C6}"/>
                </a:ext>
              </a:extLst>
            </p:cNvPr>
            <p:cNvSpPr txBox="1">
              <a:spLocks/>
            </p:cNvSpPr>
            <p:nvPr/>
          </p:nvSpPr>
          <p:spPr>
            <a:xfrm>
              <a:off x="262415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43" name="Group 44">
            <a:extLst>
              <a:ext uri="{FF2B5EF4-FFF2-40B4-BE49-F238E27FC236}">
                <a16:creationId xmlns:a16="http://schemas.microsoft.com/office/drawing/2014/main" id="{9587677C-9EEA-4BCF-98A9-C16146F95EF1}"/>
              </a:ext>
            </a:extLst>
          </p:cNvPr>
          <p:cNvGrpSpPr/>
          <p:nvPr/>
        </p:nvGrpSpPr>
        <p:grpSpPr>
          <a:xfrm>
            <a:off x="6600083" y="4238912"/>
            <a:ext cx="1682435" cy="1944216"/>
            <a:chOff x="4716416" y="4077072"/>
            <a:chExt cx="1682435" cy="1944216"/>
          </a:xfrm>
        </p:grpSpPr>
        <p:sp>
          <p:nvSpPr>
            <p:cNvPr id="44" name="Text Placeholder 18">
              <a:extLst>
                <a:ext uri="{FF2B5EF4-FFF2-40B4-BE49-F238E27FC236}">
                  <a16:creationId xmlns:a16="http://schemas.microsoft.com/office/drawing/2014/main" id="{D1D3CEB9-61C9-47E5-8DA0-F9C59986DB72}"/>
                </a:ext>
              </a:extLst>
            </p:cNvPr>
            <p:cNvSpPr txBox="1">
              <a:spLocks/>
            </p:cNvSpPr>
            <p:nvPr/>
          </p:nvSpPr>
          <p:spPr>
            <a:xfrm>
              <a:off x="4716416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1D7C95-DEE3-4AD1-8540-6E772F003EC4}"/>
                </a:ext>
              </a:extLst>
            </p:cNvPr>
            <p:cNvSpPr txBox="1"/>
            <p:nvPr/>
          </p:nvSpPr>
          <p:spPr>
            <a:xfrm>
              <a:off x="4716416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6" name="Group 28">
              <a:extLst>
                <a:ext uri="{FF2B5EF4-FFF2-40B4-BE49-F238E27FC236}">
                  <a16:creationId xmlns:a16="http://schemas.microsoft.com/office/drawing/2014/main" id="{579EC787-3821-4F11-BDD6-39BF87E07BCA}"/>
                </a:ext>
              </a:extLst>
            </p:cNvPr>
            <p:cNvGrpSpPr/>
            <p:nvPr/>
          </p:nvGrpSpPr>
          <p:grpSpPr>
            <a:xfrm>
              <a:off x="5020483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48" name="Rounded Rectangle 3">
                <a:extLst>
                  <a:ext uri="{FF2B5EF4-FFF2-40B4-BE49-F238E27FC236}">
                    <a16:creationId xmlns:a16="http://schemas.microsoft.com/office/drawing/2014/main" id="{AE4FB450-4480-4CF9-B6C2-16666F9D545C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Rounded Rectangle 39">
                <a:extLst>
                  <a:ext uri="{FF2B5EF4-FFF2-40B4-BE49-F238E27FC236}">
                    <a16:creationId xmlns:a16="http://schemas.microsoft.com/office/drawing/2014/main" id="{FDBF39BE-A35C-46E5-8BEC-AA805445E98C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Rounded Rectangle 2">
                <a:extLst>
                  <a:ext uri="{FF2B5EF4-FFF2-40B4-BE49-F238E27FC236}">
                    <a16:creationId xmlns:a16="http://schemas.microsoft.com/office/drawing/2014/main" id="{5098F509-2F84-46DF-8BA8-EC8F44F5853B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7" name="Text Placeholder 17">
              <a:extLst>
                <a:ext uri="{FF2B5EF4-FFF2-40B4-BE49-F238E27FC236}">
                  <a16:creationId xmlns:a16="http://schemas.microsoft.com/office/drawing/2014/main" id="{20ED4176-9989-4A36-A138-9C054E9720EA}"/>
                </a:ext>
              </a:extLst>
            </p:cNvPr>
            <p:cNvSpPr txBox="1">
              <a:spLocks/>
            </p:cNvSpPr>
            <p:nvPr/>
          </p:nvSpPr>
          <p:spPr>
            <a:xfrm>
              <a:off x="4784596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grpSp>
        <p:nvGrpSpPr>
          <p:cNvPr id="51" name="Group 45">
            <a:extLst>
              <a:ext uri="{FF2B5EF4-FFF2-40B4-BE49-F238E27FC236}">
                <a16:creationId xmlns:a16="http://schemas.microsoft.com/office/drawing/2014/main" id="{5CB61DC1-F7E6-4604-BC7C-9A547BC425C0}"/>
              </a:ext>
            </a:extLst>
          </p:cNvPr>
          <p:cNvGrpSpPr/>
          <p:nvPr/>
        </p:nvGrpSpPr>
        <p:grpSpPr>
          <a:xfrm>
            <a:off x="9289127" y="4238912"/>
            <a:ext cx="1682435" cy="1944216"/>
            <a:chOff x="6999354" y="4077072"/>
            <a:chExt cx="1682435" cy="1944216"/>
          </a:xfrm>
        </p:grpSpPr>
        <p:sp>
          <p:nvSpPr>
            <p:cNvPr id="52" name="Text Placeholder 18">
              <a:extLst>
                <a:ext uri="{FF2B5EF4-FFF2-40B4-BE49-F238E27FC236}">
                  <a16:creationId xmlns:a16="http://schemas.microsoft.com/office/drawing/2014/main" id="{AA9E5AD5-4E4F-4B69-AF89-B3918DC32E91}"/>
                </a:ext>
              </a:extLst>
            </p:cNvPr>
            <p:cNvSpPr txBox="1">
              <a:spLocks/>
            </p:cNvSpPr>
            <p:nvPr/>
          </p:nvSpPr>
          <p:spPr>
            <a:xfrm>
              <a:off x="6999354" y="4410301"/>
              <a:ext cx="1682435" cy="31630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bg1"/>
                  </a:solidFill>
                </a:rPr>
                <a:t>Designer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4CCB55C-EA5C-4AA1-948F-1188D5BE08E3}"/>
                </a:ext>
              </a:extLst>
            </p:cNvPr>
            <p:cNvSpPr txBox="1"/>
            <p:nvPr/>
          </p:nvSpPr>
          <p:spPr>
            <a:xfrm>
              <a:off x="6999354" y="4726604"/>
              <a:ext cx="1682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4" name="Group 34">
              <a:extLst>
                <a:ext uri="{FF2B5EF4-FFF2-40B4-BE49-F238E27FC236}">
                  <a16:creationId xmlns:a16="http://schemas.microsoft.com/office/drawing/2014/main" id="{58FFB06E-8B3D-457F-BEAB-42616AA7D28D}"/>
                </a:ext>
              </a:extLst>
            </p:cNvPr>
            <p:cNvGrpSpPr/>
            <p:nvPr/>
          </p:nvGrpSpPr>
          <p:grpSpPr>
            <a:xfrm>
              <a:off x="7303421" y="5712163"/>
              <a:ext cx="1074300" cy="309125"/>
              <a:chOff x="3130166" y="5667342"/>
              <a:chExt cx="1254837" cy="361074"/>
            </a:xfrm>
            <a:solidFill>
              <a:schemeClr val="bg1"/>
            </a:solidFill>
          </p:grpSpPr>
          <p:sp>
            <p:nvSpPr>
              <p:cNvPr id="56" name="Rounded Rectangle 3">
                <a:extLst>
                  <a:ext uri="{FF2B5EF4-FFF2-40B4-BE49-F238E27FC236}">
                    <a16:creationId xmlns:a16="http://schemas.microsoft.com/office/drawing/2014/main" id="{4B60868D-1771-40B7-9363-964DF8476C41}"/>
                  </a:ext>
                </a:extLst>
              </p:cNvPr>
              <p:cNvSpPr/>
              <p:nvPr/>
            </p:nvSpPr>
            <p:spPr>
              <a:xfrm>
                <a:off x="4023929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Rounded Rectangle 39">
                <a:extLst>
                  <a:ext uri="{FF2B5EF4-FFF2-40B4-BE49-F238E27FC236}">
                    <a16:creationId xmlns:a16="http://schemas.microsoft.com/office/drawing/2014/main" id="{AED8832F-A7C8-4595-9DF3-3468F131DA1E}"/>
                  </a:ext>
                </a:extLst>
              </p:cNvPr>
              <p:cNvSpPr/>
              <p:nvPr/>
            </p:nvSpPr>
            <p:spPr>
              <a:xfrm>
                <a:off x="3130166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Rounded Rectangle 2">
                <a:extLst>
                  <a:ext uri="{FF2B5EF4-FFF2-40B4-BE49-F238E27FC236}">
                    <a16:creationId xmlns:a16="http://schemas.microsoft.com/office/drawing/2014/main" id="{6EC718AB-56DC-42CE-80E7-BD7EF1A0DDDD}"/>
                  </a:ext>
                </a:extLst>
              </p:cNvPr>
              <p:cNvSpPr/>
              <p:nvPr/>
            </p:nvSpPr>
            <p:spPr>
              <a:xfrm>
                <a:off x="3577047" y="5667342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Text Placeholder 17">
              <a:extLst>
                <a:ext uri="{FF2B5EF4-FFF2-40B4-BE49-F238E27FC236}">
                  <a16:creationId xmlns:a16="http://schemas.microsoft.com/office/drawing/2014/main" id="{E25BDA17-CCEE-44D6-AD5D-B81B591953E1}"/>
                </a:ext>
              </a:extLst>
            </p:cNvPr>
            <p:cNvSpPr txBox="1">
              <a:spLocks/>
            </p:cNvSpPr>
            <p:nvPr/>
          </p:nvSpPr>
          <p:spPr>
            <a:xfrm>
              <a:off x="7067534" y="4077072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1221464-E017-4062-907D-EF4F4A70F1CD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E0C876-52A4-4CC5-95B4-4308D48C0D73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603A2D-8512-4349-AAF4-B15B4C427C9F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410A88-89AC-4739-9E9A-63CB3B614D5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42">
            <a:extLst>
              <a:ext uri="{FF2B5EF4-FFF2-40B4-BE49-F238E27FC236}">
                <a16:creationId xmlns:a16="http://schemas.microsoft.com/office/drawing/2014/main" id="{5E58ED87-C2C6-41F6-8A4E-6B35ECF4F39E}"/>
              </a:ext>
            </a:extLst>
          </p:cNvPr>
          <p:cNvGrpSpPr/>
          <p:nvPr/>
        </p:nvGrpSpPr>
        <p:grpSpPr>
          <a:xfrm>
            <a:off x="519558" y="1935352"/>
            <a:ext cx="4230407" cy="944910"/>
            <a:chOff x="2279575" y="5092585"/>
            <a:chExt cx="4230407" cy="9449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F268C8-E164-4191-A708-1C910CC92DD5}"/>
                </a:ext>
              </a:extLst>
            </p:cNvPr>
            <p:cNvSpPr txBox="1"/>
            <p:nvPr/>
          </p:nvSpPr>
          <p:spPr>
            <a:xfrm>
              <a:off x="2279575" y="5092585"/>
              <a:ext cx="4230407" cy="30777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1895D7-F014-4BF5-8E48-EF4CBFFFC817}"/>
                </a:ext>
              </a:extLst>
            </p:cNvPr>
            <p:cNvSpPr txBox="1"/>
            <p:nvPr/>
          </p:nvSpPr>
          <p:spPr>
            <a:xfrm>
              <a:off x="2279575" y="5391164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그룹 41">
            <a:extLst>
              <a:ext uri="{FF2B5EF4-FFF2-40B4-BE49-F238E27FC236}">
                <a16:creationId xmlns:a16="http://schemas.microsoft.com/office/drawing/2014/main" id="{3A6ADD58-FFB8-443F-B3DF-2BC3FF540194}"/>
              </a:ext>
            </a:extLst>
          </p:cNvPr>
          <p:cNvGrpSpPr/>
          <p:nvPr/>
        </p:nvGrpSpPr>
        <p:grpSpPr>
          <a:xfrm>
            <a:off x="7442035" y="1935352"/>
            <a:ext cx="4230407" cy="944910"/>
            <a:chOff x="7032103" y="5083387"/>
            <a:chExt cx="4230407" cy="9449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5255F-452F-4B6E-B8F5-45F4544AD113}"/>
                </a:ext>
              </a:extLst>
            </p:cNvPr>
            <p:cNvSpPr txBox="1"/>
            <p:nvPr/>
          </p:nvSpPr>
          <p:spPr>
            <a:xfrm>
              <a:off x="7032103" y="5083387"/>
              <a:ext cx="4230407" cy="30777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B7425A-65DE-44A9-AC3D-22114AD21158}"/>
                </a:ext>
              </a:extLst>
            </p:cNvPr>
            <p:cNvSpPr txBox="1"/>
            <p:nvPr/>
          </p:nvSpPr>
          <p:spPr>
            <a:xfrm>
              <a:off x="7032103" y="5381966"/>
              <a:ext cx="4230407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F4855C-9269-4DFA-97B0-D350E8830940}"/>
              </a:ext>
            </a:extLst>
          </p:cNvPr>
          <p:cNvGrpSpPr/>
          <p:nvPr/>
        </p:nvGrpSpPr>
        <p:grpSpPr>
          <a:xfrm>
            <a:off x="8423761" y="2880262"/>
            <a:ext cx="3032273" cy="3391190"/>
            <a:chOff x="8384468" y="2880262"/>
            <a:chExt cx="3032273" cy="33911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685AA-24C4-4560-8FEB-6D5EB368363E}"/>
                </a:ext>
              </a:extLst>
            </p:cNvPr>
            <p:cNvSpPr txBox="1"/>
            <p:nvPr/>
          </p:nvSpPr>
          <p:spPr>
            <a:xfrm>
              <a:off x="10633048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FB2EF-497B-4390-B6C7-C64D23595EB1}"/>
                </a:ext>
              </a:extLst>
            </p:cNvPr>
            <p:cNvSpPr txBox="1"/>
            <p:nvPr/>
          </p:nvSpPr>
          <p:spPr>
            <a:xfrm>
              <a:off x="10633048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BC485B-8EC2-4EEA-82C9-40EB56B1A210}"/>
                </a:ext>
              </a:extLst>
            </p:cNvPr>
            <p:cNvGrpSpPr/>
            <p:nvPr/>
          </p:nvGrpSpPr>
          <p:grpSpPr>
            <a:xfrm>
              <a:off x="8384468" y="3667271"/>
              <a:ext cx="3032273" cy="896263"/>
              <a:chOff x="6372200" y="1720413"/>
              <a:chExt cx="2160240" cy="89626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3573B8-61AF-40BE-A449-3BC1EDA3AB62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FAA999-AD50-473F-A782-F81F10F46B6F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DB5CC1-3AB3-4EEF-AF43-33CFE7E96213}"/>
                </a:ext>
              </a:extLst>
            </p:cNvPr>
            <p:cNvGrpSpPr/>
            <p:nvPr/>
          </p:nvGrpSpPr>
          <p:grpSpPr>
            <a:xfrm>
              <a:off x="8384468" y="5375189"/>
              <a:ext cx="3032273" cy="896263"/>
              <a:chOff x="6372200" y="1720413"/>
              <a:chExt cx="2160240" cy="89626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0C7EAB-3928-4D77-A258-69B0438C1751}"/>
                  </a:ext>
                </a:extLst>
              </p:cNvPr>
              <p:cNvSpPr txBox="1"/>
              <p:nvPr/>
            </p:nvSpPr>
            <p:spPr>
              <a:xfrm>
                <a:off x="6372201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882EB0-C642-43C1-864D-36677FF4D82D}"/>
                  </a:ext>
                </a:extLst>
              </p:cNvPr>
              <p:cNvSpPr txBox="1"/>
              <p:nvPr/>
            </p:nvSpPr>
            <p:spPr>
              <a:xfrm>
                <a:off x="6372200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r"/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E7640-DE17-44E6-99D3-89C16315CB04}"/>
              </a:ext>
            </a:extLst>
          </p:cNvPr>
          <p:cNvGrpSpPr/>
          <p:nvPr/>
        </p:nvGrpSpPr>
        <p:grpSpPr>
          <a:xfrm>
            <a:off x="735967" y="2880262"/>
            <a:ext cx="3032273" cy="3391190"/>
            <a:chOff x="8384466" y="2880262"/>
            <a:chExt cx="3032273" cy="33911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CABE16-9357-4288-BAF9-971129738AD6}"/>
                </a:ext>
              </a:extLst>
            </p:cNvPr>
            <p:cNvSpPr txBox="1"/>
            <p:nvPr/>
          </p:nvSpPr>
          <p:spPr>
            <a:xfrm>
              <a:off x="8529431" y="2880262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Q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28CBE2-DF35-41B2-A992-CE9940800C0B}"/>
                </a:ext>
              </a:extLst>
            </p:cNvPr>
            <p:cNvSpPr txBox="1"/>
            <p:nvPr/>
          </p:nvSpPr>
          <p:spPr>
            <a:xfrm>
              <a:off x="8529431" y="4579413"/>
              <a:ext cx="590798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4000" b="1" dirty="0">
                  <a:solidFill>
                    <a:schemeClr val="accent3"/>
                  </a:solidFill>
                  <a:cs typeface="Arial" pitchFamily="34" charset="0"/>
                </a:rPr>
                <a:t>A</a:t>
              </a:r>
              <a:endParaRPr lang="ko-KR" altLang="en-US" sz="40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3E05F51-7E4C-476B-99DE-F1489F534EBA}"/>
                </a:ext>
              </a:extLst>
            </p:cNvPr>
            <p:cNvGrpSpPr/>
            <p:nvPr/>
          </p:nvGrpSpPr>
          <p:grpSpPr>
            <a:xfrm>
              <a:off x="8384466" y="3667271"/>
              <a:ext cx="3032273" cy="896263"/>
              <a:chOff x="6372199" y="1720413"/>
              <a:chExt cx="2160240" cy="89626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1F57C2-9621-4DAE-A8D1-00EDB7903EC2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6DFA10-D88A-4DEB-A1EA-85CE4E39E6A1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D8A80E-3854-4541-AEE9-FE0D25FB92BF}"/>
                </a:ext>
              </a:extLst>
            </p:cNvPr>
            <p:cNvGrpSpPr/>
            <p:nvPr/>
          </p:nvGrpSpPr>
          <p:grpSpPr>
            <a:xfrm>
              <a:off x="8384466" y="5375189"/>
              <a:ext cx="3032273" cy="896263"/>
              <a:chOff x="6372199" y="1720413"/>
              <a:chExt cx="2160240" cy="89626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F376FE-1C0A-49D4-892E-A5EDA5A155A9}"/>
                  </a:ext>
                </a:extLst>
              </p:cNvPr>
              <p:cNvSpPr txBox="1"/>
              <p:nvPr/>
            </p:nvSpPr>
            <p:spPr>
              <a:xfrm>
                <a:off x="6372200" y="1970345"/>
                <a:ext cx="2160239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dirty="0">
                    <a:cs typeface="Arial" pitchFamily="34" charset="0"/>
                  </a:rPr>
                  <a:t>You can simply impress your audience and add a unique zing and appeal to your Presentations. </a:t>
                </a:r>
                <a:endParaRPr lang="en-US" altLang="ko-KR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83F6D8D-C00A-47F3-8DED-A5B299329F2F}"/>
                  </a:ext>
                </a:extLst>
              </p:cNvPr>
              <p:cNvSpPr txBox="1"/>
              <p:nvPr/>
            </p:nvSpPr>
            <p:spPr>
              <a:xfrm>
                <a:off x="6372199" y="1720413"/>
                <a:ext cx="2160239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400" b="1" dirty="0"/>
                  <a:t>Contents Title</a:t>
                </a:r>
                <a:endParaRPr lang="ko-KR" altLang="en-US" sz="1400" b="1" dirty="0"/>
              </a:p>
            </p:txBody>
          </p:sp>
        </p:grpSp>
      </p:grp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E0ED91A6-6233-4241-AFBA-CF8852AA3426}"/>
              </a:ext>
            </a:extLst>
          </p:cNvPr>
          <p:cNvSpPr/>
          <p:nvPr/>
        </p:nvSpPr>
        <p:spPr>
          <a:xfrm>
            <a:off x="3598135" y="6019971"/>
            <a:ext cx="4988560" cy="502961"/>
          </a:xfrm>
          <a:custGeom>
            <a:avLst/>
            <a:gdLst>
              <a:gd name="connsiteX0" fmla="*/ 6133158 w 6829332"/>
              <a:gd name="connsiteY0" fmla="*/ 0 h 502961"/>
              <a:gd name="connsiteX1" fmla="*/ 6248681 w 6829332"/>
              <a:gd name="connsiteY1" fmla="*/ 39859 h 502961"/>
              <a:gd name="connsiteX2" fmla="*/ 6829333 w 6829332"/>
              <a:gd name="connsiteY2" fmla="*/ 502962 h 502961"/>
              <a:gd name="connsiteX3" fmla="*/ 0 w 6829332"/>
              <a:gd name="connsiteY3" fmla="*/ 502962 h 502961"/>
              <a:gd name="connsiteX4" fmla="*/ 641116 w 6829332"/>
              <a:gd name="connsiteY4" fmla="*/ 27023 h 502961"/>
              <a:gd name="connsiteX5" fmla="*/ 725562 w 6829332"/>
              <a:gd name="connsiteY5" fmla="*/ 338 h 502961"/>
              <a:gd name="connsiteX6" fmla="*/ 6133158 w 6829332"/>
              <a:gd name="connsiteY6" fmla="*/ 0 h 50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9332" h="502961">
                <a:moveTo>
                  <a:pt x="6133158" y="0"/>
                </a:moveTo>
                <a:cubicBezTo>
                  <a:pt x="6178084" y="0"/>
                  <a:pt x="6213213" y="11485"/>
                  <a:pt x="6248681" y="39859"/>
                </a:cubicBezTo>
                <a:cubicBezTo>
                  <a:pt x="6431085" y="185782"/>
                  <a:pt x="6821564" y="490464"/>
                  <a:pt x="6829333" y="502962"/>
                </a:cubicBezTo>
                <a:cubicBezTo>
                  <a:pt x="4553001" y="502962"/>
                  <a:pt x="2276332" y="502962"/>
                  <a:pt x="0" y="502962"/>
                </a:cubicBezTo>
                <a:cubicBezTo>
                  <a:pt x="175310" y="372914"/>
                  <a:pt x="603621" y="56748"/>
                  <a:pt x="641116" y="27023"/>
                </a:cubicBezTo>
                <a:cubicBezTo>
                  <a:pt x="666449" y="7094"/>
                  <a:pt x="693472" y="338"/>
                  <a:pt x="725562" y="338"/>
                </a:cubicBezTo>
                <a:cubicBezTo>
                  <a:pt x="1236292" y="1014"/>
                  <a:pt x="5461642" y="1014"/>
                  <a:pt x="6133158" y="0"/>
                </a:cubicBezTo>
                <a:close/>
              </a:path>
            </a:pathLst>
          </a:custGeom>
          <a:solidFill>
            <a:schemeClr val="accent6"/>
          </a:solidFill>
          <a:ln w="33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823BCAF-B610-453C-B30D-6886F4E9FBA9}"/>
              </a:ext>
            </a:extLst>
          </p:cNvPr>
          <p:cNvGrpSpPr/>
          <p:nvPr/>
        </p:nvGrpSpPr>
        <p:grpSpPr>
          <a:xfrm>
            <a:off x="4777631" y="2558336"/>
            <a:ext cx="2692070" cy="3684268"/>
            <a:chOff x="1439248" y="54372"/>
            <a:chExt cx="2692070" cy="36842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0C53DF2-8985-497F-B205-5C1423BE5807}"/>
                </a:ext>
              </a:extLst>
            </p:cNvPr>
            <p:cNvSpPr/>
            <p:nvPr/>
          </p:nvSpPr>
          <p:spPr>
            <a:xfrm>
              <a:off x="2294997" y="431160"/>
              <a:ext cx="881971" cy="1485282"/>
            </a:xfrm>
            <a:custGeom>
              <a:avLst/>
              <a:gdLst>
                <a:gd name="connsiteX0" fmla="*/ 604713 w 632113"/>
                <a:gd name="connsiteY0" fmla="*/ 174215 h 1064510"/>
                <a:gd name="connsiteX1" fmla="*/ 588499 w 632113"/>
                <a:gd name="connsiteY1" fmla="*/ 201913 h 1064510"/>
                <a:gd name="connsiteX2" fmla="*/ 578028 w 632113"/>
                <a:gd name="connsiteY2" fmla="*/ 240420 h 1064510"/>
                <a:gd name="connsiteX3" fmla="*/ 551680 w 632113"/>
                <a:gd name="connsiteY3" fmla="*/ 85039 h 1064510"/>
                <a:gd name="connsiteX4" fmla="*/ 426362 w 632113"/>
                <a:gd name="connsiteY4" fmla="*/ 15118 h 1064510"/>
                <a:gd name="connsiteX5" fmla="*/ 423322 w 632113"/>
                <a:gd name="connsiteY5" fmla="*/ 16469 h 1064510"/>
                <a:gd name="connsiteX6" fmla="*/ 117965 w 632113"/>
                <a:gd name="connsiteY6" fmla="*/ 51599 h 1064510"/>
                <a:gd name="connsiteX7" fmla="*/ 44328 w 632113"/>
                <a:gd name="connsiteY7" fmla="*/ 112738 h 1064510"/>
                <a:gd name="connsiteX8" fmla="*/ 59866 w 632113"/>
                <a:gd name="connsiteY8" fmla="*/ 288048 h 1064510"/>
                <a:gd name="connsiteX9" fmla="*/ 47368 w 632113"/>
                <a:gd name="connsiteY9" fmla="*/ 249203 h 1064510"/>
                <a:gd name="connsiteX10" fmla="*/ 24736 w 632113"/>
                <a:gd name="connsiteY10" fmla="*/ 199549 h 1064510"/>
                <a:gd name="connsiteX11" fmla="*/ 7171 w 632113"/>
                <a:gd name="connsiteY11" fmla="*/ 217451 h 1064510"/>
                <a:gd name="connsiteX12" fmla="*/ 60204 w 632113"/>
                <a:gd name="connsiteY12" fmla="*/ 401882 h 1064510"/>
                <a:gd name="connsiteX13" fmla="*/ 80471 w 632113"/>
                <a:gd name="connsiteY13" fmla="*/ 425864 h 1064510"/>
                <a:gd name="connsiteX14" fmla="*/ 136543 w 632113"/>
                <a:gd name="connsiteY14" fmla="*/ 577192 h 1064510"/>
                <a:gd name="connsiteX15" fmla="*/ 129787 w 632113"/>
                <a:gd name="connsiteY15" fmla="*/ 618064 h 1064510"/>
                <a:gd name="connsiteX16" fmla="*/ 128436 w 632113"/>
                <a:gd name="connsiteY16" fmla="*/ 617388 h 1064510"/>
                <a:gd name="connsiteX17" fmla="*/ 92293 w 632113"/>
                <a:gd name="connsiteY17" fmla="*/ 795401 h 1064510"/>
                <a:gd name="connsiteX18" fmla="*/ 344281 w 632113"/>
                <a:gd name="connsiteY18" fmla="*/ 1063602 h 1064510"/>
                <a:gd name="connsiteX19" fmla="*/ 353401 w 632113"/>
                <a:gd name="connsiteY19" fmla="*/ 1060900 h 1064510"/>
                <a:gd name="connsiteX20" fmla="*/ 551005 w 632113"/>
                <a:gd name="connsiteY20" fmla="*/ 745746 h 1064510"/>
                <a:gd name="connsiteX21" fmla="*/ 534454 w 632113"/>
                <a:gd name="connsiteY21" fmla="*/ 617051 h 1064510"/>
                <a:gd name="connsiteX22" fmla="*/ 535805 w 632113"/>
                <a:gd name="connsiteY22" fmla="*/ 558614 h 1064510"/>
                <a:gd name="connsiteX23" fmla="*/ 605388 w 632113"/>
                <a:gd name="connsiteY23" fmla="*/ 352903 h 1064510"/>
                <a:gd name="connsiteX24" fmla="*/ 620927 w 632113"/>
                <a:gd name="connsiteY24" fmla="*/ 314395 h 1064510"/>
                <a:gd name="connsiteX25" fmla="*/ 632073 w 632113"/>
                <a:gd name="connsiteY25" fmla="*/ 210695 h 1064510"/>
                <a:gd name="connsiteX26" fmla="*/ 604713 w 632113"/>
                <a:gd name="connsiteY26" fmla="*/ 174215 h 1064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2113" h="1064510">
                  <a:moveTo>
                    <a:pt x="604713" y="174215"/>
                  </a:moveTo>
                  <a:cubicBezTo>
                    <a:pt x="595593" y="181308"/>
                    <a:pt x="591539" y="191442"/>
                    <a:pt x="588499" y="201913"/>
                  </a:cubicBezTo>
                  <a:cubicBezTo>
                    <a:pt x="584783" y="214749"/>
                    <a:pt x="581406" y="227585"/>
                    <a:pt x="578028" y="240420"/>
                  </a:cubicBezTo>
                  <a:cubicBezTo>
                    <a:pt x="576339" y="232651"/>
                    <a:pt x="556410" y="115102"/>
                    <a:pt x="551680" y="85039"/>
                  </a:cubicBezTo>
                  <a:cubicBezTo>
                    <a:pt x="538169" y="1607"/>
                    <a:pt x="503040" y="-17647"/>
                    <a:pt x="426362" y="15118"/>
                  </a:cubicBezTo>
                  <a:cubicBezTo>
                    <a:pt x="425349" y="15456"/>
                    <a:pt x="424336" y="16131"/>
                    <a:pt x="423322" y="16469"/>
                  </a:cubicBezTo>
                  <a:cubicBezTo>
                    <a:pt x="325703" y="63421"/>
                    <a:pt x="223016" y="68488"/>
                    <a:pt x="117965" y="51599"/>
                  </a:cubicBezTo>
                  <a:cubicBezTo>
                    <a:pt x="73039" y="44168"/>
                    <a:pt x="39261" y="67812"/>
                    <a:pt x="44328" y="112738"/>
                  </a:cubicBezTo>
                  <a:cubicBezTo>
                    <a:pt x="50070" y="161717"/>
                    <a:pt x="59866" y="288048"/>
                    <a:pt x="59866" y="288048"/>
                  </a:cubicBezTo>
                  <a:cubicBezTo>
                    <a:pt x="55812" y="275212"/>
                    <a:pt x="51759" y="262039"/>
                    <a:pt x="47368" y="249203"/>
                  </a:cubicBezTo>
                  <a:cubicBezTo>
                    <a:pt x="41288" y="231976"/>
                    <a:pt x="38586" y="213060"/>
                    <a:pt x="24736" y="199549"/>
                  </a:cubicBezTo>
                  <a:cubicBezTo>
                    <a:pt x="16292" y="203264"/>
                    <a:pt x="10212" y="209006"/>
                    <a:pt x="7171" y="217451"/>
                  </a:cubicBezTo>
                  <a:cubicBezTo>
                    <a:pt x="-13433" y="273861"/>
                    <a:pt x="12238" y="364050"/>
                    <a:pt x="60204" y="401882"/>
                  </a:cubicBezTo>
                  <a:cubicBezTo>
                    <a:pt x="68648" y="408637"/>
                    <a:pt x="77768" y="414042"/>
                    <a:pt x="80471" y="425864"/>
                  </a:cubicBezTo>
                  <a:cubicBezTo>
                    <a:pt x="87902" y="460318"/>
                    <a:pt x="98373" y="508284"/>
                    <a:pt x="136543" y="577192"/>
                  </a:cubicBezTo>
                  <a:cubicBezTo>
                    <a:pt x="134854" y="592730"/>
                    <a:pt x="133165" y="611308"/>
                    <a:pt x="129787" y="618064"/>
                  </a:cubicBezTo>
                  <a:lnTo>
                    <a:pt x="128436" y="617388"/>
                  </a:lnTo>
                  <a:cubicBezTo>
                    <a:pt x="102089" y="659274"/>
                    <a:pt x="75066" y="753516"/>
                    <a:pt x="92293" y="795401"/>
                  </a:cubicBezTo>
                  <a:cubicBezTo>
                    <a:pt x="116614" y="854851"/>
                    <a:pt x="339889" y="1059549"/>
                    <a:pt x="344281" y="1063602"/>
                  </a:cubicBezTo>
                  <a:cubicBezTo>
                    <a:pt x="345632" y="1066304"/>
                    <a:pt x="350699" y="1062251"/>
                    <a:pt x="353401" y="1060900"/>
                  </a:cubicBezTo>
                  <a:cubicBezTo>
                    <a:pt x="368601" y="1047388"/>
                    <a:pt x="524658" y="949093"/>
                    <a:pt x="551005" y="745746"/>
                  </a:cubicBezTo>
                  <a:cubicBezTo>
                    <a:pt x="556747" y="702510"/>
                    <a:pt x="569583" y="655896"/>
                    <a:pt x="534454" y="617051"/>
                  </a:cubicBezTo>
                  <a:cubicBezTo>
                    <a:pt x="533778" y="614010"/>
                    <a:pt x="533440" y="597459"/>
                    <a:pt x="535805" y="558614"/>
                  </a:cubicBezTo>
                  <a:cubicBezTo>
                    <a:pt x="566205" y="469439"/>
                    <a:pt x="569921" y="380601"/>
                    <a:pt x="605388" y="352903"/>
                  </a:cubicBezTo>
                  <a:cubicBezTo>
                    <a:pt x="614846" y="345472"/>
                    <a:pt x="618224" y="327907"/>
                    <a:pt x="620927" y="314395"/>
                  </a:cubicBezTo>
                  <a:cubicBezTo>
                    <a:pt x="627682" y="280279"/>
                    <a:pt x="630384" y="245487"/>
                    <a:pt x="632073" y="210695"/>
                  </a:cubicBezTo>
                  <a:cubicBezTo>
                    <a:pt x="632749" y="190428"/>
                    <a:pt x="624980" y="178268"/>
                    <a:pt x="604713" y="174215"/>
                  </a:cubicBezTo>
                  <a:close/>
                </a:path>
              </a:pathLst>
            </a:custGeom>
            <a:solidFill>
              <a:srgbClr val="F9C9A2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EDFB8AA-7312-42EB-92F3-F35EDEE86B11}"/>
                </a:ext>
              </a:extLst>
            </p:cNvPr>
            <p:cNvSpPr/>
            <p:nvPr/>
          </p:nvSpPr>
          <p:spPr>
            <a:xfrm>
              <a:off x="2241786" y="54372"/>
              <a:ext cx="923343" cy="785762"/>
            </a:xfrm>
            <a:custGeom>
              <a:avLst/>
              <a:gdLst>
                <a:gd name="connsiteX0" fmla="*/ 85505 w 661765"/>
                <a:gd name="connsiteY0" fmla="*/ 524315 h 563160"/>
                <a:gd name="connsiteX1" fmla="*/ 98003 w 661765"/>
                <a:gd name="connsiteY1" fmla="*/ 563160 h 563160"/>
                <a:gd name="connsiteX2" fmla="*/ 82464 w 661765"/>
                <a:gd name="connsiteY2" fmla="*/ 387850 h 563160"/>
                <a:gd name="connsiteX3" fmla="*/ 156102 w 661765"/>
                <a:gd name="connsiteY3" fmla="*/ 326711 h 563160"/>
                <a:gd name="connsiteX4" fmla="*/ 461459 w 661765"/>
                <a:gd name="connsiteY4" fmla="*/ 291582 h 563160"/>
                <a:gd name="connsiteX5" fmla="*/ 464499 w 661765"/>
                <a:gd name="connsiteY5" fmla="*/ 290230 h 563160"/>
                <a:gd name="connsiteX6" fmla="*/ 589817 w 661765"/>
                <a:gd name="connsiteY6" fmla="*/ 360152 h 563160"/>
                <a:gd name="connsiteX7" fmla="*/ 616164 w 661765"/>
                <a:gd name="connsiteY7" fmla="*/ 515533 h 563160"/>
                <a:gd name="connsiteX8" fmla="*/ 626636 w 661765"/>
                <a:gd name="connsiteY8" fmla="*/ 477025 h 563160"/>
                <a:gd name="connsiteX9" fmla="*/ 642849 w 661765"/>
                <a:gd name="connsiteY9" fmla="*/ 449327 h 563160"/>
                <a:gd name="connsiteX10" fmla="*/ 658387 w 661765"/>
                <a:gd name="connsiteY10" fmla="*/ 333467 h 563160"/>
                <a:gd name="connsiteX11" fmla="*/ 624609 w 661765"/>
                <a:gd name="connsiteY11" fmla="*/ 138903 h 563160"/>
                <a:gd name="connsiteX12" fmla="*/ 472606 w 661765"/>
                <a:gd name="connsiteY12" fmla="*/ 25069 h 563160"/>
                <a:gd name="connsiteX13" fmla="*/ 288851 w 661765"/>
                <a:gd name="connsiteY13" fmla="*/ 8180 h 563160"/>
                <a:gd name="connsiteX14" fmla="*/ 69629 w 661765"/>
                <a:gd name="connsiteY14" fmla="*/ 118636 h 563160"/>
                <a:gd name="connsiteX15" fmla="*/ 2072 w 661765"/>
                <a:gd name="connsiteY15" fmla="*/ 228078 h 563160"/>
                <a:gd name="connsiteX16" fmla="*/ 22677 w 661765"/>
                <a:gd name="connsiteY16" fmla="*/ 351707 h 563160"/>
                <a:gd name="connsiteX17" fmla="*/ 62535 w 661765"/>
                <a:gd name="connsiteY17" fmla="*/ 474999 h 563160"/>
                <a:gd name="connsiteX18" fmla="*/ 62535 w 661765"/>
                <a:gd name="connsiteY18" fmla="*/ 474999 h 563160"/>
                <a:gd name="connsiteX19" fmla="*/ 85505 w 661765"/>
                <a:gd name="connsiteY19" fmla="*/ 524315 h 563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61765" h="563160">
                  <a:moveTo>
                    <a:pt x="85505" y="524315"/>
                  </a:moveTo>
                  <a:cubicBezTo>
                    <a:pt x="89896" y="537151"/>
                    <a:pt x="93949" y="550325"/>
                    <a:pt x="98003" y="563160"/>
                  </a:cubicBezTo>
                  <a:cubicBezTo>
                    <a:pt x="98003" y="563160"/>
                    <a:pt x="88207" y="436829"/>
                    <a:pt x="82464" y="387850"/>
                  </a:cubicBezTo>
                  <a:cubicBezTo>
                    <a:pt x="77398" y="342925"/>
                    <a:pt x="111176" y="319618"/>
                    <a:pt x="156102" y="326711"/>
                  </a:cubicBezTo>
                  <a:cubicBezTo>
                    <a:pt x="261153" y="343600"/>
                    <a:pt x="363501" y="338534"/>
                    <a:pt x="461459" y="291582"/>
                  </a:cubicBezTo>
                  <a:cubicBezTo>
                    <a:pt x="462472" y="291244"/>
                    <a:pt x="463486" y="290568"/>
                    <a:pt x="464499" y="290230"/>
                  </a:cubicBezTo>
                  <a:cubicBezTo>
                    <a:pt x="541176" y="257465"/>
                    <a:pt x="576306" y="276381"/>
                    <a:pt x="589817" y="360152"/>
                  </a:cubicBezTo>
                  <a:cubicBezTo>
                    <a:pt x="594546" y="390215"/>
                    <a:pt x="614475" y="507764"/>
                    <a:pt x="616164" y="515533"/>
                  </a:cubicBezTo>
                  <a:cubicBezTo>
                    <a:pt x="619542" y="502697"/>
                    <a:pt x="622920" y="489861"/>
                    <a:pt x="626636" y="477025"/>
                  </a:cubicBezTo>
                  <a:cubicBezTo>
                    <a:pt x="629676" y="466554"/>
                    <a:pt x="633729" y="456420"/>
                    <a:pt x="642849" y="449327"/>
                  </a:cubicBezTo>
                  <a:cubicBezTo>
                    <a:pt x="641498" y="409806"/>
                    <a:pt x="654334" y="371974"/>
                    <a:pt x="658387" y="333467"/>
                  </a:cubicBezTo>
                  <a:cubicBezTo>
                    <a:pt x="665481" y="265572"/>
                    <a:pt x="664468" y="194637"/>
                    <a:pt x="624609" y="138903"/>
                  </a:cubicBezTo>
                  <a:cubicBezTo>
                    <a:pt x="587791" y="87560"/>
                    <a:pt x="535096" y="46012"/>
                    <a:pt x="472606" y="25069"/>
                  </a:cubicBezTo>
                  <a:cubicBezTo>
                    <a:pt x="413493" y="5140"/>
                    <a:pt x="357421" y="-10060"/>
                    <a:pt x="288851" y="8180"/>
                  </a:cubicBezTo>
                  <a:cubicBezTo>
                    <a:pt x="205418" y="30474"/>
                    <a:pt x="127052" y="49052"/>
                    <a:pt x="69629" y="118636"/>
                  </a:cubicBezTo>
                  <a:cubicBezTo>
                    <a:pt x="41930" y="152414"/>
                    <a:pt x="8152" y="186868"/>
                    <a:pt x="2072" y="228078"/>
                  </a:cubicBezTo>
                  <a:cubicBezTo>
                    <a:pt x="-4008" y="267599"/>
                    <a:pt x="3423" y="312186"/>
                    <a:pt x="22677" y="351707"/>
                  </a:cubicBezTo>
                  <a:cubicBezTo>
                    <a:pt x="41930" y="390552"/>
                    <a:pt x="58144" y="431087"/>
                    <a:pt x="62535" y="474999"/>
                  </a:cubicBezTo>
                  <a:lnTo>
                    <a:pt x="62535" y="474999"/>
                  </a:lnTo>
                  <a:cubicBezTo>
                    <a:pt x="77060" y="488172"/>
                    <a:pt x="79424" y="507088"/>
                    <a:pt x="85505" y="524315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329B87-9C0B-47BC-B5C4-CBDF6DA8D4C0}"/>
                </a:ext>
              </a:extLst>
            </p:cNvPr>
            <p:cNvSpPr/>
            <p:nvPr/>
          </p:nvSpPr>
          <p:spPr>
            <a:xfrm>
              <a:off x="2325597" y="670286"/>
              <a:ext cx="826995" cy="353247"/>
            </a:xfrm>
            <a:custGeom>
              <a:avLst/>
              <a:gdLst>
                <a:gd name="connsiteX0" fmla="*/ 590212 w 592712"/>
                <a:gd name="connsiteY0" fmla="*/ 3507 h 253174"/>
                <a:gd name="connsiteX1" fmla="*/ 579066 w 592712"/>
                <a:gd name="connsiteY1" fmla="*/ 2156 h 253174"/>
                <a:gd name="connsiteX2" fmla="*/ 562176 w 592712"/>
                <a:gd name="connsiteY2" fmla="*/ 48432 h 253174"/>
                <a:gd name="connsiteX3" fmla="*/ 519615 w 592712"/>
                <a:gd name="connsiteY3" fmla="*/ 85926 h 253174"/>
                <a:gd name="connsiteX4" fmla="*/ 446316 w 592712"/>
                <a:gd name="connsiteY4" fmla="*/ 90318 h 253174"/>
                <a:gd name="connsiteX5" fmla="*/ 323025 w 592712"/>
                <a:gd name="connsiteY5" fmla="*/ 118691 h 253174"/>
                <a:gd name="connsiteX6" fmla="*/ 303433 w 592712"/>
                <a:gd name="connsiteY6" fmla="*/ 131527 h 253174"/>
                <a:gd name="connsiteX7" fmla="*/ 263575 w 592712"/>
                <a:gd name="connsiteY7" fmla="*/ 132541 h 253174"/>
                <a:gd name="connsiteX8" fmla="*/ 244321 w 592712"/>
                <a:gd name="connsiteY8" fmla="*/ 121056 h 253174"/>
                <a:gd name="connsiteX9" fmla="*/ 160213 w 592712"/>
                <a:gd name="connsiteY9" fmla="*/ 108220 h 253174"/>
                <a:gd name="connsiteX10" fmla="*/ 62593 w 592712"/>
                <a:gd name="connsiteY10" fmla="*/ 106531 h 253174"/>
                <a:gd name="connsiteX11" fmla="*/ 27801 w 592712"/>
                <a:gd name="connsiteY11" fmla="*/ 83562 h 253174"/>
                <a:gd name="connsiteX12" fmla="*/ 1116 w 592712"/>
                <a:gd name="connsiteY12" fmla="*/ 15667 h 253174"/>
                <a:gd name="connsiteX13" fmla="*/ 2805 w 592712"/>
                <a:gd name="connsiteY13" fmla="*/ 27490 h 253174"/>
                <a:gd name="connsiteX14" fmla="*/ 778 w 592712"/>
                <a:gd name="connsiteY14" fmla="*/ 51810 h 253174"/>
                <a:gd name="connsiteX15" fmla="*/ 39285 w 592712"/>
                <a:gd name="connsiteY15" fmla="*/ 175777 h 253174"/>
                <a:gd name="connsiteX16" fmla="*/ 131501 w 592712"/>
                <a:gd name="connsiteY16" fmla="*/ 252116 h 253174"/>
                <a:gd name="connsiteX17" fmla="*/ 198720 w 592712"/>
                <a:gd name="connsiteY17" fmla="*/ 253130 h 253174"/>
                <a:gd name="connsiteX18" fmla="*/ 268641 w 592712"/>
                <a:gd name="connsiteY18" fmla="*/ 206853 h 253174"/>
                <a:gd name="connsiteX19" fmla="*/ 310189 w 592712"/>
                <a:gd name="connsiteY19" fmla="*/ 206178 h 253174"/>
                <a:gd name="connsiteX20" fmla="*/ 360181 w 592712"/>
                <a:gd name="connsiteY20" fmla="*/ 245699 h 253174"/>
                <a:gd name="connsiteX21" fmla="*/ 454423 w 592712"/>
                <a:gd name="connsiteY21" fmla="*/ 245699 h 253174"/>
                <a:gd name="connsiteX22" fmla="*/ 538531 w 592712"/>
                <a:gd name="connsiteY22" fmla="*/ 185573 h 253174"/>
                <a:gd name="connsiteX23" fmla="*/ 585146 w 592712"/>
                <a:gd name="connsiteY23" fmla="*/ 30192 h 253174"/>
                <a:gd name="connsiteX24" fmla="*/ 591564 w 592712"/>
                <a:gd name="connsiteY24" fmla="*/ 4182 h 253174"/>
                <a:gd name="connsiteX25" fmla="*/ 590212 w 592712"/>
                <a:gd name="connsiteY25" fmla="*/ 3507 h 25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712" h="253174">
                  <a:moveTo>
                    <a:pt x="590212" y="3507"/>
                  </a:moveTo>
                  <a:cubicBezTo>
                    <a:pt x="587510" y="467"/>
                    <a:pt x="580755" y="-1898"/>
                    <a:pt x="579066" y="2156"/>
                  </a:cubicBezTo>
                  <a:lnTo>
                    <a:pt x="562176" y="48432"/>
                  </a:lnTo>
                  <a:cubicBezTo>
                    <a:pt x="554745" y="68024"/>
                    <a:pt x="540220" y="85251"/>
                    <a:pt x="519615" y="85926"/>
                  </a:cubicBezTo>
                  <a:lnTo>
                    <a:pt x="446316" y="90318"/>
                  </a:lnTo>
                  <a:cubicBezTo>
                    <a:pt x="405444" y="96735"/>
                    <a:pt x="358154" y="101127"/>
                    <a:pt x="323025" y="118691"/>
                  </a:cubicBezTo>
                  <a:lnTo>
                    <a:pt x="303433" y="131527"/>
                  </a:lnTo>
                  <a:cubicBezTo>
                    <a:pt x="291273" y="139296"/>
                    <a:pt x="276073" y="139972"/>
                    <a:pt x="263575" y="132541"/>
                  </a:cubicBezTo>
                  <a:lnTo>
                    <a:pt x="244321" y="121056"/>
                  </a:lnTo>
                  <a:cubicBezTo>
                    <a:pt x="219325" y="110247"/>
                    <a:pt x="187235" y="108220"/>
                    <a:pt x="160213" y="108220"/>
                  </a:cubicBezTo>
                  <a:lnTo>
                    <a:pt x="62593" y="106531"/>
                  </a:lnTo>
                  <a:cubicBezTo>
                    <a:pt x="45703" y="106531"/>
                    <a:pt x="35908" y="98424"/>
                    <a:pt x="27801" y="83562"/>
                  </a:cubicBezTo>
                  <a:lnTo>
                    <a:pt x="1116" y="15667"/>
                  </a:lnTo>
                  <a:cubicBezTo>
                    <a:pt x="1791" y="19721"/>
                    <a:pt x="2129" y="23436"/>
                    <a:pt x="2805" y="27490"/>
                  </a:cubicBezTo>
                  <a:cubicBezTo>
                    <a:pt x="2129" y="35596"/>
                    <a:pt x="-1586" y="44041"/>
                    <a:pt x="778" y="51810"/>
                  </a:cubicBezTo>
                  <a:cubicBezTo>
                    <a:pt x="12938" y="93358"/>
                    <a:pt x="23747" y="135243"/>
                    <a:pt x="39285" y="175777"/>
                  </a:cubicBezTo>
                  <a:cubicBezTo>
                    <a:pt x="61241" y="232525"/>
                    <a:pt x="71713" y="252792"/>
                    <a:pt x="131501" y="252116"/>
                  </a:cubicBezTo>
                  <a:cubicBezTo>
                    <a:pt x="143323" y="251779"/>
                    <a:pt x="186897" y="253468"/>
                    <a:pt x="198720" y="253130"/>
                  </a:cubicBezTo>
                  <a:cubicBezTo>
                    <a:pt x="227094" y="252792"/>
                    <a:pt x="252090" y="233201"/>
                    <a:pt x="268641" y="206853"/>
                  </a:cubicBezTo>
                  <a:cubicBezTo>
                    <a:pt x="280802" y="187600"/>
                    <a:pt x="297015" y="186924"/>
                    <a:pt x="310189" y="206178"/>
                  </a:cubicBezTo>
                  <a:cubicBezTo>
                    <a:pt x="322687" y="224418"/>
                    <a:pt x="340252" y="244347"/>
                    <a:pt x="360181" y="245699"/>
                  </a:cubicBezTo>
                  <a:cubicBezTo>
                    <a:pt x="391595" y="247725"/>
                    <a:pt x="423347" y="249076"/>
                    <a:pt x="454423" y="245699"/>
                  </a:cubicBezTo>
                  <a:cubicBezTo>
                    <a:pt x="492593" y="241645"/>
                    <a:pt x="520967" y="226445"/>
                    <a:pt x="538531" y="185573"/>
                  </a:cubicBezTo>
                  <a:cubicBezTo>
                    <a:pt x="559812" y="134905"/>
                    <a:pt x="570959" y="82549"/>
                    <a:pt x="585146" y="30192"/>
                  </a:cubicBezTo>
                  <a:cubicBezTo>
                    <a:pt x="587848" y="20058"/>
                    <a:pt x="595617" y="13640"/>
                    <a:pt x="591564" y="4182"/>
                  </a:cubicBezTo>
                  <a:cubicBezTo>
                    <a:pt x="590888" y="4858"/>
                    <a:pt x="590550" y="4182"/>
                    <a:pt x="590212" y="3507"/>
                  </a:cubicBezTo>
                  <a:close/>
                </a:path>
              </a:pathLst>
            </a:custGeom>
            <a:solidFill>
              <a:srgbClr val="363636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3C08EA7-11F6-40E0-9BEB-3A654798ED44}"/>
                </a:ext>
              </a:extLst>
            </p:cNvPr>
            <p:cNvSpPr/>
            <p:nvPr/>
          </p:nvSpPr>
          <p:spPr>
            <a:xfrm>
              <a:off x="1439248" y="1385430"/>
              <a:ext cx="2692070" cy="1927653"/>
            </a:xfrm>
            <a:custGeom>
              <a:avLst/>
              <a:gdLst>
                <a:gd name="connsiteX0" fmla="*/ 1904073 w 1929421"/>
                <a:gd name="connsiteY0" fmla="*/ 996127 h 1381560"/>
                <a:gd name="connsiteX1" fmla="*/ 1857121 w 1929421"/>
                <a:gd name="connsiteY1" fmla="*/ 805954 h 1381560"/>
                <a:gd name="connsiteX2" fmla="*/ 1707145 w 1929421"/>
                <a:gd name="connsiteY2" fmla="*/ 233747 h 1381560"/>
                <a:gd name="connsiteX3" fmla="*/ 1687553 w 1929421"/>
                <a:gd name="connsiteY3" fmla="*/ 214493 h 1381560"/>
                <a:gd name="connsiteX4" fmla="*/ 1417663 w 1929421"/>
                <a:gd name="connsiteY4" fmla="*/ 91877 h 1381560"/>
                <a:gd name="connsiteX5" fmla="*/ 1211614 w 1929421"/>
                <a:gd name="connsiteY5" fmla="*/ 0 h 1381560"/>
                <a:gd name="connsiteX6" fmla="*/ 1072109 w 1929421"/>
                <a:gd name="connsiteY6" fmla="*/ 257054 h 1381560"/>
                <a:gd name="connsiteX7" fmla="*/ 960640 w 1929421"/>
                <a:gd name="connsiteY7" fmla="*/ 380008 h 1381560"/>
                <a:gd name="connsiteX8" fmla="*/ 895448 w 1929421"/>
                <a:gd name="connsiteY8" fmla="*/ 316167 h 1381560"/>
                <a:gd name="connsiteX9" fmla="*/ 669808 w 1929421"/>
                <a:gd name="connsiteY9" fmla="*/ 12160 h 1381560"/>
                <a:gd name="connsiteX10" fmla="*/ 563405 w 1929421"/>
                <a:gd name="connsiteY10" fmla="*/ 69584 h 1381560"/>
                <a:gd name="connsiteX11" fmla="*/ 461394 w 1929421"/>
                <a:gd name="connsiteY11" fmla="*/ 110793 h 1381560"/>
                <a:gd name="connsiteX12" fmla="*/ 354654 w 1929421"/>
                <a:gd name="connsiteY12" fmla="*/ 150314 h 1381560"/>
                <a:gd name="connsiteX13" fmla="*/ 239132 w 1929421"/>
                <a:gd name="connsiteY13" fmla="*/ 214156 h 1381560"/>
                <a:gd name="connsiteX14" fmla="*/ 220216 w 1929421"/>
                <a:gd name="connsiteY14" fmla="*/ 234423 h 1381560"/>
                <a:gd name="connsiteX15" fmla="*/ 18896 w 1929421"/>
                <a:gd name="connsiteY15" fmla="*/ 997816 h 1381560"/>
                <a:gd name="connsiteX16" fmla="*/ 9776 w 1929421"/>
                <a:gd name="connsiteY16" fmla="*/ 1175491 h 1381560"/>
                <a:gd name="connsiteX17" fmla="*/ 19910 w 1929421"/>
                <a:gd name="connsiteY17" fmla="*/ 1226496 h 1381560"/>
                <a:gd name="connsiteX18" fmla="*/ 60444 w 1929421"/>
                <a:gd name="connsiteY18" fmla="*/ 1309929 h 1381560"/>
                <a:gd name="connsiteX19" fmla="*/ 83413 w 1929421"/>
                <a:gd name="connsiteY19" fmla="*/ 1374784 h 1381560"/>
                <a:gd name="connsiteX20" fmla="*/ 83413 w 1929421"/>
                <a:gd name="connsiteY20" fmla="*/ 1374784 h 1381560"/>
                <a:gd name="connsiteX21" fmla="*/ 88480 w 1929421"/>
                <a:gd name="connsiteY21" fmla="*/ 1375797 h 1381560"/>
                <a:gd name="connsiteX22" fmla="*/ 1752408 w 1929421"/>
                <a:gd name="connsiteY22" fmla="*/ 1381540 h 1381560"/>
                <a:gd name="connsiteX23" fmla="*/ 1843609 w 1929421"/>
                <a:gd name="connsiteY23" fmla="*/ 1334250 h 1381560"/>
                <a:gd name="connsiteX24" fmla="*/ 1929407 w 1929421"/>
                <a:gd name="connsiteY24" fmla="*/ 1091045 h 1381560"/>
                <a:gd name="connsiteX25" fmla="*/ 1904073 w 1929421"/>
                <a:gd name="connsiteY25" fmla="*/ 996127 h 1381560"/>
                <a:gd name="connsiteX26" fmla="*/ 1607836 w 1929421"/>
                <a:gd name="connsiteY26" fmla="*/ 333056 h 1381560"/>
                <a:gd name="connsiteX27" fmla="*/ 1609187 w 1929421"/>
                <a:gd name="connsiteY27" fmla="*/ 331029 h 1381560"/>
                <a:gd name="connsiteX28" fmla="*/ 1607836 w 1929421"/>
                <a:gd name="connsiteY28" fmla="*/ 333056 h 138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929421" h="1381560">
                  <a:moveTo>
                    <a:pt x="1904073" y="996127"/>
                  </a:moveTo>
                  <a:cubicBezTo>
                    <a:pt x="1871984" y="917423"/>
                    <a:pt x="1874348" y="889050"/>
                    <a:pt x="1857121" y="805954"/>
                  </a:cubicBezTo>
                  <a:cubicBezTo>
                    <a:pt x="1828071" y="665774"/>
                    <a:pt x="1743288" y="277997"/>
                    <a:pt x="1707145" y="233747"/>
                  </a:cubicBezTo>
                  <a:cubicBezTo>
                    <a:pt x="1696673" y="231045"/>
                    <a:pt x="1689242" y="223276"/>
                    <a:pt x="1687553" y="214493"/>
                  </a:cubicBezTo>
                  <a:cubicBezTo>
                    <a:pt x="1603782" y="160110"/>
                    <a:pt x="1506838" y="134776"/>
                    <a:pt x="1417663" y="91877"/>
                  </a:cubicBezTo>
                  <a:cubicBezTo>
                    <a:pt x="1350444" y="59450"/>
                    <a:pt x="1275118" y="42899"/>
                    <a:pt x="1211614" y="0"/>
                  </a:cubicBezTo>
                  <a:cubicBezTo>
                    <a:pt x="1202494" y="3378"/>
                    <a:pt x="1073798" y="248610"/>
                    <a:pt x="1072109" y="257054"/>
                  </a:cubicBezTo>
                  <a:cubicBezTo>
                    <a:pt x="1066367" y="285090"/>
                    <a:pt x="966045" y="383724"/>
                    <a:pt x="960640" y="380008"/>
                  </a:cubicBezTo>
                  <a:cubicBezTo>
                    <a:pt x="946791" y="370212"/>
                    <a:pt x="914026" y="340487"/>
                    <a:pt x="895448" y="316167"/>
                  </a:cubicBezTo>
                  <a:cubicBezTo>
                    <a:pt x="884639" y="301980"/>
                    <a:pt x="695141" y="5067"/>
                    <a:pt x="669808" y="12160"/>
                  </a:cubicBezTo>
                  <a:cubicBezTo>
                    <a:pt x="640420" y="42899"/>
                    <a:pt x="604953" y="60126"/>
                    <a:pt x="563405" y="69584"/>
                  </a:cubicBezTo>
                  <a:cubicBezTo>
                    <a:pt x="527600" y="77353"/>
                    <a:pt x="492133" y="89175"/>
                    <a:pt x="461394" y="110793"/>
                  </a:cubicBezTo>
                  <a:cubicBezTo>
                    <a:pt x="429305" y="133425"/>
                    <a:pt x="397215" y="155043"/>
                    <a:pt x="354654" y="150314"/>
                  </a:cubicBezTo>
                  <a:cubicBezTo>
                    <a:pt x="346210" y="149301"/>
                    <a:pt x="268519" y="195915"/>
                    <a:pt x="239132" y="214156"/>
                  </a:cubicBezTo>
                  <a:cubicBezTo>
                    <a:pt x="232714" y="229018"/>
                    <a:pt x="233052" y="226991"/>
                    <a:pt x="220216" y="234423"/>
                  </a:cubicBezTo>
                  <a:cubicBezTo>
                    <a:pt x="143201" y="353661"/>
                    <a:pt x="54026" y="903237"/>
                    <a:pt x="18896" y="997816"/>
                  </a:cubicBezTo>
                  <a:cubicBezTo>
                    <a:pt x="-3735" y="1058280"/>
                    <a:pt x="-5086" y="1115365"/>
                    <a:pt x="9776" y="1175491"/>
                  </a:cubicBezTo>
                  <a:cubicBezTo>
                    <a:pt x="13830" y="1192380"/>
                    <a:pt x="17207" y="1209269"/>
                    <a:pt x="19910" y="1226496"/>
                  </a:cubicBezTo>
                  <a:cubicBezTo>
                    <a:pt x="24976" y="1258586"/>
                    <a:pt x="37474" y="1286960"/>
                    <a:pt x="60444" y="1309929"/>
                  </a:cubicBezTo>
                  <a:cubicBezTo>
                    <a:pt x="78684" y="1328170"/>
                    <a:pt x="86116" y="1349450"/>
                    <a:pt x="83413" y="1374784"/>
                  </a:cubicBezTo>
                  <a:cubicBezTo>
                    <a:pt x="83413" y="1374784"/>
                    <a:pt x="83413" y="1374784"/>
                    <a:pt x="83413" y="1374784"/>
                  </a:cubicBezTo>
                  <a:cubicBezTo>
                    <a:pt x="83751" y="1376811"/>
                    <a:pt x="87129" y="1377486"/>
                    <a:pt x="88480" y="1375797"/>
                  </a:cubicBezTo>
                  <a:cubicBezTo>
                    <a:pt x="88480" y="1354517"/>
                    <a:pt x="1710523" y="1380864"/>
                    <a:pt x="1752408" y="1381540"/>
                  </a:cubicBezTo>
                  <a:cubicBezTo>
                    <a:pt x="1814222" y="1382553"/>
                    <a:pt x="1831112" y="1346072"/>
                    <a:pt x="1843609" y="1334250"/>
                  </a:cubicBezTo>
                  <a:cubicBezTo>
                    <a:pt x="1921300" y="1261626"/>
                    <a:pt x="1917247" y="1184611"/>
                    <a:pt x="1929407" y="1091045"/>
                  </a:cubicBezTo>
                  <a:cubicBezTo>
                    <a:pt x="1930083" y="1085640"/>
                    <a:pt x="1906438" y="1002207"/>
                    <a:pt x="1904073" y="996127"/>
                  </a:cubicBezTo>
                  <a:close/>
                  <a:moveTo>
                    <a:pt x="1607836" y="333056"/>
                  </a:moveTo>
                  <a:cubicBezTo>
                    <a:pt x="1608174" y="332380"/>
                    <a:pt x="1608849" y="331705"/>
                    <a:pt x="1609187" y="331029"/>
                  </a:cubicBezTo>
                  <a:cubicBezTo>
                    <a:pt x="1608849" y="331705"/>
                    <a:pt x="1608511" y="332380"/>
                    <a:pt x="1607836" y="333056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57682A-CF00-43B8-8643-286F5209E094}"/>
                </a:ext>
              </a:extLst>
            </p:cNvPr>
            <p:cNvSpPr/>
            <p:nvPr/>
          </p:nvSpPr>
          <p:spPr>
            <a:xfrm>
              <a:off x="1554219" y="2258282"/>
              <a:ext cx="2345199" cy="1328600"/>
            </a:xfrm>
            <a:custGeom>
              <a:avLst/>
              <a:gdLst>
                <a:gd name="connsiteX0" fmla="*/ 1637918 w 1680817"/>
                <a:gd name="connsiteY0" fmla="*/ 952215 h 952215"/>
                <a:gd name="connsiteX1" fmla="*/ 42899 w 1680817"/>
                <a:gd name="connsiteY1" fmla="*/ 952215 h 952215"/>
                <a:gd name="connsiteX2" fmla="*/ 0 w 1680817"/>
                <a:gd name="connsiteY2" fmla="*/ 909317 h 952215"/>
                <a:gd name="connsiteX3" fmla="*/ 0 w 1680817"/>
                <a:gd name="connsiteY3" fmla="*/ 42899 h 952215"/>
                <a:gd name="connsiteX4" fmla="*/ 42899 w 1680817"/>
                <a:gd name="connsiteY4" fmla="*/ 0 h 952215"/>
                <a:gd name="connsiteX5" fmla="*/ 1637918 w 1680817"/>
                <a:gd name="connsiteY5" fmla="*/ 0 h 952215"/>
                <a:gd name="connsiteX6" fmla="*/ 1680817 w 1680817"/>
                <a:gd name="connsiteY6" fmla="*/ 42899 h 952215"/>
                <a:gd name="connsiteX7" fmla="*/ 1680817 w 1680817"/>
                <a:gd name="connsiteY7" fmla="*/ 909654 h 952215"/>
                <a:gd name="connsiteX8" fmla="*/ 1637918 w 1680817"/>
                <a:gd name="connsiteY8" fmla="*/ 952215 h 95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0817" h="952215">
                  <a:moveTo>
                    <a:pt x="1637918" y="952215"/>
                  </a:moveTo>
                  <a:lnTo>
                    <a:pt x="42899" y="952215"/>
                  </a:lnTo>
                  <a:cubicBezTo>
                    <a:pt x="19254" y="952215"/>
                    <a:pt x="0" y="932962"/>
                    <a:pt x="0" y="909317"/>
                  </a:cubicBezTo>
                  <a:lnTo>
                    <a:pt x="0" y="42899"/>
                  </a:lnTo>
                  <a:cubicBezTo>
                    <a:pt x="0" y="19254"/>
                    <a:pt x="19254" y="0"/>
                    <a:pt x="42899" y="0"/>
                  </a:cubicBezTo>
                  <a:lnTo>
                    <a:pt x="1637918" y="0"/>
                  </a:lnTo>
                  <a:cubicBezTo>
                    <a:pt x="1661563" y="0"/>
                    <a:pt x="1680817" y="19254"/>
                    <a:pt x="1680817" y="42899"/>
                  </a:cubicBezTo>
                  <a:lnTo>
                    <a:pt x="1680817" y="909654"/>
                  </a:lnTo>
                  <a:cubicBezTo>
                    <a:pt x="1680817" y="933299"/>
                    <a:pt x="1661563" y="952215"/>
                    <a:pt x="1637918" y="952215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3D99176-0C69-4589-AD6F-7439BCB9225D}"/>
                </a:ext>
              </a:extLst>
            </p:cNvPr>
            <p:cNvSpPr/>
            <p:nvPr/>
          </p:nvSpPr>
          <p:spPr>
            <a:xfrm>
              <a:off x="1746981" y="1293055"/>
              <a:ext cx="2074673" cy="972768"/>
            </a:xfrm>
            <a:custGeom>
              <a:avLst/>
              <a:gdLst>
                <a:gd name="connsiteX0" fmla="*/ 1027911 w 2074673"/>
                <a:gd name="connsiteY0" fmla="*/ 618819 h 972768"/>
                <a:gd name="connsiteX1" fmla="*/ 1036866 w 2074673"/>
                <a:gd name="connsiteY1" fmla="*/ 621647 h 972768"/>
                <a:gd name="connsiteX2" fmla="*/ 1053360 w 2074673"/>
                <a:gd name="connsiteY2" fmla="*/ 761152 h 972768"/>
                <a:gd name="connsiteX3" fmla="*/ 1064200 w 2074673"/>
                <a:gd name="connsiteY3" fmla="*/ 965227 h 972768"/>
                <a:gd name="connsiteX4" fmla="*/ 1029324 w 2074673"/>
                <a:gd name="connsiteY4" fmla="*/ 907727 h 972768"/>
                <a:gd name="connsiteX5" fmla="*/ 1027911 w 2074673"/>
                <a:gd name="connsiteY5" fmla="*/ 618819 h 972768"/>
                <a:gd name="connsiteX6" fmla="*/ 2047337 w 2074673"/>
                <a:gd name="connsiteY6" fmla="*/ 391652 h 972768"/>
                <a:gd name="connsiteX7" fmla="*/ 2074673 w 2074673"/>
                <a:gd name="connsiteY7" fmla="*/ 418517 h 972768"/>
                <a:gd name="connsiteX8" fmla="*/ 1868714 w 2074673"/>
                <a:gd name="connsiteY8" fmla="*/ 717793 h 972768"/>
                <a:gd name="connsiteX9" fmla="*/ 1847506 w 2074673"/>
                <a:gd name="connsiteY9" fmla="*/ 896887 h 972768"/>
                <a:gd name="connsiteX10" fmla="*/ 1838080 w 2074673"/>
                <a:gd name="connsiteY10" fmla="*/ 972768 h 972768"/>
                <a:gd name="connsiteX11" fmla="*/ 1810745 w 2074673"/>
                <a:gd name="connsiteY11" fmla="*/ 972768 h 972768"/>
                <a:gd name="connsiteX12" fmla="*/ 1810273 w 2074673"/>
                <a:gd name="connsiteY12" fmla="*/ 965226 h 972768"/>
                <a:gd name="connsiteX13" fmla="*/ 1829596 w 2074673"/>
                <a:gd name="connsiteY13" fmla="*/ 817708 h 972768"/>
                <a:gd name="connsiteX14" fmla="*/ 1981356 w 2074673"/>
                <a:gd name="connsiteY14" fmla="*/ 472244 h 972768"/>
                <a:gd name="connsiteX15" fmla="*/ 2047337 w 2074673"/>
                <a:gd name="connsiteY15" fmla="*/ 391652 h 972768"/>
                <a:gd name="connsiteX16" fmla="*/ 26393 w 2074673"/>
                <a:gd name="connsiteY16" fmla="*/ 391652 h 972768"/>
                <a:gd name="connsiteX17" fmla="*/ 85305 w 2074673"/>
                <a:gd name="connsiteY17" fmla="*/ 471773 h 972768"/>
                <a:gd name="connsiteX18" fmla="*/ 236593 w 2074673"/>
                <a:gd name="connsiteY18" fmla="*/ 972768 h 972768"/>
                <a:gd name="connsiteX19" fmla="*/ 226695 w 2074673"/>
                <a:gd name="connsiteY19" fmla="*/ 972768 h 972768"/>
                <a:gd name="connsiteX20" fmla="*/ 205959 w 2074673"/>
                <a:gd name="connsiteY20" fmla="*/ 829020 h 972768"/>
                <a:gd name="connsiteX21" fmla="*/ 26864 w 2074673"/>
                <a:gd name="connsiteY21" fmla="*/ 450565 h 972768"/>
                <a:gd name="connsiteX22" fmla="*/ 0 w 2074673"/>
                <a:gd name="connsiteY22" fmla="*/ 419930 h 972768"/>
                <a:gd name="connsiteX23" fmla="*/ 26393 w 2074673"/>
                <a:gd name="connsiteY23" fmla="*/ 391652 h 972768"/>
                <a:gd name="connsiteX24" fmla="*/ 1293254 w 2074673"/>
                <a:gd name="connsiteY24" fmla="*/ 0 h 972768"/>
                <a:gd name="connsiteX25" fmla="*/ 1382802 w 2074673"/>
                <a:gd name="connsiteY25" fmla="*/ 92847 h 972768"/>
                <a:gd name="connsiteX26" fmla="*/ 1404953 w 2074673"/>
                <a:gd name="connsiteY26" fmla="*/ 543411 h 972768"/>
                <a:gd name="connsiteX27" fmla="*/ 1335671 w 2074673"/>
                <a:gd name="connsiteY27" fmla="*/ 425586 h 972768"/>
                <a:gd name="connsiteX28" fmla="*/ 1268275 w 2074673"/>
                <a:gd name="connsiteY28" fmla="*/ 384582 h 972768"/>
                <a:gd name="connsiteX29" fmla="*/ 1215019 w 2074673"/>
                <a:gd name="connsiteY29" fmla="*/ 442081 h 972768"/>
                <a:gd name="connsiteX30" fmla="*/ 1100020 w 2074673"/>
                <a:gd name="connsiteY30" fmla="*/ 564619 h 972768"/>
                <a:gd name="connsiteX31" fmla="*/ 1167416 w 2074673"/>
                <a:gd name="connsiteY31" fmla="*/ 420873 h 972768"/>
                <a:gd name="connsiteX32" fmla="*/ 1184384 w 2074673"/>
                <a:gd name="connsiteY32" fmla="*/ 380340 h 972768"/>
                <a:gd name="connsiteX33" fmla="*/ 1293254 w 2074673"/>
                <a:gd name="connsiteY33" fmla="*/ 0 h 972768"/>
                <a:gd name="connsiteX34" fmla="*/ 726276 w 2074673"/>
                <a:gd name="connsiteY34" fmla="*/ 0 h 972768"/>
                <a:gd name="connsiteX35" fmla="*/ 895003 w 2074673"/>
                <a:gd name="connsiteY35" fmla="*/ 400135 h 972768"/>
                <a:gd name="connsiteX36" fmla="*/ 925166 w 2074673"/>
                <a:gd name="connsiteY36" fmla="*/ 448680 h 972768"/>
                <a:gd name="connsiteX37" fmla="*/ 1008115 w 2074673"/>
                <a:gd name="connsiteY37" fmla="*/ 602324 h 972768"/>
                <a:gd name="connsiteX38" fmla="*/ 869081 w 2074673"/>
                <a:gd name="connsiteY38" fmla="*/ 475544 h 972768"/>
                <a:gd name="connsiteX39" fmla="*/ 809225 w 2074673"/>
                <a:gd name="connsiteY39" fmla="*/ 422287 h 972768"/>
                <a:gd name="connsiteX40" fmla="*/ 741358 w 2074673"/>
                <a:gd name="connsiteY40" fmla="*/ 455278 h 972768"/>
                <a:gd name="connsiteX41" fmla="*/ 648512 w 2074673"/>
                <a:gd name="connsiteY41" fmla="*/ 593841 h 972768"/>
                <a:gd name="connsiteX42" fmla="*/ 627774 w 2074673"/>
                <a:gd name="connsiteY42" fmla="*/ 372329 h 972768"/>
                <a:gd name="connsiteX43" fmla="*/ 631074 w 2074673"/>
                <a:gd name="connsiteY43" fmla="*/ 141390 h 972768"/>
                <a:gd name="connsiteX44" fmla="*/ 626361 w 2074673"/>
                <a:gd name="connsiteY44" fmla="*/ 110285 h 972768"/>
                <a:gd name="connsiteX45" fmla="*/ 726276 w 2074673"/>
                <a:gd name="connsiteY45" fmla="*/ 0 h 9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4673" h="972768">
                  <a:moveTo>
                    <a:pt x="1027911" y="618819"/>
                  </a:moveTo>
                  <a:cubicBezTo>
                    <a:pt x="1030738" y="619762"/>
                    <a:pt x="1034037" y="620704"/>
                    <a:pt x="1036866" y="621647"/>
                  </a:cubicBezTo>
                  <a:cubicBezTo>
                    <a:pt x="1051004" y="666892"/>
                    <a:pt x="1048647" y="714493"/>
                    <a:pt x="1053360" y="761152"/>
                  </a:cubicBezTo>
                  <a:cubicBezTo>
                    <a:pt x="1059959" y="829020"/>
                    <a:pt x="1060900" y="896887"/>
                    <a:pt x="1064200" y="965227"/>
                  </a:cubicBezTo>
                  <a:cubicBezTo>
                    <a:pt x="1026025" y="962398"/>
                    <a:pt x="1029796" y="931764"/>
                    <a:pt x="1029324" y="907727"/>
                  </a:cubicBezTo>
                  <a:cubicBezTo>
                    <a:pt x="1027439" y="811582"/>
                    <a:pt x="1027911" y="715436"/>
                    <a:pt x="1027911" y="618819"/>
                  </a:cubicBezTo>
                  <a:close/>
                  <a:moveTo>
                    <a:pt x="2047337" y="391652"/>
                  </a:moveTo>
                  <a:cubicBezTo>
                    <a:pt x="2056292" y="400607"/>
                    <a:pt x="2065247" y="409562"/>
                    <a:pt x="2074673" y="418517"/>
                  </a:cubicBezTo>
                  <a:cubicBezTo>
                    <a:pt x="1986539" y="504764"/>
                    <a:pt x="1911603" y="600909"/>
                    <a:pt x="1868714" y="717793"/>
                  </a:cubicBezTo>
                  <a:cubicBezTo>
                    <a:pt x="1847978" y="774820"/>
                    <a:pt x="1852691" y="837033"/>
                    <a:pt x="1847506" y="896887"/>
                  </a:cubicBezTo>
                  <a:cubicBezTo>
                    <a:pt x="1845149" y="922338"/>
                    <a:pt x="1847978" y="948260"/>
                    <a:pt x="1838080" y="972768"/>
                  </a:cubicBezTo>
                  <a:cubicBezTo>
                    <a:pt x="1829125" y="972768"/>
                    <a:pt x="1820170" y="972768"/>
                    <a:pt x="1810745" y="972768"/>
                  </a:cubicBezTo>
                  <a:cubicBezTo>
                    <a:pt x="1810745" y="970411"/>
                    <a:pt x="1810273" y="968054"/>
                    <a:pt x="1810273" y="965226"/>
                  </a:cubicBezTo>
                  <a:cubicBezTo>
                    <a:pt x="1822998" y="916682"/>
                    <a:pt x="1828183" y="867196"/>
                    <a:pt x="1829596" y="817708"/>
                  </a:cubicBezTo>
                  <a:cubicBezTo>
                    <a:pt x="1833366" y="681973"/>
                    <a:pt x="1898877" y="573575"/>
                    <a:pt x="1981356" y="472244"/>
                  </a:cubicBezTo>
                  <a:cubicBezTo>
                    <a:pt x="2003036" y="445380"/>
                    <a:pt x="2025187" y="418517"/>
                    <a:pt x="2047337" y="391652"/>
                  </a:cubicBezTo>
                  <a:close/>
                  <a:moveTo>
                    <a:pt x="26393" y="391652"/>
                  </a:moveTo>
                  <a:cubicBezTo>
                    <a:pt x="45716" y="418517"/>
                    <a:pt x="63626" y="446795"/>
                    <a:pt x="85305" y="471773"/>
                  </a:cubicBezTo>
                  <a:cubicBezTo>
                    <a:pt x="209257" y="616934"/>
                    <a:pt x="227638" y="793202"/>
                    <a:pt x="236593" y="972768"/>
                  </a:cubicBezTo>
                  <a:cubicBezTo>
                    <a:pt x="232823" y="972768"/>
                    <a:pt x="229523" y="972768"/>
                    <a:pt x="226695" y="972768"/>
                  </a:cubicBezTo>
                  <a:cubicBezTo>
                    <a:pt x="219627" y="924695"/>
                    <a:pt x="210672" y="877092"/>
                    <a:pt x="205959" y="829020"/>
                  </a:cubicBezTo>
                  <a:cubicBezTo>
                    <a:pt x="190877" y="681503"/>
                    <a:pt x="128665" y="556608"/>
                    <a:pt x="26864" y="450565"/>
                  </a:cubicBezTo>
                  <a:cubicBezTo>
                    <a:pt x="17438" y="440668"/>
                    <a:pt x="8955" y="430298"/>
                    <a:pt x="0" y="419930"/>
                  </a:cubicBezTo>
                  <a:cubicBezTo>
                    <a:pt x="8955" y="410504"/>
                    <a:pt x="17910" y="401079"/>
                    <a:pt x="26393" y="391652"/>
                  </a:cubicBezTo>
                  <a:close/>
                  <a:moveTo>
                    <a:pt x="1293254" y="0"/>
                  </a:moveTo>
                  <a:cubicBezTo>
                    <a:pt x="1343684" y="10840"/>
                    <a:pt x="1351695" y="63154"/>
                    <a:pt x="1382802" y="92847"/>
                  </a:cubicBezTo>
                  <a:cubicBezTo>
                    <a:pt x="1416264" y="238950"/>
                    <a:pt x="1431346" y="385996"/>
                    <a:pt x="1404953" y="543411"/>
                  </a:cubicBezTo>
                  <a:cubicBezTo>
                    <a:pt x="1373375" y="502878"/>
                    <a:pt x="1354052" y="464232"/>
                    <a:pt x="1335671" y="425586"/>
                  </a:cubicBezTo>
                  <a:cubicBezTo>
                    <a:pt x="1322004" y="396365"/>
                    <a:pt x="1302209" y="380812"/>
                    <a:pt x="1268275" y="384582"/>
                  </a:cubicBezTo>
                  <a:cubicBezTo>
                    <a:pt x="1233398" y="388823"/>
                    <a:pt x="1220674" y="410975"/>
                    <a:pt x="1215019" y="442081"/>
                  </a:cubicBezTo>
                  <a:cubicBezTo>
                    <a:pt x="1203235" y="507592"/>
                    <a:pt x="1165531" y="549066"/>
                    <a:pt x="1100020" y="564619"/>
                  </a:cubicBezTo>
                  <a:cubicBezTo>
                    <a:pt x="1139610" y="524558"/>
                    <a:pt x="1178727" y="484969"/>
                    <a:pt x="1167416" y="420873"/>
                  </a:cubicBezTo>
                  <a:cubicBezTo>
                    <a:pt x="1164589" y="405791"/>
                    <a:pt x="1174486" y="392123"/>
                    <a:pt x="1184384" y="380340"/>
                  </a:cubicBezTo>
                  <a:cubicBezTo>
                    <a:pt x="1278644" y="270056"/>
                    <a:pt x="1323417" y="145632"/>
                    <a:pt x="1293254" y="0"/>
                  </a:cubicBezTo>
                  <a:close/>
                  <a:moveTo>
                    <a:pt x="726276" y="0"/>
                  </a:moveTo>
                  <a:cubicBezTo>
                    <a:pt x="704597" y="166370"/>
                    <a:pt x="799800" y="283253"/>
                    <a:pt x="895003" y="400135"/>
                  </a:cubicBezTo>
                  <a:cubicBezTo>
                    <a:pt x="907257" y="415217"/>
                    <a:pt x="928937" y="428413"/>
                    <a:pt x="925166" y="448680"/>
                  </a:cubicBezTo>
                  <a:cubicBezTo>
                    <a:pt x="911969" y="523145"/>
                    <a:pt x="961928" y="561322"/>
                    <a:pt x="1008115" y="602324"/>
                  </a:cubicBezTo>
                  <a:cubicBezTo>
                    <a:pt x="947789" y="575931"/>
                    <a:pt x="876623" y="562263"/>
                    <a:pt x="869081" y="475544"/>
                  </a:cubicBezTo>
                  <a:cubicBezTo>
                    <a:pt x="866253" y="443025"/>
                    <a:pt x="839860" y="427472"/>
                    <a:pt x="809225" y="422287"/>
                  </a:cubicBezTo>
                  <a:cubicBezTo>
                    <a:pt x="779062" y="417103"/>
                    <a:pt x="756439" y="427943"/>
                    <a:pt x="741358" y="455278"/>
                  </a:cubicBezTo>
                  <a:cubicBezTo>
                    <a:pt x="714495" y="502409"/>
                    <a:pt x="686687" y="548595"/>
                    <a:pt x="648512" y="593841"/>
                  </a:cubicBezTo>
                  <a:cubicBezTo>
                    <a:pt x="641442" y="519847"/>
                    <a:pt x="630131" y="446323"/>
                    <a:pt x="627774" y="372329"/>
                  </a:cubicBezTo>
                  <a:cubicBezTo>
                    <a:pt x="624946" y="295507"/>
                    <a:pt x="622591" y="218213"/>
                    <a:pt x="631074" y="141390"/>
                  </a:cubicBezTo>
                  <a:cubicBezTo>
                    <a:pt x="632016" y="131493"/>
                    <a:pt x="628246" y="120654"/>
                    <a:pt x="626361" y="110285"/>
                  </a:cubicBezTo>
                  <a:cubicBezTo>
                    <a:pt x="663594" y="75879"/>
                    <a:pt x="676319" y="21208"/>
                    <a:pt x="726276" y="0"/>
                  </a:cubicBezTo>
                  <a:close/>
                </a:path>
              </a:pathLst>
            </a:custGeom>
            <a:solidFill>
              <a:srgbClr val="CBD7EC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34FB7E-2CD5-4AC0-BAB0-F22337CE39D1}"/>
                </a:ext>
              </a:extLst>
            </p:cNvPr>
            <p:cNvSpPr/>
            <p:nvPr/>
          </p:nvSpPr>
          <p:spPr>
            <a:xfrm>
              <a:off x="2475144" y="1226130"/>
              <a:ext cx="563730" cy="320744"/>
            </a:xfrm>
            <a:custGeom>
              <a:avLst/>
              <a:gdLst>
                <a:gd name="connsiteX0" fmla="*/ 402639 w 404028"/>
                <a:gd name="connsiteY0" fmla="*/ 36481 h 229879"/>
                <a:gd name="connsiteX1" fmla="*/ 330016 w 404028"/>
                <a:gd name="connsiteY1" fmla="*/ 155381 h 229879"/>
                <a:gd name="connsiteX2" fmla="*/ 264148 w 404028"/>
                <a:gd name="connsiteY2" fmla="*/ 212467 h 229879"/>
                <a:gd name="connsiteX3" fmla="*/ 139167 w 404028"/>
                <a:gd name="connsiteY3" fmla="*/ 209089 h 229879"/>
                <a:gd name="connsiteX4" fmla="*/ 21618 w 404028"/>
                <a:gd name="connsiteY4" fmla="*/ 73975 h 229879"/>
                <a:gd name="connsiteX5" fmla="*/ 0 w 404028"/>
                <a:gd name="connsiteY5" fmla="*/ 48641 h 229879"/>
                <a:gd name="connsiteX6" fmla="*/ 5404 w 404028"/>
                <a:gd name="connsiteY6" fmla="*/ 5067 h 229879"/>
                <a:gd name="connsiteX7" fmla="*/ 111131 w 404028"/>
                <a:gd name="connsiteY7" fmla="*/ 148625 h 229879"/>
                <a:gd name="connsiteX8" fmla="*/ 317180 w 404028"/>
                <a:gd name="connsiteY8" fmla="*/ 130047 h 229879"/>
                <a:gd name="connsiteX9" fmla="*/ 402977 w 404028"/>
                <a:gd name="connsiteY9" fmla="*/ 0 h 229879"/>
                <a:gd name="connsiteX10" fmla="*/ 402639 w 404028"/>
                <a:gd name="connsiteY10" fmla="*/ 36481 h 22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4028" h="229879">
                  <a:moveTo>
                    <a:pt x="402639" y="36481"/>
                  </a:moveTo>
                  <a:cubicBezTo>
                    <a:pt x="383723" y="79379"/>
                    <a:pt x="359403" y="118562"/>
                    <a:pt x="330016" y="155381"/>
                  </a:cubicBezTo>
                  <a:cubicBezTo>
                    <a:pt x="311438" y="178350"/>
                    <a:pt x="289819" y="197266"/>
                    <a:pt x="264148" y="212467"/>
                  </a:cubicBezTo>
                  <a:cubicBezTo>
                    <a:pt x="221249" y="238138"/>
                    <a:pt x="181390" y="234085"/>
                    <a:pt x="139167" y="209089"/>
                  </a:cubicBezTo>
                  <a:cubicBezTo>
                    <a:pt x="84784" y="176661"/>
                    <a:pt x="49316" y="129372"/>
                    <a:pt x="21618" y="73975"/>
                  </a:cubicBezTo>
                  <a:cubicBezTo>
                    <a:pt x="16551" y="64179"/>
                    <a:pt x="15538" y="49654"/>
                    <a:pt x="0" y="48641"/>
                  </a:cubicBezTo>
                  <a:cubicBezTo>
                    <a:pt x="1689" y="32090"/>
                    <a:pt x="4391" y="25334"/>
                    <a:pt x="5404" y="5067"/>
                  </a:cubicBezTo>
                  <a:cubicBezTo>
                    <a:pt x="37156" y="48303"/>
                    <a:pt x="74313" y="114509"/>
                    <a:pt x="111131" y="148625"/>
                  </a:cubicBezTo>
                  <a:cubicBezTo>
                    <a:pt x="170919" y="203684"/>
                    <a:pt x="259081" y="185782"/>
                    <a:pt x="317180" y="130047"/>
                  </a:cubicBezTo>
                  <a:cubicBezTo>
                    <a:pt x="353323" y="95255"/>
                    <a:pt x="380683" y="54721"/>
                    <a:pt x="402977" y="0"/>
                  </a:cubicBezTo>
                  <a:cubicBezTo>
                    <a:pt x="405004" y="14187"/>
                    <a:pt x="403653" y="26685"/>
                    <a:pt x="402639" y="36481"/>
                  </a:cubicBezTo>
                  <a:close/>
                </a:path>
              </a:pathLst>
            </a:custGeom>
            <a:solidFill>
              <a:srgbClr val="EABB9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E9BE734-9520-46D8-BED0-935B6591399F}"/>
                </a:ext>
              </a:extLst>
            </p:cNvPr>
            <p:cNvSpPr/>
            <p:nvPr/>
          </p:nvSpPr>
          <p:spPr>
            <a:xfrm>
              <a:off x="2537616" y="2775045"/>
              <a:ext cx="432189" cy="440538"/>
            </a:xfrm>
            <a:custGeom>
              <a:avLst/>
              <a:gdLst>
                <a:gd name="connsiteX0" fmla="*/ 307535 w 309752"/>
                <a:gd name="connsiteY0" fmla="*/ 109962 h 315736"/>
                <a:gd name="connsiteX1" fmla="*/ 271730 w 309752"/>
                <a:gd name="connsiteY1" fmla="*/ 243049 h 315736"/>
                <a:gd name="connsiteX2" fmla="*/ 57912 w 309752"/>
                <a:gd name="connsiteY2" fmla="*/ 261965 h 315736"/>
                <a:gd name="connsiteX3" fmla="*/ 827 w 309752"/>
                <a:gd name="connsiteY3" fmla="*/ 57943 h 315736"/>
                <a:gd name="connsiteX4" fmla="*/ 23120 w 309752"/>
                <a:gd name="connsiteY4" fmla="*/ 41392 h 315736"/>
                <a:gd name="connsiteX5" fmla="*/ 143372 w 309752"/>
                <a:gd name="connsiteY5" fmla="*/ 5587 h 315736"/>
                <a:gd name="connsiteX6" fmla="*/ 177150 w 309752"/>
                <a:gd name="connsiteY6" fmla="*/ 13018 h 315736"/>
                <a:gd name="connsiteX7" fmla="*/ 247747 w 309752"/>
                <a:gd name="connsiteY7" fmla="*/ 41054 h 315736"/>
                <a:gd name="connsiteX8" fmla="*/ 307535 w 309752"/>
                <a:gd name="connsiteY8" fmla="*/ 109962 h 31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752" h="315736">
                  <a:moveTo>
                    <a:pt x="307535" y="109962"/>
                  </a:moveTo>
                  <a:cubicBezTo>
                    <a:pt x="308211" y="155563"/>
                    <a:pt x="300780" y="203191"/>
                    <a:pt x="271730" y="243049"/>
                  </a:cubicBezTo>
                  <a:cubicBezTo>
                    <a:pt x="208564" y="330198"/>
                    <a:pt x="133238" y="342020"/>
                    <a:pt x="57912" y="261965"/>
                  </a:cubicBezTo>
                  <a:cubicBezTo>
                    <a:pt x="4205" y="205217"/>
                    <a:pt x="-2889" y="132594"/>
                    <a:pt x="827" y="57943"/>
                  </a:cubicBezTo>
                  <a:cubicBezTo>
                    <a:pt x="1502" y="42743"/>
                    <a:pt x="11298" y="40716"/>
                    <a:pt x="23120" y="41392"/>
                  </a:cubicBezTo>
                  <a:cubicBezTo>
                    <a:pt x="67370" y="43419"/>
                    <a:pt x="109594" y="41054"/>
                    <a:pt x="143372" y="5587"/>
                  </a:cubicBezTo>
                  <a:cubicBezTo>
                    <a:pt x="155194" y="-6911"/>
                    <a:pt x="167692" y="4236"/>
                    <a:pt x="177150" y="13018"/>
                  </a:cubicBezTo>
                  <a:cubicBezTo>
                    <a:pt x="197080" y="31596"/>
                    <a:pt x="220387" y="43081"/>
                    <a:pt x="247747" y="41054"/>
                  </a:cubicBezTo>
                  <a:cubicBezTo>
                    <a:pt x="309900" y="36325"/>
                    <a:pt x="313953" y="46121"/>
                    <a:pt x="307535" y="109962"/>
                  </a:cubicBezTo>
                  <a:close/>
                </a:path>
              </a:pathLst>
            </a:custGeom>
            <a:solidFill>
              <a:srgbClr val="424242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CEC59F5-37B6-4256-90B1-344C48439E6C}"/>
                </a:ext>
              </a:extLst>
            </p:cNvPr>
            <p:cNvSpPr/>
            <p:nvPr/>
          </p:nvSpPr>
          <p:spPr>
            <a:xfrm>
              <a:off x="2772111" y="830816"/>
              <a:ext cx="261464" cy="141105"/>
            </a:xfrm>
            <a:custGeom>
              <a:avLst/>
              <a:gdLst>
                <a:gd name="connsiteX0" fmla="*/ 140484 w 187393"/>
                <a:gd name="connsiteY0" fmla="*/ 3301 h 101131"/>
                <a:gd name="connsiteX1" fmla="*/ 186761 w 187393"/>
                <a:gd name="connsiteY1" fmla="*/ 24919 h 101131"/>
                <a:gd name="connsiteX2" fmla="*/ 145213 w 187393"/>
                <a:gd name="connsiteY2" fmla="*/ 93152 h 101131"/>
                <a:gd name="connsiteX3" fmla="*/ 48269 w 187393"/>
                <a:gd name="connsiteY3" fmla="*/ 99907 h 101131"/>
                <a:gd name="connsiteX4" fmla="*/ 8411 w 187393"/>
                <a:gd name="connsiteY4" fmla="*/ 71533 h 101131"/>
                <a:gd name="connsiteX5" fmla="*/ 34758 w 187393"/>
                <a:gd name="connsiteY5" fmla="*/ 17826 h 101131"/>
                <a:gd name="connsiteX6" fmla="*/ 140484 w 187393"/>
                <a:gd name="connsiteY6" fmla="*/ 3301 h 101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7393" h="101131">
                  <a:moveTo>
                    <a:pt x="140484" y="3301"/>
                  </a:moveTo>
                  <a:cubicBezTo>
                    <a:pt x="156698" y="1274"/>
                    <a:pt x="183721" y="-9873"/>
                    <a:pt x="186761" y="24919"/>
                  </a:cubicBezTo>
                  <a:cubicBezTo>
                    <a:pt x="190476" y="65791"/>
                    <a:pt x="177979" y="87072"/>
                    <a:pt x="145213" y="93152"/>
                  </a:cubicBezTo>
                  <a:cubicBezTo>
                    <a:pt x="113124" y="99232"/>
                    <a:pt x="81034" y="103285"/>
                    <a:pt x="48269" y="99907"/>
                  </a:cubicBezTo>
                  <a:cubicBezTo>
                    <a:pt x="28678" y="97881"/>
                    <a:pt x="16855" y="88423"/>
                    <a:pt x="8411" y="71533"/>
                  </a:cubicBezTo>
                  <a:cubicBezTo>
                    <a:pt x="-7803" y="38430"/>
                    <a:pt x="-1385" y="23568"/>
                    <a:pt x="34758" y="17826"/>
                  </a:cubicBezTo>
                  <a:cubicBezTo>
                    <a:pt x="70225" y="11746"/>
                    <a:pt x="105692" y="8030"/>
                    <a:pt x="140484" y="3301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063C02F-8816-4166-9404-5AC333D4FEFD}"/>
                </a:ext>
              </a:extLst>
            </p:cNvPr>
            <p:cNvSpPr/>
            <p:nvPr/>
          </p:nvSpPr>
          <p:spPr>
            <a:xfrm>
              <a:off x="2425098" y="856509"/>
              <a:ext cx="248135" cy="126301"/>
            </a:xfrm>
            <a:custGeom>
              <a:avLst/>
              <a:gdLst>
                <a:gd name="connsiteX0" fmla="*/ 145648 w 177840"/>
                <a:gd name="connsiteY0" fmla="*/ 3465 h 90521"/>
                <a:gd name="connsiteX1" fmla="*/ 177399 w 177840"/>
                <a:gd name="connsiteY1" fmla="*/ 34879 h 90521"/>
                <a:gd name="connsiteX2" fmla="*/ 145310 w 177840"/>
                <a:gd name="connsiteY2" fmla="*/ 84534 h 90521"/>
                <a:gd name="connsiteX3" fmla="*/ 64579 w 177840"/>
                <a:gd name="connsiteY3" fmla="*/ 89600 h 90521"/>
                <a:gd name="connsiteX4" fmla="*/ 400 w 177840"/>
                <a:gd name="connsiteY4" fmla="*/ 25421 h 90521"/>
                <a:gd name="connsiteX5" fmla="*/ 22694 w 177840"/>
                <a:gd name="connsiteY5" fmla="*/ 87 h 90521"/>
                <a:gd name="connsiteX6" fmla="*/ 145648 w 177840"/>
                <a:gd name="connsiteY6" fmla="*/ 3465 h 9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840" h="90521">
                  <a:moveTo>
                    <a:pt x="145648" y="3465"/>
                  </a:moveTo>
                  <a:cubicBezTo>
                    <a:pt x="164226" y="5492"/>
                    <a:pt x="180777" y="11234"/>
                    <a:pt x="177399" y="34879"/>
                  </a:cubicBezTo>
                  <a:cubicBezTo>
                    <a:pt x="174359" y="56160"/>
                    <a:pt x="173684" y="80142"/>
                    <a:pt x="145310" y="84534"/>
                  </a:cubicBezTo>
                  <a:cubicBezTo>
                    <a:pt x="118625" y="88587"/>
                    <a:pt x="91602" y="92303"/>
                    <a:pt x="64579" y="89600"/>
                  </a:cubicBezTo>
                  <a:cubicBezTo>
                    <a:pt x="26410" y="85547"/>
                    <a:pt x="4791" y="63253"/>
                    <a:pt x="400" y="25421"/>
                  </a:cubicBezTo>
                  <a:cubicBezTo>
                    <a:pt x="-1626" y="6843"/>
                    <a:pt x="3778" y="-926"/>
                    <a:pt x="22694" y="87"/>
                  </a:cubicBezTo>
                  <a:cubicBezTo>
                    <a:pt x="39583" y="763"/>
                    <a:pt x="121665" y="1101"/>
                    <a:pt x="145648" y="3465"/>
                  </a:cubicBezTo>
                  <a:close/>
                </a:path>
              </a:pathLst>
            </a:custGeom>
            <a:solidFill>
              <a:srgbClr val="E3E9F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3140E3-7A57-4C43-9117-CE00345D3FB0}"/>
                </a:ext>
              </a:extLst>
            </p:cNvPr>
            <p:cNvSpPr/>
            <p:nvPr/>
          </p:nvSpPr>
          <p:spPr>
            <a:xfrm>
              <a:off x="2581614" y="2827700"/>
              <a:ext cx="348072" cy="342139"/>
            </a:xfrm>
            <a:custGeom>
              <a:avLst/>
              <a:gdLst>
                <a:gd name="connsiteX0" fmla="*/ 247965 w 249465"/>
                <a:gd name="connsiteY0" fmla="*/ 65469 h 245213"/>
                <a:gd name="connsiteX1" fmla="*/ 231076 w 249465"/>
                <a:gd name="connsiteY1" fmla="*/ 163765 h 245213"/>
                <a:gd name="connsiteX2" fmla="*/ 127038 w 249465"/>
                <a:gd name="connsiteY2" fmla="*/ 245171 h 245213"/>
                <a:gd name="connsiteX3" fmla="*/ 24351 w 249465"/>
                <a:gd name="connsiteY3" fmla="*/ 175587 h 245213"/>
                <a:gd name="connsiteX4" fmla="*/ 31 w 249465"/>
                <a:gd name="connsiteY4" fmla="*/ 52633 h 245213"/>
                <a:gd name="connsiteX5" fmla="*/ 23000 w 249465"/>
                <a:gd name="connsiteY5" fmla="*/ 33380 h 245213"/>
                <a:gd name="connsiteX6" fmla="*/ 113864 w 249465"/>
                <a:gd name="connsiteY6" fmla="*/ 4330 h 245213"/>
                <a:gd name="connsiteX7" fmla="*/ 136158 w 249465"/>
                <a:gd name="connsiteY7" fmla="*/ 6695 h 245213"/>
                <a:gd name="connsiteX8" fmla="*/ 214862 w 249465"/>
                <a:gd name="connsiteY8" fmla="*/ 32366 h 245213"/>
                <a:gd name="connsiteX9" fmla="*/ 247965 w 249465"/>
                <a:gd name="connsiteY9" fmla="*/ 65469 h 2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9465" h="245213">
                  <a:moveTo>
                    <a:pt x="247965" y="65469"/>
                  </a:moveTo>
                  <a:cubicBezTo>
                    <a:pt x="244249" y="102288"/>
                    <a:pt x="242898" y="134040"/>
                    <a:pt x="231076" y="163765"/>
                  </a:cubicBezTo>
                  <a:cubicBezTo>
                    <a:pt x="211822" y="211055"/>
                    <a:pt x="176355" y="243820"/>
                    <a:pt x="127038" y="245171"/>
                  </a:cubicBezTo>
                  <a:cubicBezTo>
                    <a:pt x="81775" y="246522"/>
                    <a:pt x="46645" y="215784"/>
                    <a:pt x="24351" y="175587"/>
                  </a:cubicBezTo>
                  <a:cubicBezTo>
                    <a:pt x="3071" y="137418"/>
                    <a:pt x="1382" y="94857"/>
                    <a:pt x="31" y="52633"/>
                  </a:cubicBezTo>
                  <a:cubicBezTo>
                    <a:pt x="-645" y="35407"/>
                    <a:pt x="9827" y="33718"/>
                    <a:pt x="23000" y="33380"/>
                  </a:cubicBezTo>
                  <a:cubicBezTo>
                    <a:pt x="56103" y="32704"/>
                    <a:pt x="87855" y="27638"/>
                    <a:pt x="113864" y="4330"/>
                  </a:cubicBezTo>
                  <a:cubicBezTo>
                    <a:pt x="122985" y="-3776"/>
                    <a:pt x="129065" y="952"/>
                    <a:pt x="136158" y="6695"/>
                  </a:cubicBezTo>
                  <a:cubicBezTo>
                    <a:pt x="159128" y="25273"/>
                    <a:pt x="186150" y="33380"/>
                    <a:pt x="214862" y="32366"/>
                  </a:cubicBezTo>
                  <a:cubicBezTo>
                    <a:pt x="244587" y="31015"/>
                    <a:pt x="253370" y="43851"/>
                    <a:pt x="247965" y="65469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8D67284-5260-49F7-A03F-45EE14ED7EE5}"/>
                </a:ext>
              </a:extLst>
            </p:cNvPr>
            <p:cNvSpPr/>
            <p:nvPr/>
          </p:nvSpPr>
          <p:spPr>
            <a:xfrm>
              <a:off x="2803170" y="743787"/>
              <a:ext cx="229052" cy="71506"/>
            </a:xfrm>
            <a:custGeom>
              <a:avLst/>
              <a:gdLst>
                <a:gd name="connsiteX0" fmla="*/ 0 w 164163"/>
                <a:gd name="connsiteY0" fmla="*/ 50812 h 51249"/>
                <a:gd name="connsiteX1" fmla="*/ 164164 w 164163"/>
                <a:gd name="connsiteY1" fmla="*/ 8589 h 51249"/>
                <a:gd name="connsiteX2" fmla="*/ 0 w 164163"/>
                <a:gd name="connsiteY2" fmla="*/ 50812 h 5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163" h="51249">
                  <a:moveTo>
                    <a:pt x="0" y="50812"/>
                  </a:moveTo>
                  <a:cubicBezTo>
                    <a:pt x="51006" y="23451"/>
                    <a:pt x="98295" y="-18096"/>
                    <a:pt x="164164" y="8589"/>
                  </a:cubicBezTo>
                  <a:cubicBezTo>
                    <a:pt x="104376" y="3860"/>
                    <a:pt x="60126" y="56554"/>
                    <a:pt x="0" y="50812"/>
                  </a:cubicBezTo>
                  <a:close/>
                </a:path>
              </a:pathLst>
            </a:custGeom>
            <a:solidFill>
              <a:srgbClr val="3F3F3F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C2628CF-7D63-4331-BD3C-CBA57AF6E75B}"/>
                </a:ext>
              </a:extLst>
            </p:cNvPr>
            <p:cNvSpPr/>
            <p:nvPr/>
          </p:nvSpPr>
          <p:spPr>
            <a:xfrm>
              <a:off x="2395965" y="761075"/>
              <a:ext cx="234236" cy="59108"/>
            </a:xfrm>
            <a:custGeom>
              <a:avLst/>
              <a:gdLst>
                <a:gd name="connsiteX0" fmla="*/ 0 w 167878"/>
                <a:gd name="connsiteY0" fmla="*/ 15115 h 42363"/>
                <a:gd name="connsiteX1" fmla="*/ 167879 w 167878"/>
                <a:gd name="connsiteY1" fmla="*/ 40449 h 42363"/>
                <a:gd name="connsiteX2" fmla="*/ 0 w 167878"/>
                <a:gd name="connsiteY2" fmla="*/ 15115 h 4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878" h="42363">
                  <a:moveTo>
                    <a:pt x="0" y="15115"/>
                  </a:moveTo>
                  <a:cubicBezTo>
                    <a:pt x="36143" y="-12584"/>
                    <a:pt x="102349" y="-1099"/>
                    <a:pt x="167879" y="40449"/>
                  </a:cubicBezTo>
                  <a:cubicBezTo>
                    <a:pt x="106402" y="52947"/>
                    <a:pt x="58774" y="-423"/>
                    <a:pt x="0" y="15115"/>
                  </a:cubicBezTo>
                  <a:close/>
                </a:path>
              </a:pathLst>
            </a:custGeom>
            <a:solidFill>
              <a:srgbClr val="3E3E3E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6450F21-F9CF-40ED-B6EA-43820D729594}"/>
                </a:ext>
              </a:extLst>
            </p:cNvPr>
            <p:cNvSpPr/>
            <p:nvPr/>
          </p:nvSpPr>
          <p:spPr>
            <a:xfrm>
              <a:off x="1555632" y="3647208"/>
              <a:ext cx="2342371" cy="91432"/>
            </a:xfrm>
            <a:custGeom>
              <a:avLst/>
              <a:gdLst>
                <a:gd name="connsiteX0" fmla="*/ 1631838 w 1678790"/>
                <a:gd name="connsiteY0" fmla="*/ 65530 h 65530"/>
                <a:gd name="connsiteX1" fmla="*/ 46952 w 1678790"/>
                <a:gd name="connsiteY1" fmla="*/ 65530 h 65530"/>
                <a:gd name="connsiteX2" fmla="*/ 0 w 1678790"/>
                <a:gd name="connsiteY2" fmla="*/ 18578 h 65530"/>
                <a:gd name="connsiteX3" fmla="*/ 0 w 1678790"/>
                <a:gd name="connsiteY3" fmla="*/ 13511 h 65530"/>
                <a:gd name="connsiteX4" fmla="*/ 13511 w 1678790"/>
                <a:gd name="connsiteY4" fmla="*/ 0 h 65530"/>
                <a:gd name="connsiteX5" fmla="*/ 1665279 w 1678790"/>
                <a:gd name="connsiteY5" fmla="*/ 0 h 65530"/>
                <a:gd name="connsiteX6" fmla="*/ 1678790 w 1678790"/>
                <a:gd name="connsiteY6" fmla="*/ 13511 h 65530"/>
                <a:gd name="connsiteX7" fmla="*/ 1678790 w 1678790"/>
                <a:gd name="connsiteY7" fmla="*/ 18578 h 65530"/>
                <a:gd name="connsiteX8" fmla="*/ 1631838 w 1678790"/>
                <a:gd name="connsiteY8" fmla="*/ 65530 h 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8790" h="65530">
                  <a:moveTo>
                    <a:pt x="1631838" y="65530"/>
                  </a:moveTo>
                  <a:lnTo>
                    <a:pt x="46952" y="65530"/>
                  </a:lnTo>
                  <a:cubicBezTo>
                    <a:pt x="20943" y="65530"/>
                    <a:pt x="0" y="44587"/>
                    <a:pt x="0" y="18578"/>
                  </a:cubicBezTo>
                  <a:lnTo>
                    <a:pt x="0" y="13511"/>
                  </a:lnTo>
                  <a:cubicBezTo>
                    <a:pt x="0" y="6080"/>
                    <a:pt x="6080" y="0"/>
                    <a:pt x="13511" y="0"/>
                  </a:cubicBezTo>
                  <a:lnTo>
                    <a:pt x="1665279" y="0"/>
                  </a:lnTo>
                  <a:cubicBezTo>
                    <a:pt x="1672710" y="0"/>
                    <a:pt x="1678790" y="6080"/>
                    <a:pt x="1678790" y="13511"/>
                  </a:cubicBezTo>
                  <a:lnTo>
                    <a:pt x="1678790" y="18578"/>
                  </a:lnTo>
                  <a:cubicBezTo>
                    <a:pt x="1678790" y="44587"/>
                    <a:pt x="1657848" y="65530"/>
                    <a:pt x="1631838" y="65530"/>
                  </a:cubicBezTo>
                  <a:close/>
                </a:path>
              </a:pathLst>
            </a:custGeom>
            <a:solidFill>
              <a:srgbClr val="DCDCDC"/>
            </a:solidFill>
            <a:ln w="33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0">
            <a:extLst>
              <a:ext uri="{FF2B5EF4-FFF2-40B4-BE49-F238E27FC236}">
                <a16:creationId xmlns:a16="http://schemas.microsoft.com/office/drawing/2014/main" id="{5C37070D-F164-4183-A090-9C537600EA63}"/>
              </a:ext>
            </a:extLst>
          </p:cNvPr>
          <p:cNvGrpSpPr/>
          <p:nvPr/>
        </p:nvGrpSpPr>
        <p:grpSpPr>
          <a:xfrm>
            <a:off x="4612702" y="5656058"/>
            <a:ext cx="2966597" cy="657346"/>
            <a:chOff x="4965551" y="1783849"/>
            <a:chExt cx="1780587" cy="6573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8048C5-18DF-41A4-AAD2-DC8A89BFB2A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CD7A93-73BB-4334-B040-DEF498A2ADEF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06">
            <a:extLst>
              <a:ext uri="{FF2B5EF4-FFF2-40B4-BE49-F238E27FC236}">
                <a16:creationId xmlns:a16="http://schemas.microsoft.com/office/drawing/2014/main" id="{53FD0C55-25FD-453B-8A65-C0BC15FE04EE}"/>
              </a:ext>
            </a:extLst>
          </p:cNvPr>
          <p:cNvGrpSpPr/>
          <p:nvPr/>
        </p:nvGrpSpPr>
        <p:grpSpPr>
          <a:xfrm>
            <a:off x="8391355" y="3550085"/>
            <a:ext cx="2966597" cy="657346"/>
            <a:chOff x="4965551" y="1783849"/>
            <a:chExt cx="1780587" cy="6573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7F7087-9A7E-44C3-94D9-CDC1A31121F1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B38433-4017-477B-ADA2-91CB6F4AD732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18">
            <a:extLst>
              <a:ext uri="{FF2B5EF4-FFF2-40B4-BE49-F238E27FC236}">
                <a16:creationId xmlns:a16="http://schemas.microsoft.com/office/drawing/2014/main" id="{F9168C15-214E-4D24-8D12-129CFED7747F}"/>
              </a:ext>
            </a:extLst>
          </p:cNvPr>
          <p:cNvGrpSpPr/>
          <p:nvPr/>
        </p:nvGrpSpPr>
        <p:grpSpPr>
          <a:xfrm>
            <a:off x="7868336" y="4855493"/>
            <a:ext cx="2966597" cy="657346"/>
            <a:chOff x="4965551" y="1783849"/>
            <a:chExt cx="1780587" cy="65734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B5C245-E165-41EB-A972-A2D01F3F8E9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6BC5C-392F-49DE-A310-66B2F5CC36B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27">
            <a:extLst>
              <a:ext uri="{FF2B5EF4-FFF2-40B4-BE49-F238E27FC236}">
                <a16:creationId xmlns:a16="http://schemas.microsoft.com/office/drawing/2014/main" id="{D5012831-34BE-449A-9454-C33C897F47BC}"/>
              </a:ext>
            </a:extLst>
          </p:cNvPr>
          <p:cNvGrpSpPr/>
          <p:nvPr/>
        </p:nvGrpSpPr>
        <p:grpSpPr>
          <a:xfrm>
            <a:off x="871736" y="3696218"/>
            <a:ext cx="2983091" cy="657346"/>
            <a:chOff x="4965551" y="1783849"/>
            <a:chExt cx="1780587" cy="657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DD12E4-686E-4894-AE58-EFEEFF78F74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FF64B3-5DB1-465E-8F7F-59E95B1014DC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0">
            <a:extLst>
              <a:ext uri="{FF2B5EF4-FFF2-40B4-BE49-F238E27FC236}">
                <a16:creationId xmlns:a16="http://schemas.microsoft.com/office/drawing/2014/main" id="{8FF5A5AE-47F2-4A07-B33B-E7AFF32D774B}"/>
              </a:ext>
            </a:extLst>
          </p:cNvPr>
          <p:cNvGrpSpPr/>
          <p:nvPr/>
        </p:nvGrpSpPr>
        <p:grpSpPr>
          <a:xfrm>
            <a:off x="1473054" y="4928927"/>
            <a:ext cx="2983091" cy="657346"/>
            <a:chOff x="4965551" y="1783849"/>
            <a:chExt cx="1780587" cy="65734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BDD589-63FF-41C9-AF56-661ED107F81C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21480-E5A5-4F3A-ABDF-B322FB26CCA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47">
            <a:extLst>
              <a:ext uri="{FF2B5EF4-FFF2-40B4-BE49-F238E27FC236}">
                <a16:creationId xmlns:a16="http://schemas.microsoft.com/office/drawing/2014/main" id="{5F61892F-401D-440D-9C8C-48A2E93AA003}"/>
              </a:ext>
            </a:extLst>
          </p:cNvPr>
          <p:cNvGrpSpPr/>
          <p:nvPr/>
        </p:nvGrpSpPr>
        <p:grpSpPr>
          <a:xfrm>
            <a:off x="3457208" y="2373247"/>
            <a:ext cx="5335891" cy="2999203"/>
            <a:chOff x="3360334" y="2373247"/>
            <a:chExt cx="5335891" cy="2999203"/>
          </a:xfrm>
        </p:grpSpPr>
        <p:sp>
          <p:nvSpPr>
            <p:cNvPr id="19" name="Oval 94">
              <a:extLst>
                <a:ext uri="{FF2B5EF4-FFF2-40B4-BE49-F238E27FC236}">
                  <a16:creationId xmlns:a16="http://schemas.microsoft.com/office/drawing/2014/main" id="{2FA828A9-4112-4507-B1DD-2EFF9175E7C7}"/>
                </a:ext>
              </a:extLst>
            </p:cNvPr>
            <p:cNvSpPr/>
            <p:nvPr/>
          </p:nvSpPr>
          <p:spPr>
            <a:xfrm>
              <a:off x="3360334" y="2373247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95">
              <a:extLst>
                <a:ext uri="{FF2B5EF4-FFF2-40B4-BE49-F238E27FC236}">
                  <a16:creationId xmlns:a16="http://schemas.microsoft.com/office/drawing/2014/main" id="{6B4FE019-6CDC-48AF-AA3B-CF7A708ED772}"/>
                </a:ext>
              </a:extLst>
            </p:cNvPr>
            <p:cNvSpPr/>
            <p:nvPr/>
          </p:nvSpPr>
          <p:spPr>
            <a:xfrm>
              <a:off x="4038592" y="3917155"/>
              <a:ext cx="725420" cy="7254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Oval 96">
              <a:extLst>
                <a:ext uri="{FF2B5EF4-FFF2-40B4-BE49-F238E27FC236}">
                  <a16:creationId xmlns:a16="http://schemas.microsoft.com/office/drawing/2014/main" id="{F127AB38-FE24-4D5D-8898-48DF828B7D40}"/>
                </a:ext>
              </a:extLst>
            </p:cNvPr>
            <p:cNvSpPr/>
            <p:nvPr/>
          </p:nvSpPr>
          <p:spPr>
            <a:xfrm>
              <a:off x="5636155" y="4647030"/>
              <a:ext cx="725420" cy="7254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7">
              <a:extLst>
                <a:ext uri="{FF2B5EF4-FFF2-40B4-BE49-F238E27FC236}">
                  <a16:creationId xmlns:a16="http://schemas.microsoft.com/office/drawing/2014/main" id="{D30E8E6D-FA1B-4679-BE63-C8A76CAB66FD}"/>
                </a:ext>
              </a:extLst>
            </p:cNvPr>
            <p:cNvSpPr/>
            <p:nvPr/>
          </p:nvSpPr>
          <p:spPr>
            <a:xfrm>
              <a:off x="7307483" y="3935887"/>
              <a:ext cx="725420" cy="7254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8">
              <a:extLst>
                <a:ext uri="{FF2B5EF4-FFF2-40B4-BE49-F238E27FC236}">
                  <a16:creationId xmlns:a16="http://schemas.microsoft.com/office/drawing/2014/main" id="{0110114F-A81A-4D02-9F7E-63E58A41147C}"/>
                </a:ext>
              </a:extLst>
            </p:cNvPr>
            <p:cNvSpPr/>
            <p:nvPr/>
          </p:nvSpPr>
          <p:spPr>
            <a:xfrm>
              <a:off x="7970805" y="2410829"/>
              <a:ext cx="725420" cy="7254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Parallelogram 30">
              <a:extLst>
                <a:ext uri="{FF2B5EF4-FFF2-40B4-BE49-F238E27FC236}">
                  <a16:creationId xmlns:a16="http://schemas.microsoft.com/office/drawing/2014/main" id="{6B9598B3-9EEB-4DFD-A290-DE953702DBC2}"/>
                </a:ext>
              </a:extLst>
            </p:cNvPr>
            <p:cNvSpPr/>
            <p:nvPr/>
          </p:nvSpPr>
          <p:spPr>
            <a:xfrm flipH="1">
              <a:off x="4214929" y="4127752"/>
              <a:ext cx="352805" cy="353677"/>
            </a:xfrm>
            <a:custGeom>
              <a:avLst/>
              <a:gdLst/>
              <a:ahLst/>
              <a:cxnLst/>
              <a:rect l="l" t="t" r="r" b="b"/>
              <a:pathLst>
                <a:path w="3240000" h="3248012">
                  <a:moveTo>
                    <a:pt x="712553" y="858820"/>
                  </a:moveTo>
                  <a:cubicBezTo>
                    <a:pt x="727950" y="858820"/>
                    <a:pt x="743348" y="864694"/>
                    <a:pt x="755096" y="876443"/>
                  </a:cubicBezTo>
                  <a:lnTo>
                    <a:pt x="1193671" y="1315016"/>
                  </a:lnTo>
                  <a:lnTo>
                    <a:pt x="1509169" y="999517"/>
                  </a:lnTo>
                  <a:cubicBezTo>
                    <a:pt x="1509517" y="999169"/>
                    <a:pt x="1509868" y="998827"/>
                    <a:pt x="1510414" y="998691"/>
                  </a:cubicBezTo>
                  <a:lnTo>
                    <a:pt x="1518932" y="988592"/>
                  </a:lnTo>
                  <a:cubicBezTo>
                    <a:pt x="1531945" y="978263"/>
                    <a:pt x="1547912" y="974188"/>
                    <a:pt x="1563209" y="975946"/>
                  </a:cubicBezTo>
                  <a:cubicBezTo>
                    <a:pt x="1578505" y="977705"/>
                    <a:pt x="1593131" y="985299"/>
                    <a:pt x="1603459" y="998313"/>
                  </a:cubicBezTo>
                  <a:lnTo>
                    <a:pt x="1892346" y="1362277"/>
                  </a:lnTo>
                  <a:lnTo>
                    <a:pt x="2149759" y="1177067"/>
                  </a:lnTo>
                  <a:lnTo>
                    <a:pt x="2151621" y="1174867"/>
                  </a:lnTo>
                  <a:cubicBezTo>
                    <a:pt x="2159033" y="1169006"/>
                    <a:pt x="2167397" y="1165168"/>
                    <a:pt x="2176160" y="1163802"/>
                  </a:cubicBezTo>
                  <a:cubicBezTo>
                    <a:pt x="2177188" y="1163485"/>
                    <a:pt x="2178237" y="1163269"/>
                    <a:pt x="2179375" y="1163558"/>
                  </a:cubicBezTo>
                  <a:cubicBezTo>
                    <a:pt x="2184768" y="1161771"/>
                    <a:pt x="2190389" y="1161654"/>
                    <a:pt x="2195921" y="1162300"/>
                  </a:cubicBezTo>
                  <a:cubicBezTo>
                    <a:pt x="2196662" y="1162386"/>
                    <a:pt x="2197402" y="1162487"/>
                    <a:pt x="2198081" y="1162987"/>
                  </a:cubicBezTo>
                  <a:cubicBezTo>
                    <a:pt x="2202197" y="1163290"/>
                    <a:pt x="2206218" y="1164270"/>
                    <a:pt x="2209739" y="1166702"/>
                  </a:cubicBezTo>
                  <a:cubicBezTo>
                    <a:pt x="2213116" y="1166857"/>
                    <a:pt x="2216051" y="1168231"/>
                    <a:pt x="2218766" y="1170038"/>
                  </a:cubicBezTo>
                  <a:cubicBezTo>
                    <a:pt x="2225342" y="1173160"/>
                    <a:pt x="2231151" y="1177875"/>
                    <a:pt x="2235489" y="1184194"/>
                  </a:cubicBezTo>
                  <a:lnTo>
                    <a:pt x="2236132" y="1184737"/>
                  </a:lnTo>
                  <a:lnTo>
                    <a:pt x="2236287" y="1184934"/>
                  </a:lnTo>
                  <a:lnTo>
                    <a:pt x="2238712" y="1187183"/>
                  </a:lnTo>
                  <a:cubicBezTo>
                    <a:pt x="2239115" y="1187744"/>
                    <a:pt x="2239507" y="1188310"/>
                    <a:pt x="2239574" y="1189090"/>
                  </a:cubicBezTo>
                  <a:lnTo>
                    <a:pt x="2540580" y="1569705"/>
                  </a:lnTo>
                  <a:cubicBezTo>
                    <a:pt x="2561191" y="1595768"/>
                    <a:pt x="2556772" y="1633604"/>
                    <a:pt x="2530710" y="1654215"/>
                  </a:cubicBezTo>
                  <a:cubicBezTo>
                    <a:pt x="2504647" y="1674827"/>
                    <a:pt x="2466811" y="1670408"/>
                    <a:pt x="2446199" y="1644345"/>
                  </a:cubicBezTo>
                  <a:lnTo>
                    <a:pt x="2177884" y="1305067"/>
                  </a:lnTo>
                  <a:lnTo>
                    <a:pt x="1934804" y="1479967"/>
                  </a:lnTo>
                  <a:cubicBezTo>
                    <a:pt x="1927367" y="1485317"/>
                    <a:pt x="1919123" y="1488726"/>
                    <a:pt x="1910598" y="1489881"/>
                  </a:cubicBezTo>
                  <a:cubicBezTo>
                    <a:pt x="1885257" y="1507791"/>
                    <a:pt x="1850121" y="1502627"/>
                    <a:pt x="1830495" y="1477903"/>
                  </a:cubicBezTo>
                  <a:lnTo>
                    <a:pt x="1551924" y="1126933"/>
                  </a:lnTo>
                  <a:lnTo>
                    <a:pt x="1239041" y="1439816"/>
                  </a:lnTo>
                  <a:cubicBezTo>
                    <a:pt x="1226569" y="1452288"/>
                    <a:pt x="1209983" y="1458139"/>
                    <a:pt x="1193674" y="1456888"/>
                  </a:cubicBezTo>
                  <a:cubicBezTo>
                    <a:pt x="1177363" y="1458142"/>
                    <a:pt x="1160774" y="1452290"/>
                    <a:pt x="1148301" y="1439816"/>
                  </a:cubicBezTo>
                  <a:lnTo>
                    <a:pt x="670011" y="961527"/>
                  </a:lnTo>
                  <a:cubicBezTo>
                    <a:pt x="646515" y="938031"/>
                    <a:pt x="646515" y="899938"/>
                    <a:pt x="670011" y="876442"/>
                  </a:cubicBezTo>
                  <a:cubicBezTo>
                    <a:pt x="681760" y="864694"/>
                    <a:pt x="697157" y="858820"/>
                    <a:pt x="712553" y="858820"/>
                  </a:cubicBezTo>
                  <a:close/>
                  <a:moveTo>
                    <a:pt x="2790000" y="699581"/>
                  </a:moveTo>
                  <a:lnTo>
                    <a:pt x="450000" y="699581"/>
                  </a:lnTo>
                  <a:lnTo>
                    <a:pt x="450000" y="1851581"/>
                  </a:lnTo>
                  <a:lnTo>
                    <a:pt x="2790000" y="1851581"/>
                  </a:lnTo>
                  <a:close/>
                  <a:moveTo>
                    <a:pt x="2987972" y="519497"/>
                  </a:moveTo>
                  <a:lnTo>
                    <a:pt x="2987972" y="2031665"/>
                  </a:lnTo>
                  <a:lnTo>
                    <a:pt x="252028" y="2031665"/>
                  </a:lnTo>
                  <a:lnTo>
                    <a:pt x="252028" y="519497"/>
                  </a:lnTo>
                  <a:close/>
                  <a:moveTo>
                    <a:pt x="1620000" y="0"/>
                  </a:moveTo>
                  <a:cubicBezTo>
                    <a:pt x="1540462" y="0"/>
                    <a:pt x="1475984" y="64478"/>
                    <a:pt x="1475984" y="144016"/>
                  </a:cubicBezTo>
                  <a:lnTo>
                    <a:pt x="1475984" y="267469"/>
                  </a:lnTo>
                  <a:lnTo>
                    <a:pt x="0" y="267469"/>
                  </a:lnTo>
                  <a:lnTo>
                    <a:pt x="0" y="2283693"/>
                  </a:lnTo>
                  <a:lnTo>
                    <a:pt x="852101" y="2283693"/>
                  </a:lnTo>
                  <a:lnTo>
                    <a:pt x="323771" y="3248012"/>
                  </a:lnTo>
                  <a:lnTo>
                    <a:pt x="621526" y="3248012"/>
                  </a:lnTo>
                  <a:lnTo>
                    <a:pt x="1149856" y="2283693"/>
                  </a:lnTo>
                  <a:lnTo>
                    <a:pt x="2090146" y="2283693"/>
                  </a:lnTo>
                  <a:lnTo>
                    <a:pt x="2618476" y="3248012"/>
                  </a:lnTo>
                  <a:lnTo>
                    <a:pt x="2916231" y="3248012"/>
                  </a:lnTo>
                  <a:lnTo>
                    <a:pt x="2387901" y="2283693"/>
                  </a:lnTo>
                  <a:lnTo>
                    <a:pt x="3240000" y="2283693"/>
                  </a:lnTo>
                  <a:lnTo>
                    <a:pt x="3240000" y="267469"/>
                  </a:lnTo>
                  <a:lnTo>
                    <a:pt x="1764016" y="267469"/>
                  </a:lnTo>
                  <a:lnTo>
                    <a:pt x="1764016" y="144016"/>
                  </a:lnTo>
                  <a:cubicBezTo>
                    <a:pt x="1764016" y="64478"/>
                    <a:pt x="1699538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5" name="Isosceles Triangle 8">
              <a:extLst>
                <a:ext uri="{FF2B5EF4-FFF2-40B4-BE49-F238E27FC236}">
                  <a16:creationId xmlns:a16="http://schemas.microsoft.com/office/drawing/2014/main" id="{9E5C2E70-87A2-4C2D-BC37-70959FD15E71}"/>
                </a:ext>
              </a:extLst>
            </p:cNvPr>
            <p:cNvSpPr/>
            <p:nvPr/>
          </p:nvSpPr>
          <p:spPr>
            <a:xfrm rot="16200000">
              <a:off x="8171720" y="2571277"/>
              <a:ext cx="341731" cy="407434"/>
            </a:xfrm>
            <a:custGeom>
              <a:avLst/>
              <a:gdLst/>
              <a:ahLst/>
              <a:cxnLst/>
              <a:rect l="l" t="t" r="r" b="b"/>
              <a:pathLst>
                <a:path w="2708011" h="3228660">
                  <a:moveTo>
                    <a:pt x="1895121" y="2005092"/>
                  </a:moveTo>
                  <a:cubicBezTo>
                    <a:pt x="1769067" y="2196199"/>
                    <a:pt x="1559641" y="2315968"/>
                    <a:pt x="1331007" y="2327705"/>
                  </a:cubicBezTo>
                  <a:cubicBezTo>
                    <a:pt x="1102373" y="2339443"/>
                    <a:pt x="881783" y="2241749"/>
                    <a:pt x="736821" y="2064556"/>
                  </a:cubicBezTo>
                  <a:lnTo>
                    <a:pt x="885891" y="1942602"/>
                  </a:lnTo>
                  <a:cubicBezTo>
                    <a:pt x="992076" y="2072396"/>
                    <a:pt x="1153658" y="2143956"/>
                    <a:pt x="1321132" y="2135359"/>
                  </a:cubicBezTo>
                  <a:cubicBezTo>
                    <a:pt x="1488607" y="2126761"/>
                    <a:pt x="1642011" y="2039030"/>
                    <a:pt x="1734346" y="1899045"/>
                  </a:cubicBezTo>
                  <a:close/>
                  <a:moveTo>
                    <a:pt x="2315256" y="2179725"/>
                  </a:moveTo>
                  <a:cubicBezTo>
                    <a:pt x="2124977" y="2519973"/>
                    <a:pt x="1777729" y="2743099"/>
                    <a:pt x="1389179" y="2774782"/>
                  </a:cubicBezTo>
                  <a:cubicBezTo>
                    <a:pt x="1000629" y="2806465"/>
                    <a:pt x="621821" y="2642541"/>
                    <a:pt x="378934" y="2337614"/>
                  </a:cubicBezTo>
                  <a:lnTo>
                    <a:pt x="519502" y="2225645"/>
                  </a:lnTo>
                  <a:cubicBezTo>
                    <a:pt x="725082" y="2483736"/>
                    <a:pt x="1045705" y="2622480"/>
                    <a:pt x="1374574" y="2595664"/>
                  </a:cubicBezTo>
                  <a:cubicBezTo>
                    <a:pt x="1703443" y="2568848"/>
                    <a:pt x="1997353" y="2379994"/>
                    <a:pt x="2158406" y="2092008"/>
                  </a:cubicBezTo>
                  <a:close/>
                  <a:moveTo>
                    <a:pt x="2315941" y="1615003"/>
                  </a:moveTo>
                  <a:lnTo>
                    <a:pt x="272242" y="1615003"/>
                  </a:lnTo>
                  <a:lnTo>
                    <a:pt x="872561" y="666216"/>
                  </a:lnTo>
                  <a:lnTo>
                    <a:pt x="872561" y="219906"/>
                  </a:lnTo>
                  <a:cubicBezTo>
                    <a:pt x="872561" y="98674"/>
                    <a:pt x="970839" y="396"/>
                    <a:pt x="1092071" y="396"/>
                  </a:cubicBezTo>
                  <a:lnTo>
                    <a:pt x="1293841" y="396"/>
                  </a:lnTo>
                  <a:lnTo>
                    <a:pt x="1294092" y="0"/>
                  </a:lnTo>
                  <a:lnTo>
                    <a:pt x="1294343" y="396"/>
                  </a:lnTo>
                  <a:lnTo>
                    <a:pt x="1470231" y="396"/>
                  </a:lnTo>
                  <a:cubicBezTo>
                    <a:pt x="1591463" y="396"/>
                    <a:pt x="1689741" y="98674"/>
                    <a:pt x="1689741" y="219906"/>
                  </a:cubicBezTo>
                  <a:lnTo>
                    <a:pt x="1689741" y="625313"/>
                  </a:lnTo>
                  <a:close/>
                  <a:moveTo>
                    <a:pt x="2708011" y="2399368"/>
                  </a:moveTo>
                  <a:cubicBezTo>
                    <a:pt x="2440740" y="2877288"/>
                    <a:pt x="1950128" y="3187847"/>
                    <a:pt x="1403807" y="3224932"/>
                  </a:cubicBezTo>
                  <a:cubicBezTo>
                    <a:pt x="857486" y="3262017"/>
                    <a:pt x="329406" y="3020609"/>
                    <a:pt x="0" y="2583191"/>
                  </a:cubicBezTo>
                  <a:lnTo>
                    <a:pt x="143153" y="2475389"/>
                  </a:lnTo>
                  <a:cubicBezTo>
                    <a:pt x="436120" y="2864419"/>
                    <a:pt x="905784" y="3079123"/>
                    <a:pt x="1391671" y="3046140"/>
                  </a:cubicBezTo>
                  <a:cubicBezTo>
                    <a:pt x="1877558" y="3013157"/>
                    <a:pt x="2313899" y="2736952"/>
                    <a:pt x="2551604" y="23118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07D9B420-C724-47AD-99D8-B0CF808B18A4}"/>
                </a:ext>
              </a:extLst>
            </p:cNvPr>
            <p:cNvSpPr/>
            <p:nvPr/>
          </p:nvSpPr>
          <p:spPr>
            <a:xfrm>
              <a:off x="7499478" y="4120129"/>
              <a:ext cx="362427" cy="36242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415334" y="1947658"/>
                  </a:moveTo>
                  <a:lnTo>
                    <a:pt x="838053" y="2871852"/>
                  </a:lnTo>
                  <a:cubicBezTo>
                    <a:pt x="1312591" y="3168264"/>
                    <a:pt x="1913932" y="3170879"/>
                    <a:pt x="2391030" y="2878606"/>
                  </a:cubicBezTo>
                  <a:lnTo>
                    <a:pt x="1821709" y="1949263"/>
                  </a:lnTo>
                  <a:cubicBezTo>
                    <a:pt x="1763478" y="1986502"/>
                    <a:pt x="1694174" y="2007350"/>
                    <a:pt x="1620000" y="2007350"/>
                  </a:cubicBezTo>
                  <a:cubicBezTo>
                    <a:pt x="1544621" y="2007350"/>
                    <a:pt x="1474270" y="1985818"/>
                    <a:pt x="1415334" y="1947658"/>
                  </a:cubicBezTo>
                  <a:close/>
                  <a:moveTo>
                    <a:pt x="1620001" y="1350973"/>
                  </a:moveTo>
                  <a:cubicBezTo>
                    <a:pt x="1471421" y="1350973"/>
                    <a:pt x="1350973" y="1471421"/>
                    <a:pt x="1350973" y="1620001"/>
                  </a:cubicBezTo>
                  <a:cubicBezTo>
                    <a:pt x="1350973" y="1768581"/>
                    <a:pt x="1471421" y="1889029"/>
                    <a:pt x="1620001" y="1889029"/>
                  </a:cubicBezTo>
                  <a:cubicBezTo>
                    <a:pt x="1768581" y="1889029"/>
                    <a:pt x="1889029" y="1768581"/>
                    <a:pt x="1889029" y="1620001"/>
                  </a:cubicBezTo>
                  <a:cubicBezTo>
                    <a:pt x="1889029" y="1471421"/>
                    <a:pt x="1768581" y="1350973"/>
                    <a:pt x="1620001" y="1350973"/>
                  </a:cubicBezTo>
                  <a:close/>
                  <a:moveTo>
                    <a:pt x="2324470" y="322965"/>
                  </a:moveTo>
                  <a:lnTo>
                    <a:pt x="1804044" y="1281148"/>
                  </a:lnTo>
                  <a:cubicBezTo>
                    <a:pt x="1925507" y="1345192"/>
                    <a:pt x="2007350" y="1473038"/>
                    <a:pt x="2007350" y="1620000"/>
                  </a:cubicBezTo>
                  <a:lnTo>
                    <a:pt x="2005998" y="1633413"/>
                  </a:lnTo>
                  <a:lnTo>
                    <a:pt x="3095109" y="1671260"/>
                  </a:lnTo>
                  <a:cubicBezTo>
                    <a:pt x="3114541" y="1112092"/>
                    <a:pt x="2816135" y="590008"/>
                    <a:pt x="2324470" y="322965"/>
                  </a:cubicBezTo>
                  <a:close/>
                  <a:moveTo>
                    <a:pt x="926838" y="316888"/>
                  </a:moveTo>
                  <a:cubicBezTo>
                    <a:pt x="432869" y="579644"/>
                    <a:pt x="129933" y="1099113"/>
                    <a:pt x="144500" y="1658429"/>
                  </a:cubicBezTo>
                  <a:lnTo>
                    <a:pt x="1233664" y="1630062"/>
                  </a:lnTo>
                  <a:cubicBezTo>
                    <a:pt x="1232693" y="1626734"/>
                    <a:pt x="1232650" y="1623372"/>
                    <a:pt x="1232650" y="1620000"/>
                  </a:cubicBezTo>
                  <a:cubicBezTo>
                    <a:pt x="1232650" y="1471836"/>
                    <a:pt x="1315838" y="1343102"/>
                    <a:pt x="1438904" y="1279548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7" name="Donut 24">
              <a:extLst>
                <a:ext uri="{FF2B5EF4-FFF2-40B4-BE49-F238E27FC236}">
                  <a16:creationId xmlns:a16="http://schemas.microsoft.com/office/drawing/2014/main" id="{E13B696B-7A43-4E3E-BFE3-B6CDF6E0CD12}"/>
                </a:ext>
              </a:extLst>
            </p:cNvPr>
            <p:cNvSpPr/>
            <p:nvPr/>
          </p:nvSpPr>
          <p:spPr>
            <a:xfrm>
              <a:off x="5808307" y="4806224"/>
              <a:ext cx="396474" cy="399702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1">
              <a:extLst>
                <a:ext uri="{FF2B5EF4-FFF2-40B4-BE49-F238E27FC236}">
                  <a16:creationId xmlns:a16="http://schemas.microsoft.com/office/drawing/2014/main" id="{6FC6C68E-227A-4566-AFC0-0C404891A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107" y="2547671"/>
              <a:ext cx="383121" cy="386319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grpSp>
          <p:nvGrpSpPr>
            <p:cNvPr id="29" name="그룹 43">
              <a:extLst>
                <a:ext uri="{FF2B5EF4-FFF2-40B4-BE49-F238E27FC236}">
                  <a16:creationId xmlns:a16="http://schemas.microsoft.com/office/drawing/2014/main" id="{FF4CB353-5394-401C-836B-6AE492231362}"/>
                </a:ext>
              </a:extLst>
            </p:cNvPr>
            <p:cNvGrpSpPr/>
            <p:nvPr/>
          </p:nvGrpSpPr>
          <p:grpSpPr>
            <a:xfrm>
              <a:off x="4208243" y="2644948"/>
              <a:ext cx="940156" cy="1298632"/>
              <a:chOff x="4208243" y="2644948"/>
              <a:chExt cx="940156" cy="1298632"/>
            </a:xfrm>
          </p:grpSpPr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908610C5-55F3-4856-B163-D6EDF2A3B260}"/>
                  </a:ext>
                </a:extLst>
              </p:cNvPr>
              <p:cNvSpPr/>
              <p:nvPr/>
            </p:nvSpPr>
            <p:spPr>
              <a:xfrm rot="10800000">
                <a:off x="4208243" y="2644948"/>
                <a:ext cx="940156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D1C1146-D750-4C3E-AA0C-FFE394228775}"/>
                  </a:ext>
                </a:extLst>
              </p:cNvPr>
              <p:cNvSpPr/>
              <p:nvPr/>
            </p:nvSpPr>
            <p:spPr>
              <a:xfrm rot="8013803">
                <a:off x="4525257" y="3527303"/>
                <a:ext cx="665367" cy="16718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44">
              <a:extLst>
                <a:ext uri="{FF2B5EF4-FFF2-40B4-BE49-F238E27FC236}">
                  <a16:creationId xmlns:a16="http://schemas.microsoft.com/office/drawing/2014/main" id="{865F5BA2-10BE-4C30-AE8B-66AF27F9721B}"/>
                </a:ext>
              </a:extLst>
            </p:cNvPr>
            <p:cNvGrpSpPr/>
            <p:nvPr/>
          </p:nvGrpSpPr>
          <p:grpSpPr>
            <a:xfrm>
              <a:off x="4949768" y="3468925"/>
              <a:ext cx="1023989" cy="1021535"/>
              <a:chOff x="4949768" y="3468925"/>
              <a:chExt cx="1023989" cy="1021535"/>
            </a:xfrm>
          </p:grpSpPr>
          <p:sp>
            <p:nvSpPr>
              <p:cNvPr id="37" name="Rectangle 15">
                <a:extLst>
                  <a:ext uri="{FF2B5EF4-FFF2-40B4-BE49-F238E27FC236}">
                    <a16:creationId xmlns:a16="http://schemas.microsoft.com/office/drawing/2014/main" id="{A8AEA913-92D0-4F18-B84B-2632FEB8F871}"/>
                  </a:ext>
                </a:extLst>
              </p:cNvPr>
              <p:cNvSpPr/>
              <p:nvPr/>
            </p:nvSpPr>
            <p:spPr>
              <a:xfrm rot="8033242">
                <a:off x="4933409" y="3485284"/>
                <a:ext cx="940158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40">
                <a:extLst>
                  <a:ext uri="{FF2B5EF4-FFF2-40B4-BE49-F238E27FC236}">
                    <a16:creationId xmlns:a16="http://schemas.microsoft.com/office/drawing/2014/main" id="{5E124F88-6757-4964-9228-F96E326388C4}"/>
                  </a:ext>
                </a:extLst>
              </p:cNvPr>
              <p:cNvSpPr/>
              <p:nvPr/>
            </p:nvSpPr>
            <p:spPr>
              <a:xfrm rot="5400000">
                <a:off x="5557480" y="4074183"/>
                <a:ext cx="665367" cy="16718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45">
              <a:extLst>
                <a:ext uri="{FF2B5EF4-FFF2-40B4-BE49-F238E27FC236}">
                  <a16:creationId xmlns:a16="http://schemas.microsoft.com/office/drawing/2014/main" id="{A0E380D1-830A-4D69-B573-58F7EEA169CA}"/>
                </a:ext>
              </a:extLst>
            </p:cNvPr>
            <p:cNvGrpSpPr/>
            <p:nvPr/>
          </p:nvGrpSpPr>
          <p:grpSpPr>
            <a:xfrm>
              <a:off x="6039431" y="3513963"/>
              <a:ext cx="1041907" cy="982036"/>
              <a:chOff x="6039431" y="3513963"/>
              <a:chExt cx="1041907" cy="982036"/>
            </a:xfrm>
          </p:grpSpPr>
          <p:sp>
            <p:nvSpPr>
              <p:cNvPr id="35" name="Rectangle 15">
                <a:extLst>
                  <a:ext uri="{FF2B5EF4-FFF2-40B4-BE49-F238E27FC236}">
                    <a16:creationId xmlns:a16="http://schemas.microsoft.com/office/drawing/2014/main" id="{CD6097C7-30D5-4FFD-A105-02D074143401}"/>
                  </a:ext>
                </a:extLst>
              </p:cNvPr>
              <p:cNvSpPr/>
              <p:nvPr/>
            </p:nvSpPr>
            <p:spPr>
              <a:xfrm rot="5400000">
                <a:off x="6023072" y="3572201"/>
                <a:ext cx="940157" cy="907439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41">
                <a:extLst>
                  <a:ext uri="{FF2B5EF4-FFF2-40B4-BE49-F238E27FC236}">
                    <a16:creationId xmlns:a16="http://schemas.microsoft.com/office/drawing/2014/main" id="{A66988D2-5EE1-41E0-8FB9-B236BD886627}"/>
                  </a:ext>
                </a:extLst>
              </p:cNvPr>
              <p:cNvSpPr/>
              <p:nvPr/>
            </p:nvSpPr>
            <p:spPr>
              <a:xfrm rot="2700000">
                <a:off x="6665061" y="3763053"/>
                <a:ext cx="665367" cy="1671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46">
              <a:extLst>
                <a:ext uri="{FF2B5EF4-FFF2-40B4-BE49-F238E27FC236}">
                  <a16:creationId xmlns:a16="http://schemas.microsoft.com/office/drawing/2014/main" id="{EA465519-3AAF-4B86-BD49-33B9ED4EA9B3}"/>
                </a:ext>
              </a:extLst>
            </p:cNvPr>
            <p:cNvGrpSpPr/>
            <p:nvPr/>
          </p:nvGrpSpPr>
          <p:grpSpPr>
            <a:xfrm>
              <a:off x="6863408" y="2730302"/>
              <a:ext cx="1026294" cy="1024172"/>
              <a:chOff x="6863408" y="2730302"/>
              <a:chExt cx="1026294" cy="1024172"/>
            </a:xfrm>
          </p:grpSpPr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5EA1E711-66CD-41B8-84C0-6CAF2168C84D}"/>
                  </a:ext>
                </a:extLst>
              </p:cNvPr>
              <p:cNvSpPr/>
              <p:nvPr/>
            </p:nvSpPr>
            <p:spPr>
              <a:xfrm rot="2633242">
                <a:off x="6863408" y="2847034"/>
                <a:ext cx="940157" cy="907440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42">
                <a:extLst>
                  <a:ext uri="{FF2B5EF4-FFF2-40B4-BE49-F238E27FC236}">
                    <a16:creationId xmlns:a16="http://schemas.microsoft.com/office/drawing/2014/main" id="{91F199D2-CA64-4599-BE1E-D35BEB00598B}"/>
                  </a:ext>
                </a:extLst>
              </p:cNvPr>
              <p:cNvSpPr/>
              <p:nvPr/>
            </p:nvSpPr>
            <p:spPr>
              <a:xfrm>
                <a:off x="7224335" y="2730302"/>
                <a:ext cx="665367" cy="16718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69C8B1-0783-47C3-9FCF-50BC476B9203}"/>
              </a:ext>
            </a:extLst>
          </p:cNvPr>
          <p:cNvGrpSpPr/>
          <p:nvPr/>
        </p:nvGrpSpPr>
        <p:grpSpPr>
          <a:xfrm>
            <a:off x="5099306" y="1617067"/>
            <a:ext cx="2051694" cy="2050642"/>
            <a:chOff x="4574848" y="1897856"/>
            <a:chExt cx="3028217" cy="30266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417EA-78B0-43E8-9A1E-F763DCD07371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7BEB685-E631-4D08-9C55-6A4907AD33BC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Freeform 55">
            <a:extLst>
              <a:ext uri="{FF2B5EF4-FFF2-40B4-BE49-F238E27FC236}">
                <a16:creationId xmlns:a16="http://schemas.microsoft.com/office/drawing/2014/main" id="{180A392A-CDDA-47A9-87BF-2AB6E798CE4C}"/>
              </a:ext>
            </a:extLst>
          </p:cNvPr>
          <p:cNvSpPr/>
          <p:nvPr/>
        </p:nvSpPr>
        <p:spPr>
          <a:xfrm rot="3600000">
            <a:off x="5785278" y="1876688"/>
            <a:ext cx="619646" cy="151834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A7EA9D-4F56-4B5D-8176-9BD64C477073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986100-3707-4AF4-88C1-2FF26936AA54}"/>
              </a:ext>
            </a:extLst>
          </p:cNvPr>
          <p:cNvSpPr/>
          <p:nvPr/>
        </p:nvSpPr>
        <p:spPr>
          <a:xfrm>
            <a:off x="3476625" y="2143749"/>
            <a:ext cx="4482852" cy="432048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val 22">
            <a:extLst>
              <a:ext uri="{FF2B5EF4-FFF2-40B4-BE49-F238E27FC236}">
                <a16:creationId xmlns:a16="http://schemas.microsoft.com/office/drawing/2014/main" id="{20D54D68-D2F3-4FD7-922A-623070635988}"/>
              </a:ext>
            </a:extLst>
          </p:cNvPr>
          <p:cNvSpPr/>
          <p:nvPr/>
        </p:nvSpPr>
        <p:spPr>
          <a:xfrm>
            <a:off x="4136890" y="3934595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23">
            <a:extLst>
              <a:ext uri="{FF2B5EF4-FFF2-40B4-BE49-F238E27FC236}">
                <a16:creationId xmlns:a16="http://schemas.microsoft.com/office/drawing/2014/main" id="{364C687C-8DE8-44B3-B64C-FA3EAFA42153}"/>
              </a:ext>
            </a:extLst>
          </p:cNvPr>
          <p:cNvSpPr/>
          <p:nvPr/>
        </p:nvSpPr>
        <p:spPr>
          <a:xfrm>
            <a:off x="4136890" y="5280681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6266BF0B-F9C4-4ED0-88F8-03F29D5617AC}"/>
              </a:ext>
            </a:extLst>
          </p:cNvPr>
          <p:cNvGrpSpPr/>
          <p:nvPr/>
        </p:nvGrpSpPr>
        <p:grpSpPr>
          <a:xfrm>
            <a:off x="5016864" y="3834773"/>
            <a:ext cx="2403111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548C93-C82F-4C9F-B03B-EA5AFF16855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1FC330-03AC-4D43-94EA-A06BC6E7F97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B96B84F7-061C-4A30-B2BF-4184BBDF649C}"/>
              </a:ext>
            </a:extLst>
          </p:cNvPr>
          <p:cNvGrpSpPr/>
          <p:nvPr/>
        </p:nvGrpSpPr>
        <p:grpSpPr>
          <a:xfrm>
            <a:off x="5016864" y="5180859"/>
            <a:ext cx="2403111" cy="923330"/>
            <a:chOff x="2551705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57E32D-9089-448F-A875-0B35500DA8E2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FE25CA-900A-40BA-8024-588759465548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" name="Oval 21">
            <a:extLst>
              <a:ext uri="{FF2B5EF4-FFF2-40B4-BE49-F238E27FC236}">
                <a16:creationId xmlns:a16="http://schemas.microsoft.com/office/drawing/2014/main" id="{166744F0-BB08-44A6-AA3C-6F2D9E6000EE}"/>
              </a:ext>
            </a:extLst>
          </p:cNvPr>
          <p:cNvSpPr/>
          <p:nvPr/>
        </p:nvSpPr>
        <p:spPr>
          <a:xfrm>
            <a:off x="4136890" y="2552587"/>
            <a:ext cx="723687" cy="7236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0BA8CF0C-DCD5-4D15-9339-E3A1E062C04E}"/>
              </a:ext>
            </a:extLst>
          </p:cNvPr>
          <p:cNvGrpSpPr/>
          <p:nvPr/>
        </p:nvGrpSpPr>
        <p:grpSpPr>
          <a:xfrm>
            <a:off x="5016864" y="2452765"/>
            <a:ext cx="2419444" cy="923330"/>
            <a:chOff x="2551705" y="4283314"/>
            <a:chExt cx="237302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BD6765-6EC1-4DB5-B192-2EA6221549B5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FA1B21-06E2-4958-AAF8-2EB3568D23CC}"/>
                </a:ext>
              </a:extLst>
            </p:cNvPr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1E027CE6-0CD8-4E99-BD6B-3813AA4B6C2F}"/>
              </a:ext>
            </a:extLst>
          </p:cNvPr>
          <p:cNvSpPr/>
          <p:nvPr/>
        </p:nvSpPr>
        <p:spPr>
          <a:xfrm>
            <a:off x="4306648" y="2739607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8" name="Rounded Rectangle 27">
            <a:extLst>
              <a:ext uri="{FF2B5EF4-FFF2-40B4-BE49-F238E27FC236}">
                <a16:creationId xmlns:a16="http://schemas.microsoft.com/office/drawing/2014/main" id="{FBE95AC0-B256-4237-9E6A-5C8D90DA4B1A}"/>
              </a:ext>
            </a:extLst>
          </p:cNvPr>
          <p:cNvSpPr/>
          <p:nvPr/>
        </p:nvSpPr>
        <p:spPr>
          <a:xfrm>
            <a:off x="4286212" y="5499707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7EDBEDDB-261C-469B-BAE0-DC2D02CFAE8B}"/>
              </a:ext>
            </a:extLst>
          </p:cNvPr>
          <p:cNvSpPr/>
          <p:nvPr/>
        </p:nvSpPr>
        <p:spPr>
          <a:xfrm>
            <a:off x="4290518" y="4150932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">
            <a:extLst>
              <a:ext uri="{FF2B5EF4-FFF2-40B4-BE49-F238E27FC236}">
                <a16:creationId xmlns:a16="http://schemas.microsoft.com/office/drawing/2014/main" id="{6BF95206-A83E-4B57-A1F3-91675C0D6104}"/>
              </a:ext>
            </a:extLst>
          </p:cNvPr>
          <p:cNvSpPr/>
          <p:nvPr/>
        </p:nvSpPr>
        <p:spPr>
          <a:xfrm>
            <a:off x="601078" y="534160"/>
            <a:ext cx="42594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Simple Portfolio </a:t>
            </a:r>
          </a:p>
          <a:p>
            <a:r>
              <a:rPr lang="en-US" altLang="ko-KR" sz="4000" b="1" dirty="0">
                <a:solidFill>
                  <a:schemeClr val="accent3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CEA151-9442-4E3A-B59C-A1433ECC5757}"/>
              </a:ext>
            </a:extLst>
          </p:cNvPr>
          <p:cNvSpPr txBox="1"/>
          <p:nvPr/>
        </p:nvSpPr>
        <p:spPr>
          <a:xfrm>
            <a:off x="606265" y="5134692"/>
            <a:ext cx="2792216" cy="1292662"/>
          </a:xfrm>
          <a:prstGeom prst="rect">
            <a:avLst/>
          </a:prstGeom>
          <a:noFill/>
        </p:spPr>
        <p:txBody>
          <a:bodyPr wrap="square" lIns="72000" tIns="0" rIns="36000" bIns="0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Professional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53BD64-D483-42AE-B49A-3111917D18A8}"/>
              </a:ext>
            </a:extLst>
          </p:cNvPr>
          <p:cNvGrpSpPr/>
          <p:nvPr/>
        </p:nvGrpSpPr>
        <p:grpSpPr>
          <a:xfrm>
            <a:off x="3859281" y="3981584"/>
            <a:ext cx="2164713" cy="1549726"/>
            <a:chOff x="1879337" y="1628800"/>
            <a:chExt cx="2596514" cy="1858853"/>
          </a:xfrm>
          <a:solidFill>
            <a:schemeClr val="accent1"/>
          </a:solidFill>
        </p:grpSpPr>
        <p:sp>
          <p:nvSpPr>
            <p:cNvPr id="4" name="Donut 4">
              <a:extLst>
                <a:ext uri="{FF2B5EF4-FFF2-40B4-BE49-F238E27FC236}">
                  <a16:creationId xmlns:a16="http://schemas.microsoft.com/office/drawing/2014/main" id="{4DA381FA-1EAD-468A-8B1F-7C03B9B7CE1D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DDA421-1D98-42A2-8E96-D9EF4A829F64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EA003F89-9B1A-4E3B-A1CB-03EC814066C9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4A6D3-0834-4E9B-89E2-B55CF043852E}"/>
              </a:ext>
            </a:extLst>
          </p:cNvPr>
          <p:cNvGrpSpPr/>
          <p:nvPr/>
        </p:nvGrpSpPr>
        <p:grpSpPr>
          <a:xfrm rot="10800000">
            <a:off x="6154049" y="2290042"/>
            <a:ext cx="2155921" cy="1549726"/>
            <a:chOff x="1889883" y="1628800"/>
            <a:chExt cx="2585968" cy="1858853"/>
          </a:xfrm>
          <a:solidFill>
            <a:schemeClr val="accent3"/>
          </a:solidFill>
        </p:grpSpPr>
        <p:sp>
          <p:nvSpPr>
            <p:cNvPr id="8" name="Donut 8">
              <a:extLst>
                <a:ext uri="{FF2B5EF4-FFF2-40B4-BE49-F238E27FC236}">
                  <a16:creationId xmlns:a16="http://schemas.microsoft.com/office/drawing/2014/main" id="{EA19E16F-013C-4633-88F3-5463067DDC51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A01951-FD2B-4D0B-A8B7-3F7CBD1B323E}"/>
                </a:ext>
              </a:extLst>
            </p:cNvPr>
            <p:cNvSpPr/>
            <p:nvPr/>
          </p:nvSpPr>
          <p:spPr>
            <a:xfrm rot="10800000">
              <a:off x="2457653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E2A6C1DE-C921-4C74-B16C-4615F310A25E}"/>
                </a:ext>
              </a:extLst>
            </p:cNvPr>
            <p:cNvSpPr/>
            <p:nvPr/>
          </p:nvSpPr>
          <p:spPr>
            <a:xfrm rot="16200000">
              <a:off x="1842769" y="2851618"/>
              <a:ext cx="683149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582FD8-D8D7-40C2-BE52-1B0EA1B9F8F4}"/>
              </a:ext>
            </a:extLst>
          </p:cNvPr>
          <p:cNvGrpSpPr/>
          <p:nvPr/>
        </p:nvGrpSpPr>
        <p:grpSpPr>
          <a:xfrm rot="5400000">
            <a:off x="4166770" y="1982545"/>
            <a:ext cx="2164716" cy="1549728"/>
            <a:chOff x="1879337" y="1628800"/>
            <a:chExt cx="2596514" cy="1858853"/>
          </a:xfrm>
          <a:solidFill>
            <a:schemeClr val="accent4"/>
          </a:solidFill>
        </p:grpSpPr>
        <p:sp>
          <p:nvSpPr>
            <p:cNvPr id="12" name="Donut 12">
              <a:extLst>
                <a:ext uri="{FF2B5EF4-FFF2-40B4-BE49-F238E27FC236}">
                  <a16:creationId xmlns:a16="http://schemas.microsoft.com/office/drawing/2014/main" id="{87CD05C1-268B-4D72-A87C-C33994AC646F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B1B2BC-58D6-45B9-8821-EB2473D17342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E06B2F1-F4CC-4248-B08B-B7FE90426A65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9FD489-AA7C-472B-83A0-9B3428DC26D4}"/>
              </a:ext>
            </a:extLst>
          </p:cNvPr>
          <p:cNvGrpSpPr/>
          <p:nvPr/>
        </p:nvGrpSpPr>
        <p:grpSpPr>
          <a:xfrm rot="16200000">
            <a:off x="5846554" y="4289078"/>
            <a:ext cx="2164714" cy="1549726"/>
            <a:chOff x="1879337" y="1628800"/>
            <a:chExt cx="2596514" cy="1858853"/>
          </a:xfrm>
          <a:solidFill>
            <a:schemeClr val="accent2"/>
          </a:solidFill>
        </p:grpSpPr>
        <p:sp>
          <p:nvSpPr>
            <p:cNvPr id="16" name="Donut 16">
              <a:extLst>
                <a:ext uri="{FF2B5EF4-FFF2-40B4-BE49-F238E27FC236}">
                  <a16:creationId xmlns:a16="http://schemas.microsoft.com/office/drawing/2014/main" id="{6144A6CD-E004-4601-8D94-16BAA00ECCAB}"/>
                </a:ext>
              </a:extLst>
            </p:cNvPr>
            <p:cNvSpPr/>
            <p:nvPr/>
          </p:nvSpPr>
          <p:spPr>
            <a:xfrm>
              <a:off x="2747659" y="1628800"/>
              <a:ext cx="1728192" cy="1728192"/>
            </a:xfrm>
            <a:prstGeom prst="don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0B52C9-5B2C-4631-943B-7F5FF054A919}"/>
                </a:ext>
              </a:extLst>
            </p:cNvPr>
            <p:cNvSpPr/>
            <p:nvPr/>
          </p:nvSpPr>
          <p:spPr>
            <a:xfrm rot="10800000">
              <a:off x="2447108" y="2933701"/>
              <a:ext cx="1044000" cy="4232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399B31B-44D1-44AC-B4B3-267631BF8B6C}"/>
                </a:ext>
              </a:extLst>
            </p:cNvPr>
            <p:cNvSpPr/>
            <p:nvPr/>
          </p:nvSpPr>
          <p:spPr>
            <a:xfrm rot="16200000">
              <a:off x="1832224" y="2851618"/>
              <a:ext cx="683148" cy="58892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340AF4-5278-49CF-8636-B20ED2D01C30}"/>
              </a:ext>
            </a:extLst>
          </p:cNvPr>
          <p:cNvSpPr txBox="1"/>
          <p:nvPr/>
        </p:nvSpPr>
        <p:spPr>
          <a:xfrm rot="5400000">
            <a:off x="4091516" y="2503272"/>
            <a:ext cx="134152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DF827-6F11-4C6F-80EB-74055626350D}"/>
              </a:ext>
            </a:extLst>
          </p:cNvPr>
          <p:cNvSpPr txBox="1"/>
          <p:nvPr/>
        </p:nvSpPr>
        <p:spPr>
          <a:xfrm>
            <a:off x="6731089" y="2437144"/>
            <a:ext cx="129028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B750A5-C230-4BDE-B261-5E9FCC7A9A59}"/>
              </a:ext>
            </a:extLst>
          </p:cNvPr>
          <p:cNvSpPr txBox="1"/>
          <p:nvPr/>
        </p:nvSpPr>
        <p:spPr>
          <a:xfrm>
            <a:off x="4218332" y="5101408"/>
            <a:ext cx="15592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7328A3-5E27-4860-ADB9-07F824E0CCFD}"/>
              </a:ext>
            </a:extLst>
          </p:cNvPr>
          <p:cNvSpPr txBox="1"/>
          <p:nvPr/>
        </p:nvSpPr>
        <p:spPr>
          <a:xfrm rot="5400000">
            <a:off x="6781851" y="5025387"/>
            <a:ext cx="127430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Contents Here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765998-1224-487F-9C92-3EB998284EAE}"/>
              </a:ext>
            </a:extLst>
          </p:cNvPr>
          <p:cNvGrpSpPr/>
          <p:nvPr/>
        </p:nvGrpSpPr>
        <p:grpSpPr>
          <a:xfrm>
            <a:off x="7903322" y="5018360"/>
            <a:ext cx="2983151" cy="1107996"/>
            <a:chOff x="6210996" y="1433695"/>
            <a:chExt cx="1712591" cy="78825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E57F80-BE1B-442E-86BF-11C02B0ABC4D}"/>
                </a:ext>
              </a:extLst>
            </p:cNvPr>
            <p:cNvSpPr txBox="1"/>
            <p:nvPr/>
          </p:nvSpPr>
          <p:spPr>
            <a:xfrm>
              <a:off x="6211001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5ED404-89D8-4991-AD6C-63C2D045B1C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59AA6A-2676-4C5C-9E6C-7305AD81E297}"/>
              </a:ext>
            </a:extLst>
          </p:cNvPr>
          <p:cNvGrpSpPr/>
          <p:nvPr/>
        </p:nvGrpSpPr>
        <p:grpSpPr>
          <a:xfrm>
            <a:off x="8495560" y="2033416"/>
            <a:ext cx="2983156" cy="1107996"/>
            <a:chOff x="6210996" y="1433695"/>
            <a:chExt cx="1712589" cy="78825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5E305F-1970-46A8-97A0-40480255C363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FA9600-E5CC-40B4-8ED5-3EFE2338B2EC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FA6948-F226-495D-9AF4-E0BA24A98CFC}"/>
              </a:ext>
            </a:extLst>
          </p:cNvPr>
          <p:cNvGrpSpPr/>
          <p:nvPr/>
        </p:nvGrpSpPr>
        <p:grpSpPr>
          <a:xfrm>
            <a:off x="706622" y="4693041"/>
            <a:ext cx="2983167" cy="1107996"/>
            <a:chOff x="6210996" y="1433695"/>
            <a:chExt cx="1712589" cy="7882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D8ADDF-4F1A-4A19-B838-5916E2F3CFEF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B0F198-5D8B-4C6A-95B8-6959C8BC3420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221317-5D0E-425A-A52E-A253614C7D35}"/>
              </a:ext>
            </a:extLst>
          </p:cNvPr>
          <p:cNvGrpSpPr/>
          <p:nvPr/>
        </p:nvGrpSpPr>
        <p:grpSpPr>
          <a:xfrm>
            <a:off x="1327637" y="1734483"/>
            <a:ext cx="2890700" cy="1107996"/>
            <a:chOff x="6210996" y="1433695"/>
            <a:chExt cx="1712589" cy="7882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0ED558-8AB8-405B-8C47-10C80DA3F9F1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577002-D2B5-440A-9520-20606C973264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1BF81E74-199C-4B5A-A37D-BF77ED89DC3F}"/>
              </a:ext>
            </a:extLst>
          </p:cNvPr>
          <p:cNvSpPr/>
          <p:nvPr/>
        </p:nvSpPr>
        <p:spPr>
          <a:xfrm flipH="1">
            <a:off x="5095932" y="4556836"/>
            <a:ext cx="369932" cy="30517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FA4397F9-A73B-428A-A040-C2DAB8DE65FB}"/>
              </a:ext>
            </a:extLst>
          </p:cNvPr>
          <p:cNvSpPr/>
          <p:nvPr/>
        </p:nvSpPr>
        <p:spPr>
          <a:xfrm>
            <a:off x="6691349" y="2930224"/>
            <a:ext cx="366191" cy="36559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8E18E7B2-8B68-4B13-90B2-7D402CC4651F}"/>
              </a:ext>
            </a:extLst>
          </p:cNvPr>
          <p:cNvSpPr/>
          <p:nvPr/>
        </p:nvSpPr>
        <p:spPr>
          <a:xfrm>
            <a:off x="6669676" y="4479617"/>
            <a:ext cx="442214" cy="35689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5FA0243D-3E24-46A8-8440-1AF81D76745B}"/>
              </a:ext>
            </a:extLst>
          </p:cNvPr>
          <p:cNvSpPr/>
          <p:nvPr/>
        </p:nvSpPr>
        <p:spPr>
          <a:xfrm>
            <a:off x="5100150" y="2921486"/>
            <a:ext cx="392569" cy="39205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5197</Words>
  <Application>Microsoft Office PowerPoint</Application>
  <PresentationFormat>Widescreen</PresentationFormat>
  <Paragraphs>558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kim jungae</cp:lastModifiedBy>
  <cp:revision>77</cp:revision>
  <dcterms:created xsi:type="dcterms:W3CDTF">2020-01-20T05:08:25Z</dcterms:created>
  <dcterms:modified xsi:type="dcterms:W3CDTF">2021-07-01T07:44:47Z</dcterms:modified>
</cp:coreProperties>
</file>