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16170" y="5651956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155775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257127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95536" y="2624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2773377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Abstract-Floral-PPT-Design</dc:title>
  <dc:creator>ALLPPT.COM</dc:creator>
  <cp:lastModifiedBy>Registered User</cp:lastModifiedBy>
  <cp:revision>6</cp:revision>
  <dcterms:created xsi:type="dcterms:W3CDTF">2012-06-12T09:01:30Z</dcterms:created>
  <dcterms:modified xsi:type="dcterms:W3CDTF">2014-02-12T09:12:41Z</dcterms:modified>
</cp:coreProperties>
</file>