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7" r:id="rId4"/>
    <p:sldId id="342" r:id="rId5"/>
    <p:sldId id="343" r:id="rId6"/>
    <p:sldId id="259" r:id="rId7"/>
    <p:sldId id="260" r:id="rId8"/>
    <p:sldId id="309" r:id="rId9"/>
    <p:sldId id="307" r:id="rId10"/>
    <p:sldId id="348" r:id="rId11"/>
    <p:sldId id="298" r:id="rId12"/>
    <p:sldId id="310" r:id="rId13"/>
    <p:sldId id="311" r:id="rId14"/>
    <p:sldId id="312" r:id="rId15"/>
    <p:sldId id="313" r:id="rId16"/>
    <p:sldId id="349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85" r:id="rId29"/>
    <p:sldId id="327" r:id="rId30"/>
    <p:sldId id="328" r:id="rId31"/>
    <p:sldId id="329" r:id="rId32"/>
    <p:sldId id="330" r:id="rId33"/>
    <p:sldId id="331" r:id="rId34"/>
    <p:sldId id="350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196" autoAdjust="0"/>
  </p:normalViewPr>
  <p:slideViewPr>
    <p:cSldViewPr snapToGrid="0" showGuides="1">
      <p:cViewPr varScale="1">
        <p:scale>
          <a:sx n="105" d="100"/>
          <a:sy n="105" d="100"/>
        </p:scale>
        <p:origin x="23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3-427C-A2FF-AF7BC58F36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63-427C-A2FF-AF7BC58F36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63-427C-A2FF-AF7BC58F3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100"/>
        <c:axId val="155285760"/>
        <c:axId val="155301760"/>
      </c:barChart>
      <c:catAx>
        <c:axId val="155285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5301760"/>
        <c:crosses val="autoZero"/>
        <c:auto val="1"/>
        <c:lblAlgn val="ctr"/>
        <c:lblOffset val="100"/>
        <c:noMultiLvlLbl val="0"/>
      </c:catAx>
      <c:valAx>
        <c:axId val="155301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528576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1B7-42A8-BDE2-01B32136589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1B7-42A8-BDE2-01B3213658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B7-42A8-BDE2-01B321365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3FC-4444-B938-B61DC93B7ABA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43FC-4444-B938-B61DC93B7AB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FC-4444-B938-B61DC93B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DDD-46D4-A05E-D4186F211C6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DDD-46D4-A05E-D4186F211C6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D-46D4-A05E-D4186F211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E24-4CB6-AA78-14D95D652C6E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E24-4CB6-AA78-14D95D652C6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24-4CB6-AA78-14D95D652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DEC-457B-9869-A0F3B6F9BEA3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DEC-457B-9869-A0F3B6F9BEA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EC-457B-9869-A0F3B6F9B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157-45B4-8FF3-C456E2FEED69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157-45B4-8FF3-C456E2FEE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8157-45B4-8FF3-C456E2FEED6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8157-45B4-8FF3-C456E2FEED6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57-45B4-8FF3-C456E2FEE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1BA-4DA0-B88E-5490911981B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BA-4DA0-B88E-5490911981B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BA-4DA0-B88E-549091198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9B8-4150-ABCF-4492D0C4F9F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9B8-4150-ABCF-4492D0C4F9F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8-4150-ABCF-4492D0C4F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FCE-4F85-9B0A-20D0E5AEEA3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FCE-4F85-9B0A-20D0E5AEEA3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CE-4F85-9B0A-20D0E5AEE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>
            <a:off x="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64BFEB-701F-4523-9B1A-D0CE644C53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9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55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91" r:id="rId8"/>
    <p:sldLayoutId id="2147483680" r:id="rId9"/>
    <p:sldLayoutId id="2147483681" r:id="rId10"/>
    <p:sldLayoutId id="2147483682" r:id="rId11"/>
    <p:sldLayoutId id="2147483693" r:id="rId12"/>
    <p:sldLayoutId id="2147483684" r:id="rId13"/>
    <p:sldLayoutId id="2147483692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36329" y="177177"/>
            <a:ext cx="511505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latin typeface="+mj-lt"/>
              </a:rPr>
              <a:t>Free </a:t>
            </a:r>
          </a:p>
          <a:p>
            <a:r>
              <a:rPr lang="en-US" sz="5400" dirty="0">
                <a:latin typeface="+mj-lt"/>
              </a:rPr>
              <a:t>Abstract Ink</a:t>
            </a:r>
          </a:p>
          <a:p>
            <a:r>
              <a:rPr lang="en-US" sz="5400" dirty="0">
                <a:latin typeface="+mj-lt"/>
              </a:rPr>
              <a:t>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36399" y="2838597"/>
            <a:ext cx="511499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28947" y="3340820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2827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7F93E8-A99F-4926-9105-65810A790DE5}"/>
              </a:ext>
            </a:extLst>
          </p:cNvPr>
          <p:cNvGrpSpPr/>
          <p:nvPr/>
        </p:nvGrpSpPr>
        <p:grpSpPr>
          <a:xfrm>
            <a:off x="4500664" y="2948547"/>
            <a:ext cx="3190672" cy="2178773"/>
            <a:chOff x="3366914" y="2916559"/>
            <a:chExt cx="2424286" cy="1655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4EB6E-D357-4322-B096-7A2E71678706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7FA302-89DB-41FE-8A06-F560DD0F6D08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B05BC86-DC61-435D-9FAF-DFEB7F62073A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BE20D4A4-76AF-4BB1-88DB-268F4DCF1DD4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61E204-0CDD-4D61-B6F4-1D9CFF9B0E12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67B59F-C911-4860-9597-652DBEA1BA2C}"/>
              </a:ext>
            </a:extLst>
          </p:cNvPr>
          <p:cNvGrpSpPr/>
          <p:nvPr/>
        </p:nvGrpSpPr>
        <p:grpSpPr>
          <a:xfrm>
            <a:off x="8192838" y="5170741"/>
            <a:ext cx="3190672" cy="901282"/>
            <a:chOff x="7752184" y="4976177"/>
            <a:chExt cx="1877204" cy="901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D6EAF-C2D7-4821-801D-E67F77B7376A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189176-6238-492D-9E13-46907F1539B2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8">
            <a:extLst>
              <a:ext uri="{FF2B5EF4-FFF2-40B4-BE49-F238E27FC236}">
                <a16:creationId xmlns:a16="http://schemas.microsoft.com/office/drawing/2014/main" id="{5DED3EE1-CAFA-4860-B701-470C062A9C4C}"/>
              </a:ext>
            </a:extLst>
          </p:cNvPr>
          <p:cNvGrpSpPr/>
          <p:nvPr/>
        </p:nvGrpSpPr>
        <p:grpSpPr>
          <a:xfrm>
            <a:off x="8192838" y="1735818"/>
            <a:ext cx="3190672" cy="901282"/>
            <a:chOff x="7752184" y="1735816"/>
            <a:chExt cx="1877204" cy="901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D5BF89-68C3-4610-95AB-9E07A080A055}"/>
                </a:ext>
              </a:extLst>
            </p:cNvPr>
            <p:cNvSpPr txBox="1"/>
            <p:nvPr/>
          </p:nvSpPr>
          <p:spPr>
            <a:xfrm>
              <a:off x="7752184" y="1735816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AFBF64-5E32-4D48-BE14-1A6FD98EDF16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1">
            <a:extLst>
              <a:ext uri="{FF2B5EF4-FFF2-40B4-BE49-F238E27FC236}">
                <a16:creationId xmlns:a16="http://schemas.microsoft.com/office/drawing/2014/main" id="{6029287C-9A73-42A6-B12C-B06DAC413835}"/>
              </a:ext>
            </a:extLst>
          </p:cNvPr>
          <p:cNvGrpSpPr/>
          <p:nvPr/>
        </p:nvGrpSpPr>
        <p:grpSpPr>
          <a:xfrm>
            <a:off x="808490" y="5170743"/>
            <a:ext cx="3190672" cy="901282"/>
            <a:chOff x="2634620" y="4976178"/>
            <a:chExt cx="18772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42979E-39A6-45C6-B5D4-AE6222EAA853}"/>
                </a:ext>
              </a:extLst>
            </p:cNvPr>
            <p:cNvSpPr txBox="1"/>
            <p:nvPr/>
          </p:nvSpPr>
          <p:spPr>
            <a:xfrm>
              <a:off x="2634620" y="4976178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9C4F90-7ADF-4EB8-8B01-27D905EA9F0F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0">
            <a:extLst>
              <a:ext uri="{FF2B5EF4-FFF2-40B4-BE49-F238E27FC236}">
                <a16:creationId xmlns:a16="http://schemas.microsoft.com/office/drawing/2014/main" id="{2E084597-C4F3-42B7-A7D8-8921EA822DBA}"/>
              </a:ext>
            </a:extLst>
          </p:cNvPr>
          <p:cNvGrpSpPr/>
          <p:nvPr/>
        </p:nvGrpSpPr>
        <p:grpSpPr>
          <a:xfrm>
            <a:off x="808490" y="1735819"/>
            <a:ext cx="3190672" cy="901282"/>
            <a:chOff x="2634620" y="1735817"/>
            <a:chExt cx="1877204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1D8423-2CDB-459F-A77F-6DB4CD2B18FA}"/>
                </a:ext>
              </a:extLst>
            </p:cNvPr>
            <p:cNvSpPr txBox="1"/>
            <p:nvPr/>
          </p:nvSpPr>
          <p:spPr>
            <a:xfrm>
              <a:off x="2634620" y="173581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DB5E71-4CDB-42DD-BE3B-E4D3AF5653EB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1" name="Elbow Connector 19">
            <a:extLst>
              <a:ext uri="{FF2B5EF4-FFF2-40B4-BE49-F238E27FC236}">
                <a16:creationId xmlns:a16="http://schemas.microsoft.com/office/drawing/2014/main" id="{05EAEF5E-711B-49AB-B08F-7DED48A354D4}"/>
              </a:ext>
            </a:extLst>
          </p:cNvPr>
          <p:cNvCxnSpPr/>
          <p:nvPr/>
        </p:nvCxnSpPr>
        <p:spPr>
          <a:xfrm flipV="1">
            <a:off x="4262158" y="4349030"/>
            <a:ext cx="1260000" cy="972000"/>
          </a:xfrm>
          <a:prstGeom prst="bentConnector3">
            <a:avLst>
              <a:gd name="adj1" fmla="val 100515"/>
            </a:avLst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32F1BD90-F85C-4C7C-A6FE-6D6DD141EB1F}"/>
              </a:ext>
            </a:extLst>
          </p:cNvPr>
          <p:cNvCxnSpPr>
            <a:cxnSpLocks/>
          </p:cNvCxnSpPr>
          <p:nvPr/>
        </p:nvCxnSpPr>
        <p:spPr>
          <a:xfrm rot="10800000">
            <a:off x="6597350" y="4349030"/>
            <a:ext cx="1260000" cy="972000"/>
          </a:xfrm>
          <a:prstGeom prst="bentConnector3">
            <a:avLst>
              <a:gd name="adj1" fmla="val 99033"/>
            </a:avLst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1">
            <a:extLst>
              <a:ext uri="{FF2B5EF4-FFF2-40B4-BE49-F238E27FC236}">
                <a16:creationId xmlns:a16="http://schemas.microsoft.com/office/drawing/2014/main" id="{ECD31675-AABA-448C-8C65-0BCBAC18D68A}"/>
              </a:ext>
            </a:extLst>
          </p:cNvPr>
          <p:cNvCxnSpPr/>
          <p:nvPr/>
        </p:nvCxnSpPr>
        <p:spPr>
          <a:xfrm rot="16200000" flipH="1">
            <a:off x="4118158" y="2037770"/>
            <a:ext cx="1548000" cy="1260000"/>
          </a:xfrm>
          <a:prstGeom prst="bentConnector3">
            <a:avLst>
              <a:gd name="adj1" fmla="val -441"/>
            </a:avLst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4">
            <a:extLst>
              <a:ext uri="{FF2B5EF4-FFF2-40B4-BE49-F238E27FC236}">
                <a16:creationId xmlns:a16="http://schemas.microsoft.com/office/drawing/2014/main" id="{7D0E89C7-EBAC-45DB-AADA-D3EE0FB1A644}"/>
              </a:ext>
            </a:extLst>
          </p:cNvPr>
          <p:cNvCxnSpPr/>
          <p:nvPr/>
        </p:nvCxnSpPr>
        <p:spPr>
          <a:xfrm rot="5400000">
            <a:off x="6453350" y="2037771"/>
            <a:ext cx="1548000" cy="1260000"/>
          </a:xfrm>
          <a:prstGeom prst="bentConnector3">
            <a:avLst>
              <a:gd name="adj1" fmla="val -253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0F5471-5626-4EFB-BEF0-81A1BDF38E24}"/>
              </a:ext>
            </a:extLst>
          </p:cNvPr>
          <p:cNvSpPr txBox="1"/>
          <p:nvPr/>
        </p:nvSpPr>
        <p:spPr>
          <a:xfrm>
            <a:off x="4840578" y="3579836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3CB110-DF17-4BC0-B63A-3ED0EE7026DF}"/>
              </a:ext>
            </a:extLst>
          </p:cNvPr>
          <p:cNvSpPr txBox="1"/>
          <p:nvPr/>
        </p:nvSpPr>
        <p:spPr>
          <a:xfrm>
            <a:off x="6241920" y="3579836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43F687-7575-41BD-9AEE-45883B94487C}"/>
              </a:ext>
            </a:extLst>
          </p:cNvPr>
          <p:cNvSpPr/>
          <p:nvPr/>
        </p:nvSpPr>
        <p:spPr>
          <a:xfrm>
            <a:off x="1757995" y="0"/>
            <a:ext cx="2628900" cy="17716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D6A21-F86D-429C-BF58-D4C4772ADED3}"/>
              </a:ext>
            </a:extLst>
          </p:cNvPr>
          <p:cNvSpPr/>
          <p:nvPr/>
        </p:nvSpPr>
        <p:spPr>
          <a:xfrm>
            <a:off x="4781550" y="0"/>
            <a:ext cx="2628900" cy="1771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C4076-61FB-408E-9D12-CAD80162D68D}"/>
              </a:ext>
            </a:extLst>
          </p:cNvPr>
          <p:cNvSpPr/>
          <p:nvPr/>
        </p:nvSpPr>
        <p:spPr>
          <a:xfrm>
            <a:off x="7805105" y="0"/>
            <a:ext cx="2628900" cy="177165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B6ACC4ED-C55F-4475-B33B-32FDCBE7F779}"/>
              </a:ext>
            </a:extLst>
          </p:cNvPr>
          <p:cNvSpPr>
            <a:spLocks noChangeAspect="1"/>
          </p:cNvSpPr>
          <p:nvPr/>
        </p:nvSpPr>
        <p:spPr>
          <a:xfrm>
            <a:off x="2046128" y="5970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1FF8BA79-30B1-4639-BB7B-BCC078E95B1A}"/>
              </a:ext>
            </a:extLst>
          </p:cNvPr>
          <p:cNvSpPr/>
          <p:nvPr/>
        </p:nvSpPr>
        <p:spPr>
          <a:xfrm>
            <a:off x="8055071" y="5970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70551595-5F15-421D-B6F4-3A9E1821CC22}"/>
              </a:ext>
            </a:extLst>
          </p:cNvPr>
          <p:cNvSpPr/>
          <p:nvPr/>
        </p:nvSpPr>
        <p:spPr>
          <a:xfrm rot="10800000">
            <a:off x="5007777" y="6274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21519-210D-4604-87D2-BF9B6C894637}"/>
              </a:ext>
            </a:extLst>
          </p:cNvPr>
          <p:cNvSpPr txBox="1"/>
          <p:nvPr/>
        </p:nvSpPr>
        <p:spPr>
          <a:xfrm>
            <a:off x="2791672" y="3826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8840-3702-4D40-B133-B455B8245E84}"/>
              </a:ext>
            </a:extLst>
          </p:cNvPr>
          <p:cNvSpPr txBox="1"/>
          <p:nvPr/>
        </p:nvSpPr>
        <p:spPr>
          <a:xfrm>
            <a:off x="5995747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76E18-76AE-4E69-8E67-8C09F128AF80}"/>
              </a:ext>
            </a:extLst>
          </p:cNvPr>
          <p:cNvSpPr txBox="1"/>
          <p:nvPr/>
        </p:nvSpPr>
        <p:spPr>
          <a:xfrm>
            <a:off x="8857293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16C44-DA9E-40F5-8E95-94CDC4FAE369}"/>
              </a:ext>
            </a:extLst>
          </p:cNvPr>
          <p:cNvSpPr txBox="1"/>
          <p:nvPr/>
        </p:nvSpPr>
        <p:spPr>
          <a:xfrm>
            <a:off x="0" y="5487350"/>
            <a:ext cx="12192000" cy="98488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45DC9-D34F-4048-9356-E06B5AE370BB}"/>
              </a:ext>
            </a:extLst>
          </p:cNvPr>
          <p:cNvSpPr txBox="1"/>
          <p:nvPr/>
        </p:nvSpPr>
        <p:spPr>
          <a:xfrm>
            <a:off x="778597" y="4230270"/>
            <a:ext cx="727647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1F20EC-FE26-42B0-AAA3-6F82CF8C844E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A7F88B-9EE6-4C0E-9DE5-6C7C9A2803CD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83D4A2-F358-48B9-A94E-41E02F332696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1129F8B-4295-4481-ACBE-E33A6CD562DA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18D9A-1E2D-4697-B099-11208262D4D7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6FA7-D4F9-462E-A9E5-39E6CA032442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54908-48FE-4221-A05B-3DE9F48D36AE}"/>
              </a:ext>
            </a:extLst>
          </p:cNvPr>
          <p:cNvCxnSpPr>
            <a:cxnSpLocks/>
          </p:cNvCxnSpPr>
          <p:nvPr/>
        </p:nvCxnSpPr>
        <p:spPr>
          <a:xfrm>
            <a:off x="7566165" y="2367657"/>
            <a:ext cx="3600000" cy="2612"/>
          </a:xfrm>
          <a:prstGeom prst="line">
            <a:avLst/>
          </a:prstGeom>
          <a:ln w="1905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A3ECE3B-567A-4813-8CCC-4300D7C3AF80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3E087-F465-42A1-80F3-1A9AD37FA315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4C7A4-7386-477E-B57F-F18ED3D7ED4A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4EB8C9-8CB0-4D07-9A43-525E1AC43AC5}"/>
              </a:ext>
            </a:extLst>
          </p:cNvPr>
          <p:cNvCxnSpPr>
            <a:cxnSpLocks/>
          </p:cNvCxnSpPr>
          <p:nvPr/>
        </p:nvCxnSpPr>
        <p:spPr>
          <a:xfrm>
            <a:off x="1150582" y="3161283"/>
            <a:ext cx="360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E753E2B-D6A8-4E98-975D-E17F7D864D6A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85C47B-85FA-485C-A38D-A0D98FD5881C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593EF-A63F-4E9A-86AC-C7BD48F347E9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1CD9D7-43C1-49E3-BCEB-187ED60D8602}"/>
              </a:ext>
            </a:extLst>
          </p:cNvPr>
          <p:cNvCxnSpPr/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 w="1905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67D56-76B8-4039-8E18-CD76707762A8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E3A1C-4701-43FC-A7A8-153E3A71FB76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0207A8-D5FB-4D39-BE34-87002E768217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287263-2AEE-421F-8CFC-C5DA1491D6E6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9D334E-DB27-4933-9EB4-9225528D7170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35287D-35C8-4C3D-9CEF-6F0B61F24B50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B07C37-CC3B-48FD-8ED8-07F92EE26C7A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3253F-2076-4E42-8EB3-005B9B280033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6B710B-9700-4963-B933-CCE2498E7A67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12C515-607D-4520-A7D2-71A360AD0A6D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4175252-5018-4D5A-9605-36677C692CC2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6F8A6F-F8CB-49B1-8137-DDA6F570F49A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37AF9-4AB7-488C-9E24-E65F42666175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BF8221-FF7E-414C-9E4A-D25C0BB80216}"/>
              </a:ext>
            </a:extLst>
          </p:cNvPr>
          <p:cNvCxnSpPr/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5F4B6C51-10C5-4F6D-AD65-BF3BB4A22F2B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EFC572A6-A701-4481-B0C5-B15FFDE2A9D3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20C0E4AF-2526-4F2B-BD44-E6C29E1DC346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0E56974D-EE53-419F-B970-8E882F3B0C9C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5AFF9B3A-8A8A-4B6D-B4ED-2281DB900888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C76C33DC-6F1B-41E7-9630-9CA431F72C94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24A56700-E89C-48B6-B815-3F3D567B1014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86F28A6F-2C84-46A1-AA6D-2FA0943B6F63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4A71743E-4515-4F83-B0E1-1CBCA8E97A9F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2CE73194-4598-4C65-A1D7-DC890FB0FCB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87">
            <a:extLst>
              <a:ext uri="{FF2B5EF4-FFF2-40B4-BE49-F238E27FC236}">
                <a16:creationId xmlns:a16="http://schemas.microsoft.com/office/drawing/2014/main" id="{A968D45B-890B-41AB-BFA8-A865A841BD4D}"/>
              </a:ext>
            </a:extLst>
          </p:cNvPr>
          <p:cNvSpPr/>
          <p:nvPr/>
        </p:nvSpPr>
        <p:spPr>
          <a:xfrm>
            <a:off x="5164550" y="3653562"/>
            <a:ext cx="1701130" cy="2956959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Group 88">
            <a:extLst>
              <a:ext uri="{FF2B5EF4-FFF2-40B4-BE49-F238E27FC236}">
                <a16:creationId xmlns:a16="http://schemas.microsoft.com/office/drawing/2014/main" id="{E1E86A5E-5CB2-4081-9298-20B59B03A63E}"/>
              </a:ext>
            </a:extLst>
          </p:cNvPr>
          <p:cNvGrpSpPr/>
          <p:nvPr/>
        </p:nvGrpSpPr>
        <p:grpSpPr>
          <a:xfrm>
            <a:off x="3929569" y="2354864"/>
            <a:ext cx="4376131" cy="3594419"/>
            <a:chOff x="2241333" y="2017415"/>
            <a:chExt cx="4653973" cy="3822630"/>
          </a:xfrm>
        </p:grpSpPr>
        <p:sp>
          <p:nvSpPr>
            <p:cNvPr id="5" name="Teardrop 3">
              <a:extLst>
                <a:ext uri="{FF2B5EF4-FFF2-40B4-BE49-F238E27FC236}">
                  <a16:creationId xmlns:a16="http://schemas.microsoft.com/office/drawing/2014/main" id="{A6F4E40B-FF82-457C-8C23-74FA2F9B90EB}"/>
                </a:ext>
              </a:extLst>
            </p:cNvPr>
            <p:cNvSpPr/>
            <p:nvPr/>
          </p:nvSpPr>
          <p:spPr>
            <a:xfrm rot="20980906">
              <a:off x="4835322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Teardrop 3">
              <a:extLst>
                <a:ext uri="{FF2B5EF4-FFF2-40B4-BE49-F238E27FC236}">
                  <a16:creationId xmlns:a16="http://schemas.microsoft.com/office/drawing/2014/main" id="{F86204A4-27CA-43E6-985C-46545EAD987C}"/>
                </a:ext>
              </a:extLst>
            </p:cNvPr>
            <p:cNvSpPr/>
            <p:nvPr/>
          </p:nvSpPr>
          <p:spPr>
            <a:xfrm rot="2236334">
              <a:off x="5707174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eardrop 3">
              <a:extLst>
                <a:ext uri="{FF2B5EF4-FFF2-40B4-BE49-F238E27FC236}">
                  <a16:creationId xmlns:a16="http://schemas.microsoft.com/office/drawing/2014/main" id="{981CD3D7-5BD4-4A1B-9871-7300C55B95F8}"/>
                </a:ext>
              </a:extLst>
            </p:cNvPr>
            <p:cNvSpPr/>
            <p:nvPr/>
          </p:nvSpPr>
          <p:spPr>
            <a:xfrm rot="4500000">
              <a:off x="5494959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Teardrop 3">
              <a:extLst>
                <a:ext uri="{FF2B5EF4-FFF2-40B4-BE49-F238E27FC236}">
                  <a16:creationId xmlns:a16="http://schemas.microsoft.com/office/drawing/2014/main" id="{8BD1278F-D846-49A3-8644-C571F4394EBC}"/>
                </a:ext>
              </a:extLst>
            </p:cNvPr>
            <p:cNvSpPr/>
            <p:nvPr/>
          </p:nvSpPr>
          <p:spPr>
            <a:xfrm rot="619094" flipH="1">
              <a:off x="3113185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9" name="Teardrop 3">
              <a:extLst>
                <a:ext uri="{FF2B5EF4-FFF2-40B4-BE49-F238E27FC236}">
                  <a16:creationId xmlns:a16="http://schemas.microsoft.com/office/drawing/2014/main" id="{79DA2639-11DF-4499-B793-8B7BF909C7D3}"/>
                </a:ext>
              </a:extLst>
            </p:cNvPr>
            <p:cNvSpPr/>
            <p:nvPr/>
          </p:nvSpPr>
          <p:spPr>
            <a:xfrm rot="19363666" flipH="1">
              <a:off x="2241333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Teardrop 3">
              <a:extLst>
                <a:ext uri="{FF2B5EF4-FFF2-40B4-BE49-F238E27FC236}">
                  <a16:creationId xmlns:a16="http://schemas.microsoft.com/office/drawing/2014/main" id="{7EC38273-08FD-4D05-8CE1-592DA1C3DF29}"/>
                </a:ext>
              </a:extLst>
            </p:cNvPr>
            <p:cNvSpPr/>
            <p:nvPr/>
          </p:nvSpPr>
          <p:spPr>
            <a:xfrm rot="17100000" flipH="1">
              <a:off x="2453548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1" name="Isosceles Triangle 33">
            <a:extLst>
              <a:ext uri="{FF2B5EF4-FFF2-40B4-BE49-F238E27FC236}">
                <a16:creationId xmlns:a16="http://schemas.microsoft.com/office/drawing/2014/main" id="{9BEE25D0-49D6-4FC3-BC2B-92818E0935FD}"/>
              </a:ext>
            </a:extLst>
          </p:cNvPr>
          <p:cNvSpPr>
            <a:spLocks/>
          </p:cNvSpPr>
          <p:nvPr/>
        </p:nvSpPr>
        <p:spPr>
          <a:xfrm rot="10800000">
            <a:off x="6725184" y="2746750"/>
            <a:ext cx="404221" cy="404221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Round Same Side Corner Rectangle 24">
            <a:extLst>
              <a:ext uri="{FF2B5EF4-FFF2-40B4-BE49-F238E27FC236}">
                <a16:creationId xmlns:a16="http://schemas.microsoft.com/office/drawing/2014/main" id="{7FBCE91D-0640-49B8-88E4-DF7358660119}"/>
              </a:ext>
            </a:extLst>
          </p:cNvPr>
          <p:cNvSpPr>
            <a:spLocks noChangeAspect="1"/>
          </p:cNvSpPr>
          <p:nvPr/>
        </p:nvSpPr>
        <p:spPr>
          <a:xfrm rot="16200000">
            <a:off x="7397228" y="5161048"/>
            <a:ext cx="404221" cy="380406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Isosceles Triangle 22">
            <a:extLst>
              <a:ext uri="{FF2B5EF4-FFF2-40B4-BE49-F238E27FC236}">
                <a16:creationId xmlns:a16="http://schemas.microsoft.com/office/drawing/2014/main" id="{EFE2834A-E85E-42B5-8B43-54FD0218D871}"/>
              </a:ext>
            </a:extLst>
          </p:cNvPr>
          <p:cNvSpPr>
            <a:spLocks noChangeAspect="1"/>
          </p:cNvSpPr>
          <p:nvPr/>
        </p:nvSpPr>
        <p:spPr>
          <a:xfrm rot="19800000">
            <a:off x="4466384" y="5180542"/>
            <a:ext cx="464930" cy="46485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71DD872-30F3-401A-9F6F-77D2D2BAFB85}"/>
              </a:ext>
            </a:extLst>
          </p:cNvPr>
          <p:cNvSpPr>
            <a:spLocks noChangeAspect="1"/>
          </p:cNvSpPr>
          <p:nvPr/>
        </p:nvSpPr>
        <p:spPr>
          <a:xfrm>
            <a:off x="7594386" y="3821036"/>
            <a:ext cx="390314" cy="389565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3B6EA378-A964-466E-99F4-AE83BFB280C3}"/>
              </a:ext>
            </a:extLst>
          </p:cNvPr>
          <p:cNvSpPr>
            <a:spLocks noChangeAspect="1"/>
          </p:cNvSpPr>
          <p:nvPr/>
        </p:nvSpPr>
        <p:spPr>
          <a:xfrm>
            <a:off x="4328974" y="3843674"/>
            <a:ext cx="380829" cy="29466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100">
            <a:extLst>
              <a:ext uri="{FF2B5EF4-FFF2-40B4-BE49-F238E27FC236}">
                <a16:creationId xmlns:a16="http://schemas.microsoft.com/office/drawing/2014/main" id="{AAC286B8-BCF2-4B2F-B758-280A60239CD8}"/>
              </a:ext>
            </a:extLst>
          </p:cNvPr>
          <p:cNvSpPr>
            <a:spLocks noChangeAspect="1"/>
          </p:cNvSpPr>
          <p:nvPr/>
        </p:nvSpPr>
        <p:spPr>
          <a:xfrm rot="8580000">
            <a:off x="5162579" y="2737606"/>
            <a:ext cx="352651" cy="35171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01">
            <a:extLst>
              <a:ext uri="{FF2B5EF4-FFF2-40B4-BE49-F238E27FC236}">
                <a16:creationId xmlns:a16="http://schemas.microsoft.com/office/drawing/2014/main" id="{522541E3-2B9B-438A-AB7C-C8152A272E4B}"/>
              </a:ext>
            </a:extLst>
          </p:cNvPr>
          <p:cNvGrpSpPr/>
          <p:nvPr/>
        </p:nvGrpSpPr>
        <p:grpSpPr>
          <a:xfrm>
            <a:off x="8642628" y="3473654"/>
            <a:ext cx="2791899" cy="890327"/>
            <a:chOff x="2079598" y="4257726"/>
            <a:chExt cx="2262901" cy="8903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8AC86E-7241-46E4-8C6F-6B950FF9F742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30BB9B-EA0A-4164-8D00-ADF4848C97CF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04">
            <a:extLst>
              <a:ext uri="{FF2B5EF4-FFF2-40B4-BE49-F238E27FC236}">
                <a16:creationId xmlns:a16="http://schemas.microsoft.com/office/drawing/2014/main" id="{420D2928-457A-4772-B66F-DD1B2A631217}"/>
              </a:ext>
            </a:extLst>
          </p:cNvPr>
          <p:cNvGrpSpPr/>
          <p:nvPr/>
        </p:nvGrpSpPr>
        <p:grpSpPr>
          <a:xfrm>
            <a:off x="8334811" y="5194537"/>
            <a:ext cx="2791899" cy="890327"/>
            <a:chOff x="2079598" y="4257726"/>
            <a:chExt cx="2262901" cy="8903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3971EA-EFC8-4E27-831E-A1C94BB2CFB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0FBD9-4D0E-46E7-9085-3444A49AD2CA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107">
            <a:extLst>
              <a:ext uri="{FF2B5EF4-FFF2-40B4-BE49-F238E27FC236}">
                <a16:creationId xmlns:a16="http://schemas.microsoft.com/office/drawing/2014/main" id="{58A7BC29-1963-49D2-830E-777ECDA7A4A5}"/>
              </a:ext>
            </a:extLst>
          </p:cNvPr>
          <p:cNvGrpSpPr/>
          <p:nvPr/>
        </p:nvGrpSpPr>
        <p:grpSpPr>
          <a:xfrm>
            <a:off x="7752748" y="1752773"/>
            <a:ext cx="2791899" cy="890327"/>
            <a:chOff x="2079598" y="4257726"/>
            <a:chExt cx="2262901" cy="8903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55EAC7-1BF6-4782-9A93-E4354A68B3BD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63B2FC-DE9F-42BF-9132-F8C6179ECCB5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110">
            <a:extLst>
              <a:ext uri="{FF2B5EF4-FFF2-40B4-BE49-F238E27FC236}">
                <a16:creationId xmlns:a16="http://schemas.microsoft.com/office/drawing/2014/main" id="{85441188-279B-4707-AFE4-F078F09B0736}"/>
              </a:ext>
            </a:extLst>
          </p:cNvPr>
          <p:cNvGrpSpPr/>
          <p:nvPr/>
        </p:nvGrpSpPr>
        <p:grpSpPr>
          <a:xfrm>
            <a:off x="1077361" y="5194537"/>
            <a:ext cx="2804354" cy="890327"/>
            <a:chOff x="2079598" y="4257726"/>
            <a:chExt cx="2262901" cy="8903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764EAE-2D09-45B6-A9BD-9F80A4803C31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D51CD7-B4DD-43F0-A314-E36C12B7B739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113">
            <a:extLst>
              <a:ext uri="{FF2B5EF4-FFF2-40B4-BE49-F238E27FC236}">
                <a16:creationId xmlns:a16="http://schemas.microsoft.com/office/drawing/2014/main" id="{9F756EA5-2DB9-42D6-BE1D-8C8F3E6D4297}"/>
              </a:ext>
            </a:extLst>
          </p:cNvPr>
          <p:cNvGrpSpPr/>
          <p:nvPr/>
        </p:nvGrpSpPr>
        <p:grpSpPr>
          <a:xfrm>
            <a:off x="760492" y="3473654"/>
            <a:ext cx="2804354" cy="890327"/>
            <a:chOff x="2079598" y="4257726"/>
            <a:chExt cx="2262901" cy="8903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C89F0D-C2D3-4B89-99C6-BFF9D95C33E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8D92C8-1C7F-461E-B83F-D8619490F4D2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116">
            <a:extLst>
              <a:ext uri="{FF2B5EF4-FFF2-40B4-BE49-F238E27FC236}">
                <a16:creationId xmlns:a16="http://schemas.microsoft.com/office/drawing/2014/main" id="{5288F1B6-FFC5-409F-862A-7FEBCB107ADA}"/>
              </a:ext>
            </a:extLst>
          </p:cNvPr>
          <p:cNvGrpSpPr/>
          <p:nvPr/>
        </p:nvGrpSpPr>
        <p:grpSpPr>
          <a:xfrm>
            <a:off x="1653425" y="1752773"/>
            <a:ext cx="2804354" cy="890327"/>
            <a:chOff x="2079598" y="4257726"/>
            <a:chExt cx="2262901" cy="89032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26EFFC-2746-46A1-A198-C8078A655D92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E1D780-EE5A-4BFA-917D-37F06CC0D5C1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7800998" y="450587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6923315" y="1543289"/>
            <a:ext cx="444612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6646985" y="844023"/>
            <a:ext cx="47224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0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6923315" y="2227331"/>
            <a:ext cx="444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1857-0C23-47F9-B24C-0B7D568BD7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5B6E86C-217D-433A-974E-2FD7CAD89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763811"/>
              </p:ext>
            </p:extLst>
          </p:nvPr>
        </p:nvGraphicFramePr>
        <p:xfrm>
          <a:off x="6168008" y="1777526"/>
          <a:ext cx="5283357" cy="394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108E13D-213A-41D0-9316-F643A38DDD6C}"/>
              </a:ext>
            </a:extLst>
          </p:cNvPr>
          <p:cNvSpPr txBox="1"/>
          <p:nvPr/>
        </p:nvSpPr>
        <p:spPr>
          <a:xfrm>
            <a:off x="906227" y="218817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75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22E01-BAF8-4F0B-AD06-1F45A16B6239}"/>
              </a:ext>
            </a:extLst>
          </p:cNvPr>
          <p:cNvSpPr txBox="1"/>
          <p:nvPr/>
        </p:nvSpPr>
        <p:spPr>
          <a:xfrm>
            <a:off x="928474" y="192558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CBE5A-B970-4F87-AB14-3F5A4D7E47C9}"/>
              </a:ext>
            </a:extLst>
          </p:cNvPr>
          <p:cNvSpPr txBox="1"/>
          <p:nvPr/>
        </p:nvSpPr>
        <p:spPr>
          <a:xfrm>
            <a:off x="1950344" y="217278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A6E18-00D8-45FE-B831-F8DC5D823030}"/>
              </a:ext>
            </a:extLst>
          </p:cNvPr>
          <p:cNvSpPr txBox="1"/>
          <p:nvPr/>
        </p:nvSpPr>
        <p:spPr>
          <a:xfrm>
            <a:off x="906227" y="321705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34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FF3D5-4275-4B13-B831-138571842E40}"/>
              </a:ext>
            </a:extLst>
          </p:cNvPr>
          <p:cNvSpPr txBox="1"/>
          <p:nvPr/>
        </p:nvSpPr>
        <p:spPr>
          <a:xfrm>
            <a:off x="928474" y="295446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52286F-B3F0-4F5F-900E-5FD53AA5B1D9}"/>
              </a:ext>
            </a:extLst>
          </p:cNvPr>
          <p:cNvSpPr txBox="1"/>
          <p:nvPr/>
        </p:nvSpPr>
        <p:spPr>
          <a:xfrm>
            <a:off x="1950344" y="320166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26794-EB2B-40B5-9AEE-9F2E99C608EA}"/>
              </a:ext>
            </a:extLst>
          </p:cNvPr>
          <p:cNvSpPr txBox="1"/>
          <p:nvPr/>
        </p:nvSpPr>
        <p:spPr>
          <a:xfrm>
            <a:off x="906227" y="424594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86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1D9E2-B0D1-4A98-BDC0-81FF6FE899AA}"/>
              </a:ext>
            </a:extLst>
          </p:cNvPr>
          <p:cNvSpPr txBox="1"/>
          <p:nvPr/>
        </p:nvSpPr>
        <p:spPr>
          <a:xfrm>
            <a:off x="928474" y="398335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69F9E-F6FF-427E-BD9E-4DE6AE56CAB5}"/>
              </a:ext>
            </a:extLst>
          </p:cNvPr>
          <p:cNvSpPr txBox="1"/>
          <p:nvPr/>
        </p:nvSpPr>
        <p:spPr>
          <a:xfrm>
            <a:off x="1950344" y="423055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9BCDD4-B515-424F-9BCC-A7178E4640C5}"/>
              </a:ext>
            </a:extLst>
          </p:cNvPr>
          <p:cNvSpPr txBox="1"/>
          <p:nvPr/>
        </p:nvSpPr>
        <p:spPr>
          <a:xfrm>
            <a:off x="906227" y="527482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0607D-B13F-4990-BADF-4339431D4D37}"/>
              </a:ext>
            </a:extLst>
          </p:cNvPr>
          <p:cNvSpPr txBox="1"/>
          <p:nvPr/>
        </p:nvSpPr>
        <p:spPr>
          <a:xfrm>
            <a:off x="928474" y="501223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2E09D3-0415-40D5-9842-B67E4CF1B2C9}"/>
              </a:ext>
            </a:extLst>
          </p:cNvPr>
          <p:cNvSpPr txBox="1"/>
          <p:nvPr/>
        </p:nvSpPr>
        <p:spPr>
          <a:xfrm>
            <a:off x="1950344" y="525943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59EE4C6B-1588-4245-A3FA-06CDCA8D0D92}"/>
              </a:ext>
            </a:extLst>
          </p:cNvPr>
          <p:cNvGrpSpPr/>
          <p:nvPr/>
        </p:nvGrpSpPr>
        <p:grpSpPr>
          <a:xfrm>
            <a:off x="6875980" y="5800203"/>
            <a:ext cx="3867413" cy="276999"/>
            <a:chOff x="6574238" y="5663469"/>
            <a:chExt cx="3867413" cy="276999"/>
          </a:xfrm>
        </p:grpSpPr>
        <p:grpSp>
          <p:nvGrpSpPr>
            <p:cNvPr id="31" name="그룹 5">
              <a:extLst>
                <a:ext uri="{FF2B5EF4-FFF2-40B4-BE49-F238E27FC236}">
                  <a16:creationId xmlns:a16="http://schemas.microsoft.com/office/drawing/2014/main" id="{1BBD09E4-42F8-429F-B6CF-B1F2CE4F4504}"/>
                </a:ext>
              </a:extLst>
            </p:cNvPr>
            <p:cNvGrpSpPr/>
            <p:nvPr/>
          </p:nvGrpSpPr>
          <p:grpSpPr>
            <a:xfrm>
              <a:off x="6574238" y="5663469"/>
              <a:ext cx="1156465" cy="276999"/>
              <a:chOff x="6574238" y="5663469"/>
              <a:chExt cx="1156465" cy="27699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6CA5CB-42EB-4635-8D54-DC13B15CCAF2}"/>
                  </a:ext>
                </a:extLst>
              </p:cNvPr>
              <p:cNvSpPr/>
              <p:nvPr/>
            </p:nvSpPr>
            <p:spPr>
              <a:xfrm>
                <a:off x="6574238" y="5724364"/>
                <a:ext cx="144000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943E6C-B2A2-4716-B38F-76D4DFFDB65B}"/>
                  </a:ext>
                </a:extLst>
              </p:cNvPr>
              <p:cNvSpPr txBox="1"/>
              <p:nvPr/>
            </p:nvSpPr>
            <p:spPr>
              <a:xfrm>
                <a:off x="6722703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A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2" name="그룹 2">
              <a:extLst>
                <a:ext uri="{FF2B5EF4-FFF2-40B4-BE49-F238E27FC236}">
                  <a16:creationId xmlns:a16="http://schemas.microsoft.com/office/drawing/2014/main" id="{87A69C6B-5EFC-4B8C-8F4E-FB162D3A161A}"/>
                </a:ext>
              </a:extLst>
            </p:cNvPr>
            <p:cNvGrpSpPr/>
            <p:nvPr/>
          </p:nvGrpSpPr>
          <p:grpSpPr>
            <a:xfrm>
              <a:off x="7911712" y="5663469"/>
              <a:ext cx="1156465" cy="276999"/>
              <a:chOff x="7663883" y="5663469"/>
              <a:chExt cx="1156465" cy="27699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5DA6830-5FF1-4160-A8A3-8DA0D745EFB2}"/>
                  </a:ext>
                </a:extLst>
              </p:cNvPr>
              <p:cNvSpPr/>
              <p:nvPr/>
            </p:nvSpPr>
            <p:spPr>
              <a:xfrm>
                <a:off x="7663883" y="5724364"/>
                <a:ext cx="144000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2ACBE3-800D-4E92-BF1F-9680C7EAE8EA}"/>
                  </a:ext>
                </a:extLst>
              </p:cNvPr>
              <p:cNvSpPr txBox="1"/>
              <p:nvPr/>
            </p:nvSpPr>
            <p:spPr>
              <a:xfrm>
                <a:off x="7812348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B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3" name="그룹 1">
              <a:extLst>
                <a:ext uri="{FF2B5EF4-FFF2-40B4-BE49-F238E27FC236}">
                  <a16:creationId xmlns:a16="http://schemas.microsoft.com/office/drawing/2014/main" id="{675188AD-F0DF-45C4-BE68-2B5CB1F475B9}"/>
                </a:ext>
              </a:extLst>
            </p:cNvPr>
            <p:cNvGrpSpPr/>
            <p:nvPr/>
          </p:nvGrpSpPr>
          <p:grpSpPr>
            <a:xfrm>
              <a:off x="9249185" y="5663469"/>
              <a:ext cx="1192466" cy="276999"/>
              <a:chOff x="8753528" y="5663469"/>
              <a:chExt cx="1192466" cy="2769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DC2894-EFFD-49C7-B481-D8F5F9430E69}"/>
                  </a:ext>
                </a:extLst>
              </p:cNvPr>
              <p:cNvSpPr/>
              <p:nvPr/>
            </p:nvSpPr>
            <p:spPr>
              <a:xfrm>
                <a:off x="8753528" y="5724364"/>
                <a:ext cx="144000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DFB1E6-33E9-4862-9367-8D67E9E78586}"/>
                  </a:ext>
                </a:extLst>
              </p:cNvPr>
              <p:cNvSpPr txBox="1"/>
              <p:nvPr/>
            </p:nvSpPr>
            <p:spPr>
              <a:xfrm>
                <a:off x="8901994" y="5663469"/>
                <a:ext cx="1044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9040F5-79A2-4097-B036-C4486143A06F}"/>
              </a:ext>
            </a:extLst>
          </p:cNvPr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29FDD105-82A3-4BC8-9A64-1F51F5108582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5F5FD0B9-9250-466C-82E7-DC0F316FCF7F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B576A0D3-DC01-4440-A61F-CA63D4EB6E5F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48EB946E-7068-472E-9131-D4DD0ECCFBB6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8D1F6294-9E3B-438F-9AD5-6A4CF2B01511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867C748-F5DC-4B77-8CB8-683BD9829EE1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1DA20CD-C6E3-4534-B8BA-FE36A7BDC519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5FCC013-B824-4A3F-BDDD-1B2A912F916D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528C245-BF88-4517-A177-A546E0726947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1DD45B-963F-418B-B010-75DC8BEF7E76}"/>
              </a:ext>
            </a:extLst>
          </p:cNvPr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$34,400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D447E-6B74-4C6C-8682-EC17DB74642B}"/>
              </a:ext>
            </a:extLst>
          </p:cNvPr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5555B3-F220-4791-8763-32DD96F48531}"/>
              </a:ext>
            </a:extLst>
          </p:cNvPr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$39,200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CB0E5-557B-4009-AB80-F2CEE43D0863}"/>
              </a:ext>
            </a:extLst>
          </p:cNvPr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B747-9211-44AF-B5F9-0794D082575B}"/>
              </a:ext>
            </a:extLst>
          </p:cNvPr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$44,600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8DACF-54B1-49A4-9F25-8D3A8F5B6114}"/>
              </a:ext>
            </a:extLst>
          </p:cNvPr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EC29A-872B-45E5-A240-DD3D8A29F5FF}"/>
              </a:ext>
            </a:extLst>
          </p:cNvPr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$54,000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913AC1-BE79-4CE0-B54E-CEF746050025}"/>
              </a:ext>
            </a:extLst>
          </p:cNvPr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C4D8B-9505-4F19-89B0-6D2E3BE43387}"/>
              </a:ext>
            </a:extLst>
          </p:cNvPr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$66,800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F06B8-610C-4C25-99A4-D90C2FFE1618}"/>
              </a:ext>
            </a:extLst>
          </p:cNvPr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3747A-5F75-4408-90F8-CD3C71DB0A1A}"/>
              </a:ext>
            </a:extLst>
          </p:cNvPr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2A0CC6-19FC-4A41-BD64-08E410C55554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8369E3-F5C2-4A60-8F4F-DA43FE990D13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9BCD7-2222-4C61-ABA6-5E0299D312C4}"/>
              </a:ext>
            </a:extLst>
          </p:cNvPr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B6B2BD-8D2F-4C96-B1EC-49AB57D8A7F6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6E9BA5-631F-479B-8B51-62985CAE070B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1AE313-C951-41B0-B383-D2E7BF8A49C4}"/>
              </a:ext>
            </a:extLst>
          </p:cNvPr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EAACE3-8BF7-429C-ADC7-D69C8CADFBFE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AB2A4F-C0E8-4D90-89EC-AFA4096718CC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3FF9ED-EB12-4BEF-9229-23B539018C02}"/>
              </a:ext>
            </a:extLst>
          </p:cNvPr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EF0DC-E929-45A7-8D0F-2E37FC9199BA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74611E-0D21-4736-99B8-ECD7E635E860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7D219C-A6E9-42D2-BE50-EE7C7A05533E}"/>
              </a:ext>
            </a:extLst>
          </p:cNvPr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90F069-9099-4174-8506-7808C9A02215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7DA6A3-F0D4-4E71-8C1A-CFED1468196F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3A8108-C6BA-4D45-9A30-DF5361787167}"/>
              </a:ext>
            </a:extLst>
          </p:cNvPr>
          <p:cNvCxnSpPr/>
          <p:nvPr/>
        </p:nvCxnSpPr>
        <p:spPr>
          <a:xfrm>
            <a:off x="1889294" y="4534401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7961D5-4B37-45EB-8D4E-9ADADD4A53A8}"/>
              </a:ext>
            </a:extLst>
          </p:cNvPr>
          <p:cNvCxnSpPr/>
          <p:nvPr/>
        </p:nvCxnSpPr>
        <p:spPr>
          <a:xfrm>
            <a:off x="4010431" y="4173306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89C1D4-792E-4E28-9A3C-C8D3B0DFE72B}"/>
              </a:ext>
            </a:extLst>
          </p:cNvPr>
          <p:cNvCxnSpPr/>
          <p:nvPr/>
        </p:nvCxnSpPr>
        <p:spPr>
          <a:xfrm>
            <a:off x="6085839" y="3812213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A1CE5-D8D9-4DE1-B1CC-81EA09821543}"/>
              </a:ext>
            </a:extLst>
          </p:cNvPr>
          <p:cNvCxnSpPr/>
          <p:nvPr/>
        </p:nvCxnSpPr>
        <p:spPr>
          <a:xfrm>
            <a:off x="8161247" y="3451120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63B4FC-1E5F-45E1-9431-F50EF573EA1A}"/>
              </a:ext>
            </a:extLst>
          </p:cNvPr>
          <p:cNvCxnSpPr/>
          <p:nvPr/>
        </p:nvCxnSpPr>
        <p:spPr>
          <a:xfrm>
            <a:off x="10248088" y="3090027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15">
            <a:extLst>
              <a:ext uri="{FF2B5EF4-FFF2-40B4-BE49-F238E27FC236}">
                <a16:creationId xmlns:a16="http://schemas.microsoft.com/office/drawing/2014/main" id="{36DC46E6-C611-4E7A-8C67-D9F1B5F723C3}"/>
              </a:ext>
            </a:extLst>
          </p:cNvPr>
          <p:cNvSpPr/>
          <p:nvPr/>
        </p:nvSpPr>
        <p:spPr>
          <a:xfrm flipH="1">
            <a:off x="3787906" y="2895743"/>
            <a:ext cx="422185" cy="42218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10D11CB8-9699-473B-B3F5-52B48738F400}"/>
              </a:ext>
            </a:extLst>
          </p:cNvPr>
          <p:cNvSpPr/>
          <p:nvPr/>
        </p:nvSpPr>
        <p:spPr>
          <a:xfrm>
            <a:off x="1670450" y="3235058"/>
            <a:ext cx="401099" cy="401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03453B13-CFAA-4E2C-AFA5-4E165D47946A}"/>
              </a:ext>
            </a:extLst>
          </p:cNvPr>
          <p:cNvSpPr/>
          <p:nvPr/>
        </p:nvSpPr>
        <p:spPr>
          <a:xfrm>
            <a:off x="10016991" y="1727795"/>
            <a:ext cx="462195" cy="46144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04DC85CB-A3B0-489A-B599-1A6BECC96F48}"/>
              </a:ext>
            </a:extLst>
          </p:cNvPr>
          <p:cNvSpPr/>
          <p:nvPr/>
        </p:nvSpPr>
        <p:spPr>
          <a:xfrm>
            <a:off x="5966700" y="2426394"/>
            <a:ext cx="247550" cy="53972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012E1BE0-1439-4346-8E2E-32BEFF1D12EE}"/>
              </a:ext>
            </a:extLst>
          </p:cNvPr>
          <p:cNvSpPr/>
          <p:nvPr/>
        </p:nvSpPr>
        <p:spPr>
          <a:xfrm>
            <a:off x="7916266" y="2222102"/>
            <a:ext cx="489963" cy="322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007CD-B593-45AF-A12A-37F347B63E04}"/>
              </a:ext>
            </a:extLst>
          </p:cNvPr>
          <p:cNvSpPr txBox="1"/>
          <p:nvPr/>
        </p:nvSpPr>
        <p:spPr>
          <a:xfrm>
            <a:off x="7645964" y="561409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898D8-D1E0-458C-A52B-5CB185F696DD}"/>
              </a:ext>
            </a:extLst>
          </p:cNvPr>
          <p:cNvSpPr txBox="1"/>
          <p:nvPr/>
        </p:nvSpPr>
        <p:spPr>
          <a:xfrm>
            <a:off x="7645964" y="297343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01879-4AA1-4F07-8541-086784412E21}"/>
              </a:ext>
            </a:extLst>
          </p:cNvPr>
          <p:cNvSpPr txBox="1"/>
          <p:nvPr/>
        </p:nvSpPr>
        <p:spPr>
          <a:xfrm>
            <a:off x="7645964" y="176742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32DB4-6E1E-47C5-B1FC-645D8E57BBBD}"/>
              </a:ext>
            </a:extLst>
          </p:cNvPr>
          <p:cNvSpPr txBox="1"/>
          <p:nvPr/>
        </p:nvSpPr>
        <p:spPr>
          <a:xfrm>
            <a:off x="8452266" y="875341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35A80-F10A-47F8-AF81-04D33B18A91A}"/>
              </a:ext>
            </a:extLst>
          </p:cNvPr>
          <p:cNvSpPr txBox="1"/>
          <p:nvPr/>
        </p:nvSpPr>
        <p:spPr>
          <a:xfrm>
            <a:off x="8452266" y="2078458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DDC7B-9309-4A17-814D-D0CF47C72DCA}"/>
              </a:ext>
            </a:extLst>
          </p:cNvPr>
          <p:cNvSpPr txBox="1"/>
          <p:nvPr/>
        </p:nvSpPr>
        <p:spPr>
          <a:xfrm>
            <a:off x="8452266" y="328157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4A8F1-501D-4412-AC9C-292A9C3F9000}"/>
              </a:ext>
            </a:extLst>
          </p:cNvPr>
          <p:cNvSpPr txBox="1"/>
          <p:nvPr/>
        </p:nvSpPr>
        <p:spPr>
          <a:xfrm>
            <a:off x="7180281" y="5064654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3ACB7-5C01-43B2-8BFA-AD93D5CE6775}"/>
              </a:ext>
            </a:extLst>
          </p:cNvPr>
          <p:cNvSpPr txBox="1"/>
          <p:nvPr/>
        </p:nvSpPr>
        <p:spPr>
          <a:xfrm>
            <a:off x="7180281" y="5711816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6434-32D7-4C51-80A3-40E4B629E742}"/>
              </a:ext>
            </a:extLst>
          </p:cNvPr>
          <p:cNvSpPr txBox="1"/>
          <p:nvPr/>
        </p:nvSpPr>
        <p:spPr>
          <a:xfrm>
            <a:off x="2559500" y="170402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D0CB8-2702-4DF2-AD72-6D26D45D0E7A}"/>
              </a:ext>
            </a:extLst>
          </p:cNvPr>
          <p:cNvSpPr txBox="1"/>
          <p:nvPr/>
        </p:nvSpPr>
        <p:spPr>
          <a:xfrm>
            <a:off x="9010230" y="51915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809BE06-BB5D-48D8-9B48-8F632F9CE318}"/>
              </a:ext>
            </a:extLst>
          </p:cNvPr>
          <p:cNvSpPr/>
          <p:nvPr/>
        </p:nvSpPr>
        <p:spPr>
          <a:xfrm rot="9991109">
            <a:off x="1264394" y="4036720"/>
            <a:ext cx="9720769" cy="929663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831077"/>
              <a:gd name="connsiteY0" fmla="*/ 72871 h 858546"/>
              <a:gd name="connsiteX1" fmla="*/ 7715281 w 7831077"/>
              <a:gd name="connsiteY1" fmla="*/ 0 h 858546"/>
              <a:gd name="connsiteX2" fmla="*/ 7831077 w 7831077"/>
              <a:gd name="connsiteY2" fmla="*/ 788371 h 858546"/>
              <a:gd name="connsiteX3" fmla="*/ 11893 w 7831077"/>
              <a:gd name="connsiteY3" fmla="*/ 858546 h 858546"/>
              <a:gd name="connsiteX4" fmla="*/ 0 w 7831077"/>
              <a:gd name="connsiteY4" fmla="*/ 72871 h 858546"/>
              <a:gd name="connsiteX0" fmla="*/ 0 w 7809309"/>
              <a:gd name="connsiteY0" fmla="*/ 72871 h 858546"/>
              <a:gd name="connsiteX1" fmla="*/ 7715281 w 7809309"/>
              <a:gd name="connsiteY1" fmla="*/ 0 h 858546"/>
              <a:gd name="connsiteX2" fmla="*/ 7809309 w 7809309"/>
              <a:gd name="connsiteY2" fmla="*/ 781911 h 858546"/>
              <a:gd name="connsiteX3" fmla="*/ 11893 w 7809309"/>
              <a:gd name="connsiteY3" fmla="*/ 858546 h 858546"/>
              <a:gd name="connsiteX4" fmla="*/ 0 w 7809309"/>
              <a:gd name="connsiteY4" fmla="*/ 72871 h 858546"/>
              <a:gd name="connsiteX0" fmla="*/ 0 w 7809309"/>
              <a:gd name="connsiteY0" fmla="*/ 130700 h 916375"/>
              <a:gd name="connsiteX1" fmla="*/ 7680444 w 7809309"/>
              <a:gd name="connsiteY1" fmla="*/ 0 h 916375"/>
              <a:gd name="connsiteX2" fmla="*/ 7809309 w 7809309"/>
              <a:gd name="connsiteY2" fmla="*/ 839740 h 916375"/>
              <a:gd name="connsiteX3" fmla="*/ 11893 w 7809309"/>
              <a:gd name="connsiteY3" fmla="*/ 916375 h 916375"/>
              <a:gd name="connsiteX4" fmla="*/ 0 w 7809309"/>
              <a:gd name="connsiteY4" fmla="*/ 130700 h 916375"/>
              <a:gd name="connsiteX0" fmla="*/ 0 w 7796536"/>
              <a:gd name="connsiteY0" fmla="*/ 130700 h 916375"/>
              <a:gd name="connsiteX1" fmla="*/ 7680444 w 7796536"/>
              <a:gd name="connsiteY1" fmla="*/ 0 h 916375"/>
              <a:gd name="connsiteX2" fmla="*/ 7796536 w 7796536"/>
              <a:gd name="connsiteY2" fmla="*/ 826451 h 916375"/>
              <a:gd name="connsiteX3" fmla="*/ 11893 w 7796536"/>
              <a:gd name="connsiteY3" fmla="*/ 916375 h 916375"/>
              <a:gd name="connsiteX4" fmla="*/ 0 w 7796536"/>
              <a:gd name="connsiteY4" fmla="*/ 130700 h 916375"/>
              <a:gd name="connsiteX0" fmla="*/ 0 w 7802350"/>
              <a:gd name="connsiteY0" fmla="*/ 130700 h 916375"/>
              <a:gd name="connsiteX1" fmla="*/ 7680444 w 7802350"/>
              <a:gd name="connsiteY1" fmla="*/ 0 h 916375"/>
              <a:gd name="connsiteX2" fmla="*/ 7802350 w 7802350"/>
              <a:gd name="connsiteY2" fmla="*/ 875666 h 916375"/>
              <a:gd name="connsiteX3" fmla="*/ 11893 w 7802350"/>
              <a:gd name="connsiteY3" fmla="*/ 916375 h 916375"/>
              <a:gd name="connsiteX4" fmla="*/ 0 w 7802350"/>
              <a:gd name="connsiteY4" fmla="*/ 130700 h 916375"/>
              <a:gd name="connsiteX0" fmla="*/ 0 w 7802350"/>
              <a:gd name="connsiteY0" fmla="*/ 130700 h 952302"/>
              <a:gd name="connsiteX1" fmla="*/ 7680444 w 7802350"/>
              <a:gd name="connsiteY1" fmla="*/ 0 h 952302"/>
              <a:gd name="connsiteX2" fmla="*/ 7802350 w 7802350"/>
              <a:gd name="connsiteY2" fmla="*/ 875666 h 952302"/>
              <a:gd name="connsiteX3" fmla="*/ 4935 w 7802350"/>
              <a:gd name="connsiteY3" fmla="*/ 952302 h 952302"/>
              <a:gd name="connsiteX4" fmla="*/ 0 w 7802350"/>
              <a:gd name="connsiteY4" fmla="*/ 130700 h 952302"/>
              <a:gd name="connsiteX0" fmla="*/ 0 w 7882165"/>
              <a:gd name="connsiteY0" fmla="*/ 107014 h 952302"/>
              <a:gd name="connsiteX1" fmla="*/ 7760259 w 7882165"/>
              <a:gd name="connsiteY1" fmla="*/ 0 h 952302"/>
              <a:gd name="connsiteX2" fmla="*/ 7882165 w 7882165"/>
              <a:gd name="connsiteY2" fmla="*/ 875666 h 952302"/>
              <a:gd name="connsiteX3" fmla="*/ 84750 w 7882165"/>
              <a:gd name="connsiteY3" fmla="*/ 952302 h 952302"/>
              <a:gd name="connsiteX4" fmla="*/ 0 w 7882165"/>
              <a:gd name="connsiteY4" fmla="*/ 107014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52843"/>
              <a:gd name="connsiteY0" fmla="*/ 129285 h 947627"/>
              <a:gd name="connsiteX1" fmla="*/ 7749226 w 7852843"/>
              <a:gd name="connsiteY1" fmla="*/ 0 h 947627"/>
              <a:gd name="connsiteX2" fmla="*/ 7852843 w 7852843"/>
              <a:gd name="connsiteY2" fmla="*/ 851242 h 947627"/>
              <a:gd name="connsiteX3" fmla="*/ 89968 w 7852843"/>
              <a:gd name="connsiteY3" fmla="*/ 947627 h 947627"/>
              <a:gd name="connsiteX4" fmla="*/ 0 w 7852843"/>
              <a:gd name="connsiteY4" fmla="*/ 129285 h 947627"/>
              <a:gd name="connsiteX0" fmla="*/ 0 w 7852843"/>
              <a:gd name="connsiteY0" fmla="*/ 129285 h 929663"/>
              <a:gd name="connsiteX1" fmla="*/ 7749226 w 7852843"/>
              <a:gd name="connsiteY1" fmla="*/ 0 h 929663"/>
              <a:gd name="connsiteX2" fmla="*/ 7852843 w 7852843"/>
              <a:gd name="connsiteY2" fmla="*/ 851242 h 929663"/>
              <a:gd name="connsiteX3" fmla="*/ 93447 w 7852843"/>
              <a:gd name="connsiteY3" fmla="*/ 929663 h 929663"/>
              <a:gd name="connsiteX4" fmla="*/ 0 w 7852843"/>
              <a:gd name="connsiteY4" fmla="*/ 129285 h 92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2843" h="929663">
                <a:moveTo>
                  <a:pt x="0" y="129285"/>
                </a:moveTo>
                <a:lnTo>
                  <a:pt x="7749226" y="0"/>
                </a:lnTo>
                <a:lnTo>
                  <a:pt x="7852843" y="851242"/>
                </a:lnTo>
                <a:lnTo>
                  <a:pt x="93447" y="929663"/>
                </a:lnTo>
                <a:cubicBezTo>
                  <a:pt x="51400" y="633724"/>
                  <a:pt x="25498" y="391817"/>
                  <a:pt x="0" y="1292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302532AF-8FA6-4EE9-A2EF-EE4302B0F786}"/>
              </a:ext>
            </a:extLst>
          </p:cNvPr>
          <p:cNvSpPr/>
          <p:nvPr/>
        </p:nvSpPr>
        <p:spPr>
          <a:xfrm rot="20783557">
            <a:off x="1230164" y="2871143"/>
            <a:ext cx="9712847" cy="910129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715281"/>
              <a:gd name="connsiteY0" fmla="*/ 105468 h 891143"/>
              <a:gd name="connsiteX1" fmla="*/ 7609272 w 7715281"/>
              <a:gd name="connsiteY1" fmla="*/ 0 h 891143"/>
              <a:gd name="connsiteX2" fmla="*/ 7715281 w 7715281"/>
              <a:gd name="connsiteY2" fmla="*/ 824597 h 891143"/>
              <a:gd name="connsiteX3" fmla="*/ 11893 w 7715281"/>
              <a:gd name="connsiteY3" fmla="*/ 891143 h 891143"/>
              <a:gd name="connsiteX4" fmla="*/ 0 w 7715281"/>
              <a:gd name="connsiteY4" fmla="*/ 105468 h 891143"/>
              <a:gd name="connsiteX0" fmla="*/ 0 w 7708213"/>
              <a:gd name="connsiteY0" fmla="*/ 105468 h 891143"/>
              <a:gd name="connsiteX1" fmla="*/ 7609272 w 7708213"/>
              <a:gd name="connsiteY1" fmla="*/ 0 h 891143"/>
              <a:gd name="connsiteX2" fmla="*/ 7708213 w 7708213"/>
              <a:gd name="connsiteY2" fmla="*/ 822425 h 891143"/>
              <a:gd name="connsiteX3" fmla="*/ 11893 w 7708213"/>
              <a:gd name="connsiteY3" fmla="*/ 891143 h 891143"/>
              <a:gd name="connsiteX4" fmla="*/ 0 w 7708213"/>
              <a:gd name="connsiteY4" fmla="*/ 105468 h 891143"/>
              <a:gd name="connsiteX0" fmla="*/ 0 w 7708213"/>
              <a:gd name="connsiteY0" fmla="*/ 105468 h 921850"/>
              <a:gd name="connsiteX1" fmla="*/ 7609272 w 7708213"/>
              <a:gd name="connsiteY1" fmla="*/ 0 h 921850"/>
              <a:gd name="connsiteX2" fmla="*/ 7708213 w 7708213"/>
              <a:gd name="connsiteY2" fmla="*/ 822425 h 921850"/>
              <a:gd name="connsiteX3" fmla="*/ 80857 w 7708213"/>
              <a:gd name="connsiteY3" fmla="*/ 921850 h 921850"/>
              <a:gd name="connsiteX4" fmla="*/ 0 w 7708213"/>
              <a:gd name="connsiteY4" fmla="*/ 105468 h 921850"/>
              <a:gd name="connsiteX0" fmla="*/ 0 w 7694078"/>
              <a:gd name="connsiteY0" fmla="*/ 109814 h 921850"/>
              <a:gd name="connsiteX1" fmla="*/ 7595137 w 7694078"/>
              <a:gd name="connsiteY1" fmla="*/ 0 h 921850"/>
              <a:gd name="connsiteX2" fmla="*/ 7694078 w 7694078"/>
              <a:gd name="connsiteY2" fmla="*/ 822425 h 921850"/>
              <a:gd name="connsiteX3" fmla="*/ 66722 w 7694078"/>
              <a:gd name="connsiteY3" fmla="*/ 921850 h 921850"/>
              <a:gd name="connsiteX4" fmla="*/ 0 w 7694078"/>
              <a:gd name="connsiteY4" fmla="*/ 109814 h 921850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0432"/>
              <a:gd name="connsiteY0" fmla="*/ 129940 h 908241"/>
              <a:gd name="connsiteX1" fmla="*/ 7591491 w 7690432"/>
              <a:gd name="connsiteY1" fmla="*/ 0 h 908241"/>
              <a:gd name="connsiteX2" fmla="*/ 7690432 w 7690432"/>
              <a:gd name="connsiteY2" fmla="*/ 822425 h 908241"/>
              <a:gd name="connsiteX3" fmla="*/ 80632 w 7690432"/>
              <a:gd name="connsiteY3" fmla="*/ 908241 h 908241"/>
              <a:gd name="connsiteX4" fmla="*/ 0 w 7690432"/>
              <a:gd name="connsiteY4" fmla="*/ 129940 h 908241"/>
              <a:gd name="connsiteX0" fmla="*/ 0 w 7690657"/>
              <a:gd name="connsiteY0" fmla="*/ 91859 h 908241"/>
              <a:gd name="connsiteX1" fmla="*/ 7591716 w 7690657"/>
              <a:gd name="connsiteY1" fmla="*/ 0 h 908241"/>
              <a:gd name="connsiteX2" fmla="*/ 7690657 w 7690657"/>
              <a:gd name="connsiteY2" fmla="*/ 822425 h 908241"/>
              <a:gd name="connsiteX3" fmla="*/ 80857 w 7690657"/>
              <a:gd name="connsiteY3" fmla="*/ 908241 h 908241"/>
              <a:gd name="connsiteX4" fmla="*/ 0 w 7690657"/>
              <a:gd name="connsiteY4" fmla="*/ 91859 h 908241"/>
              <a:gd name="connsiteX0" fmla="*/ 0 w 7690657"/>
              <a:gd name="connsiteY0" fmla="*/ 96205 h 912587"/>
              <a:gd name="connsiteX1" fmla="*/ 7577581 w 7690657"/>
              <a:gd name="connsiteY1" fmla="*/ 0 h 912587"/>
              <a:gd name="connsiteX2" fmla="*/ 7690657 w 7690657"/>
              <a:gd name="connsiteY2" fmla="*/ 826771 h 912587"/>
              <a:gd name="connsiteX3" fmla="*/ 80857 w 7690657"/>
              <a:gd name="connsiteY3" fmla="*/ 912587 h 912587"/>
              <a:gd name="connsiteX4" fmla="*/ 0 w 7690657"/>
              <a:gd name="connsiteY4" fmla="*/ 96205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0129"/>
              <a:gd name="connsiteX1" fmla="*/ 7556378 w 7669454"/>
              <a:gd name="connsiteY1" fmla="*/ 0 h 910129"/>
              <a:gd name="connsiteX2" fmla="*/ 7669454 w 7669454"/>
              <a:gd name="connsiteY2" fmla="*/ 826771 h 910129"/>
              <a:gd name="connsiteX3" fmla="*/ 82567 w 7669454"/>
              <a:gd name="connsiteY3" fmla="*/ 910129 h 910129"/>
              <a:gd name="connsiteX4" fmla="*/ 0 w 7669454"/>
              <a:gd name="connsiteY4" fmla="*/ 102724 h 910129"/>
              <a:gd name="connsiteX0" fmla="*/ 0 w 7646542"/>
              <a:gd name="connsiteY0" fmla="*/ 102724 h 910129"/>
              <a:gd name="connsiteX1" fmla="*/ 7556378 w 7646542"/>
              <a:gd name="connsiteY1" fmla="*/ 0 h 910129"/>
              <a:gd name="connsiteX2" fmla="*/ 7646542 w 7646542"/>
              <a:gd name="connsiteY2" fmla="*/ 829229 h 910129"/>
              <a:gd name="connsiteX3" fmla="*/ 82567 w 7646542"/>
              <a:gd name="connsiteY3" fmla="*/ 910129 h 910129"/>
              <a:gd name="connsiteX4" fmla="*/ 0 w 7646542"/>
              <a:gd name="connsiteY4" fmla="*/ 102724 h 91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542" h="910129">
                <a:moveTo>
                  <a:pt x="0" y="102724"/>
                </a:moveTo>
                <a:lnTo>
                  <a:pt x="7556378" y="0"/>
                </a:lnTo>
                <a:lnTo>
                  <a:pt x="7646542" y="829229"/>
                </a:lnTo>
                <a:lnTo>
                  <a:pt x="82567" y="910129"/>
                </a:lnTo>
                <a:cubicBezTo>
                  <a:pt x="61114" y="629573"/>
                  <a:pt x="19967" y="430339"/>
                  <a:pt x="0" y="10272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66E56D-67BD-4479-AB07-065C2C9744AA}"/>
              </a:ext>
            </a:extLst>
          </p:cNvPr>
          <p:cNvSpPr/>
          <p:nvPr/>
        </p:nvSpPr>
        <p:spPr>
          <a:xfrm>
            <a:off x="1263244" y="4128802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Pentagon 1">
            <a:extLst>
              <a:ext uri="{FF2B5EF4-FFF2-40B4-BE49-F238E27FC236}">
                <a16:creationId xmlns:a16="http://schemas.microsoft.com/office/drawing/2014/main" id="{C4FB1585-27EE-4BEC-B275-08A44C5F0F84}"/>
              </a:ext>
            </a:extLst>
          </p:cNvPr>
          <p:cNvSpPr/>
          <p:nvPr/>
        </p:nvSpPr>
        <p:spPr>
          <a:xfrm rot="10800000">
            <a:off x="1099128" y="176968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32B6E58-A208-462A-BCCD-C65D5E54DEFE}"/>
              </a:ext>
            </a:extLst>
          </p:cNvPr>
          <p:cNvSpPr/>
          <p:nvPr/>
        </p:nvSpPr>
        <p:spPr>
          <a:xfrm rot="10800000">
            <a:off x="1326746" y="2898104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entagon 1">
            <a:extLst>
              <a:ext uri="{FF2B5EF4-FFF2-40B4-BE49-F238E27FC236}">
                <a16:creationId xmlns:a16="http://schemas.microsoft.com/office/drawing/2014/main" id="{51F668C3-B1C2-469F-BA0A-4297D67B36DA}"/>
              </a:ext>
            </a:extLst>
          </p:cNvPr>
          <p:cNvSpPr/>
          <p:nvPr/>
        </p:nvSpPr>
        <p:spPr>
          <a:xfrm>
            <a:off x="1290501" y="525721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5ED05B-B47C-4753-AC39-EBC8D6B90F94}"/>
              </a:ext>
            </a:extLst>
          </p:cNvPr>
          <p:cNvGrpSpPr/>
          <p:nvPr/>
        </p:nvGrpSpPr>
        <p:grpSpPr>
          <a:xfrm>
            <a:off x="2598911" y="1830337"/>
            <a:ext cx="7489777" cy="666656"/>
            <a:chOff x="3017859" y="4283314"/>
            <a:chExt cx="4891430" cy="6666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662C5-A7BC-4A9E-8728-63310917E1CC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BC9580-2464-42E3-BA9A-60BB8C80CB8A}"/>
                </a:ext>
              </a:extLst>
            </p:cNvPr>
            <p:cNvSpPr txBox="1"/>
            <p:nvPr/>
          </p:nvSpPr>
          <p:spPr>
            <a:xfrm>
              <a:off x="3017859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8FD0A4-A8A1-458D-887E-90E4E4282E7D}"/>
              </a:ext>
            </a:extLst>
          </p:cNvPr>
          <p:cNvGrpSpPr/>
          <p:nvPr/>
        </p:nvGrpSpPr>
        <p:grpSpPr>
          <a:xfrm>
            <a:off x="2239674" y="5311855"/>
            <a:ext cx="7483658" cy="666656"/>
            <a:chOff x="3021855" y="4283314"/>
            <a:chExt cx="4887434" cy="6666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BFCBFE-EF55-4FEC-BC12-E0C096DF1642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B7594A-5DC5-43CB-AC06-781907A92F76}"/>
                </a:ext>
              </a:extLst>
            </p:cNvPr>
            <p:cNvSpPr txBox="1"/>
            <p:nvPr/>
          </p:nvSpPr>
          <p:spPr>
            <a:xfrm>
              <a:off x="3063404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864772-5107-4250-8ADF-A263135CB364}"/>
              </a:ext>
            </a:extLst>
          </p:cNvPr>
          <p:cNvGrpSpPr/>
          <p:nvPr/>
        </p:nvGrpSpPr>
        <p:grpSpPr>
          <a:xfrm>
            <a:off x="2239674" y="2940170"/>
            <a:ext cx="7483658" cy="666656"/>
            <a:chOff x="3021855" y="4283314"/>
            <a:chExt cx="4887434" cy="6666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D00FB-98EF-4D94-8D3F-5AF9FB5DF864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E66CCC-5928-441A-81DF-5F8425F1474E}"/>
                </a:ext>
              </a:extLst>
            </p:cNvPr>
            <p:cNvSpPr txBox="1"/>
            <p:nvPr/>
          </p:nvSpPr>
          <p:spPr>
            <a:xfrm>
              <a:off x="3063404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00B059-D1BD-4775-BE3D-9EC9B23D3AD9}"/>
              </a:ext>
            </a:extLst>
          </p:cNvPr>
          <p:cNvGrpSpPr/>
          <p:nvPr/>
        </p:nvGrpSpPr>
        <p:grpSpPr>
          <a:xfrm>
            <a:off x="2598911" y="4191478"/>
            <a:ext cx="7489777" cy="666656"/>
            <a:chOff x="3017859" y="4283314"/>
            <a:chExt cx="4891430" cy="6666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7CC2D5-16F4-411A-BEEC-223DB6383831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F5F21E-955B-4B13-AEAA-5DF13D11C57A}"/>
                </a:ext>
              </a:extLst>
            </p:cNvPr>
            <p:cNvSpPr txBox="1"/>
            <p:nvPr/>
          </p:nvSpPr>
          <p:spPr>
            <a:xfrm>
              <a:off x="3017859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B12EA-C9CC-4463-BDD2-2FB9F68EB9EC}"/>
              </a:ext>
            </a:extLst>
          </p:cNvPr>
          <p:cNvGrpSpPr/>
          <p:nvPr/>
        </p:nvGrpSpPr>
        <p:grpSpPr>
          <a:xfrm>
            <a:off x="1201966" y="1930709"/>
            <a:ext cx="2047046" cy="1268827"/>
            <a:chOff x="200945" y="4307149"/>
            <a:chExt cx="2574586" cy="1268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635D21-9BC4-4299-8922-062EC0F95929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3A77C3-CC8B-4F2E-A92B-D81EE30A9403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858769-A8EB-46D2-9DC7-916E6C7051A5}"/>
              </a:ext>
            </a:extLst>
          </p:cNvPr>
          <p:cNvCxnSpPr/>
          <p:nvPr/>
        </p:nvCxnSpPr>
        <p:spPr>
          <a:xfrm>
            <a:off x="1001489" y="1836482"/>
            <a:ext cx="244800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8763280-A113-4021-9EEE-708DE26A3647}"/>
              </a:ext>
            </a:extLst>
          </p:cNvPr>
          <p:cNvGrpSpPr/>
          <p:nvPr/>
        </p:nvGrpSpPr>
        <p:grpSpPr>
          <a:xfrm>
            <a:off x="3793980" y="1930729"/>
            <a:ext cx="2047046" cy="1268827"/>
            <a:chOff x="200945" y="4307149"/>
            <a:chExt cx="2574586" cy="1268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6B60E2-4B5C-44D9-BEDA-F3F9B34C3B55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60F9B-68B9-47F7-8288-54E7F81F0A09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E5DF3-B49C-425A-883C-AC493C25058B}"/>
              </a:ext>
            </a:extLst>
          </p:cNvPr>
          <p:cNvCxnSpPr/>
          <p:nvPr/>
        </p:nvCxnSpPr>
        <p:spPr>
          <a:xfrm>
            <a:off x="3593502" y="1836503"/>
            <a:ext cx="2448000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B4471-CC85-4FB8-B7CF-7D483E01686D}"/>
              </a:ext>
            </a:extLst>
          </p:cNvPr>
          <p:cNvGrpSpPr/>
          <p:nvPr/>
        </p:nvGrpSpPr>
        <p:grpSpPr>
          <a:xfrm>
            <a:off x="6385992" y="1930751"/>
            <a:ext cx="2047046" cy="1268827"/>
            <a:chOff x="200945" y="4307149"/>
            <a:chExt cx="2574586" cy="1268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67D4A-4FE8-49B7-A233-8D8AEF827A24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DED44F-D97D-4373-BE1C-60B633B2E337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C895F-5F70-4A84-A596-0C2F37E6C85F}"/>
              </a:ext>
            </a:extLst>
          </p:cNvPr>
          <p:cNvCxnSpPr/>
          <p:nvPr/>
        </p:nvCxnSpPr>
        <p:spPr>
          <a:xfrm>
            <a:off x="6185515" y="1836524"/>
            <a:ext cx="24480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4CE6A6-7E35-427A-963B-28782C38FEF8}"/>
              </a:ext>
            </a:extLst>
          </p:cNvPr>
          <p:cNvGrpSpPr/>
          <p:nvPr/>
        </p:nvGrpSpPr>
        <p:grpSpPr>
          <a:xfrm>
            <a:off x="8978006" y="1930771"/>
            <a:ext cx="2047046" cy="1268827"/>
            <a:chOff x="200945" y="4307149"/>
            <a:chExt cx="2574586" cy="12688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4892F2-22B4-4232-8C50-FBEC009B0646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293079-2355-4C16-B24C-C604D3A4809E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251702-C617-4D6D-9962-527080239516}"/>
              </a:ext>
            </a:extLst>
          </p:cNvPr>
          <p:cNvCxnSpPr/>
          <p:nvPr/>
        </p:nvCxnSpPr>
        <p:spPr>
          <a:xfrm>
            <a:off x="8777528" y="1836545"/>
            <a:ext cx="2448000" cy="0"/>
          </a:xfrm>
          <a:prstGeom prst="straightConnector1">
            <a:avLst/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7DC4BEF-828B-450D-90DE-6B37D27EF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82427"/>
              </p:ext>
            </p:extLst>
          </p:nvPr>
        </p:nvGraphicFramePr>
        <p:xfrm>
          <a:off x="931818" y="3199596"/>
          <a:ext cx="10372092" cy="289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00573" y="1468445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920722" y="2236691"/>
            <a:ext cx="4777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sz="1800" dirty="0">
                <a:latin typeface="+mn-lt"/>
              </a:rPr>
              <a:t>Insert the Subtitle of Your Presentation</a:t>
            </a:r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171C6-8952-42B1-86CF-173BDF141C30}"/>
              </a:ext>
            </a:extLst>
          </p:cNvPr>
          <p:cNvSpPr/>
          <p:nvPr/>
        </p:nvSpPr>
        <p:spPr>
          <a:xfrm>
            <a:off x="8672341" y="5200490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A0F16-2129-429C-A407-5771BF0C3CDD}"/>
              </a:ext>
            </a:extLst>
          </p:cNvPr>
          <p:cNvSpPr/>
          <p:nvPr/>
        </p:nvSpPr>
        <p:spPr>
          <a:xfrm>
            <a:off x="4645328" y="5192725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56A703-EC88-44C8-BD19-2C43125D6CE7}"/>
              </a:ext>
            </a:extLst>
          </p:cNvPr>
          <p:cNvGrpSpPr/>
          <p:nvPr/>
        </p:nvGrpSpPr>
        <p:grpSpPr>
          <a:xfrm>
            <a:off x="4179811" y="3007134"/>
            <a:ext cx="3272433" cy="1834623"/>
            <a:chOff x="3131840" y="2185749"/>
            <a:chExt cx="3096344" cy="18346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8C58A5-A3E9-475F-BE18-788520D16E35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29B73C-628F-4FB6-BBC8-8311C24C000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91A2F7-209F-46C6-BA72-4453D10295E4}"/>
              </a:ext>
            </a:extLst>
          </p:cNvPr>
          <p:cNvGrpSpPr/>
          <p:nvPr/>
        </p:nvGrpSpPr>
        <p:grpSpPr>
          <a:xfrm>
            <a:off x="8205192" y="3007134"/>
            <a:ext cx="3272433" cy="1834623"/>
            <a:chOff x="3131840" y="2185749"/>
            <a:chExt cx="3096344" cy="18346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CFC4C2-8846-453C-A751-88597346A5A2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DFA32-FDD3-4C9B-B5CD-93F6017EC1F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5E18D6-C332-4BD8-8271-D274CB0D8552}"/>
              </a:ext>
            </a:extLst>
          </p:cNvPr>
          <p:cNvGrpSpPr/>
          <p:nvPr/>
        </p:nvGrpSpPr>
        <p:grpSpPr>
          <a:xfrm>
            <a:off x="4159622" y="1508026"/>
            <a:ext cx="7403728" cy="1107996"/>
            <a:chOff x="5375474" y="2822446"/>
            <a:chExt cx="3312368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46146E-0473-457B-A594-E6C4EE972BEE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25043-48AA-4337-BE12-FD7A168D9246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199C3-7AF9-474A-9573-B626376ADCAA}"/>
              </a:ext>
            </a:extLst>
          </p:cNvPr>
          <p:cNvSpPr/>
          <p:nvPr/>
        </p:nvSpPr>
        <p:spPr>
          <a:xfrm>
            <a:off x="4267334" y="5320400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8CAB6-84C2-4728-A0CC-5199DF60FC67}"/>
              </a:ext>
            </a:extLst>
          </p:cNvPr>
          <p:cNvSpPr/>
          <p:nvPr/>
        </p:nvSpPr>
        <p:spPr>
          <a:xfrm>
            <a:off x="8295110" y="5328166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09C683-3125-4C44-B390-26EF51FC3FC3}"/>
              </a:ext>
            </a:extLst>
          </p:cNvPr>
          <p:cNvGrpSpPr/>
          <p:nvPr/>
        </p:nvGrpSpPr>
        <p:grpSpPr>
          <a:xfrm>
            <a:off x="5129001" y="5259506"/>
            <a:ext cx="2098288" cy="876790"/>
            <a:chOff x="3131840" y="2220253"/>
            <a:chExt cx="3096344" cy="8767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231CF-795A-4076-9AA2-589250540C84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045FF7-2767-41B5-B55D-4E0CCCA95AC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43A082-8EFA-4E31-A1A7-9463286C28BB}"/>
              </a:ext>
            </a:extLst>
          </p:cNvPr>
          <p:cNvGrpSpPr/>
          <p:nvPr/>
        </p:nvGrpSpPr>
        <p:grpSpPr>
          <a:xfrm>
            <a:off x="9181841" y="5259506"/>
            <a:ext cx="2098288" cy="876790"/>
            <a:chOff x="3131840" y="2220253"/>
            <a:chExt cx="3096344" cy="8767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6DCB9A-6CED-41FA-8BAC-AA671E73610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DC8E8C-7770-4EFF-9DA3-2E5FD1EE23E7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Donut 39">
            <a:extLst>
              <a:ext uri="{FF2B5EF4-FFF2-40B4-BE49-F238E27FC236}">
                <a16:creationId xmlns:a16="http://schemas.microsoft.com/office/drawing/2014/main" id="{23C815AB-CA5A-4BC0-A80B-573EAA0A4EAA}"/>
              </a:ext>
            </a:extLst>
          </p:cNvPr>
          <p:cNvSpPr/>
          <p:nvPr/>
        </p:nvSpPr>
        <p:spPr>
          <a:xfrm>
            <a:off x="8492341" y="552362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E2DB2F-3500-4D42-BFC2-8F7DF3C71269}"/>
              </a:ext>
            </a:extLst>
          </p:cNvPr>
          <p:cNvSpPr>
            <a:spLocks noChangeAspect="1"/>
          </p:cNvSpPr>
          <p:nvPr/>
        </p:nvSpPr>
        <p:spPr>
          <a:xfrm>
            <a:off x="4470141" y="5533852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97FDD84-E78A-45F8-981E-24C47CF88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719405-1ACA-443A-8DFA-9BC6339539E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4">
            <a:extLst>
              <a:ext uri="{FF2B5EF4-FFF2-40B4-BE49-F238E27FC236}">
                <a16:creationId xmlns:a16="http://schemas.microsoft.com/office/drawing/2014/main" id="{71254654-4B0A-43C2-862D-0F13A1EBA9E4}"/>
              </a:ext>
            </a:extLst>
          </p:cNvPr>
          <p:cNvGrpSpPr/>
          <p:nvPr/>
        </p:nvGrpSpPr>
        <p:grpSpPr>
          <a:xfrm>
            <a:off x="-24857" y="965849"/>
            <a:ext cx="5906845" cy="5906841"/>
            <a:chOff x="-24857" y="965848"/>
            <a:chExt cx="5906845" cy="5906841"/>
          </a:xfrm>
        </p:grpSpPr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9EF590EE-7705-4527-AB71-03D8074D1422}"/>
                </a:ext>
              </a:extLst>
            </p:cNvPr>
            <p:cNvSpPr/>
            <p:nvPr/>
          </p:nvSpPr>
          <p:spPr>
            <a:xfrm rot="19800000">
              <a:off x="1222988" y="965848"/>
              <a:ext cx="3410735" cy="196870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5C6F926B-DD4D-4AD0-AA56-C6ED64647E01}"/>
                </a:ext>
              </a:extLst>
            </p:cNvPr>
            <p:cNvSpPr/>
            <p:nvPr/>
          </p:nvSpPr>
          <p:spPr>
            <a:xfrm rot="3600000">
              <a:off x="3192267" y="2934707"/>
              <a:ext cx="3410736" cy="196870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8BEA6821-FA58-492F-B4A2-4A3D14FE3AE6}"/>
                </a:ext>
              </a:extLst>
            </p:cNvPr>
            <p:cNvSpPr/>
            <p:nvPr/>
          </p:nvSpPr>
          <p:spPr>
            <a:xfrm rot="9000000">
              <a:off x="1223405" y="4903983"/>
              <a:ext cx="3410735" cy="196870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0A1B700-1416-4850-8C79-7FFD932E4D08}"/>
                </a:ext>
              </a:extLst>
            </p:cNvPr>
            <p:cNvSpPr/>
            <p:nvPr/>
          </p:nvSpPr>
          <p:spPr>
            <a:xfrm rot="14400000">
              <a:off x="-745872" y="2935126"/>
              <a:ext cx="3410736" cy="196870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4DCDC-1D47-4895-B26E-A4A583906AB8}"/>
              </a:ext>
            </a:extLst>
          </p:cNvPr>
          <p:cNvSpPr txBox="1"/>
          <p:nvPr/>
        </p:nvSpPr>
        <p:spPr>
          <a:xfrm>
            <a:off x="1689219" y="2664705"/>
            <a:ext cx="724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EDCCD-6177-4B96-A6C7-9A79BBA4997D}"/>
              </a:ext>
            </a:extLst>
          </p:cNvPr>
          <p:cNvSpPr txBox="1"/>
          <p:nvPr/>
        </p:nvSpPr>
        <p:spPr>
          <a:xfrm>
            <a:off x="1613796" y="4401982"/>
            <a:ext cx="724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3A5BF-3F41-49C1-999E-221F5CBE33B1}"/>
              </a:ext>
            </a:extLst>
          </p:cNvPr>
          <p:cNvSpPr txBox="1"/>
          <p:nvPr/>
        </p:nvSpPr>
        <p:spPr>
          <a:xfrm>
            <a:off x="3415938" y="4361257"/>
            <a:ext cx="724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0E40-2F2E-4820-AA84-D190A2C08DAC}"/>
              </a:ext>
            </a:extLst>
          </p:cNvPr>
          <p:cNvSpPr txBox="1"/>
          <p:nvPr/>
        </p:nvSpPr>
        <p:spPr>
          <a:xfrm>
            <a:off x="3415938" y="2616121"/>
            <a:ext cx="724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4F814-6FC7-4182-B03F-ACAE043B9A50}"/>
              </a:ext>
            </a:extLst>
          </p:cNvPr>
          <p:cNvSpPr txBox="1"/>
          <p:nvPr/>
        </p:nvSpPr>
        <p:spPr>
          <a:xfrm>
            <a:off x="1367348" y="2302143"/>
            <a:ext cx="205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140C-EC62-400F-B70D-A90495EA5730}"/>
              </a:ext>
            </a:extLst>
          </p:cNvPr>
          <p:cNvSpPr txBox="1"/>
          <p:nvPr/>
        </p:nvSpPr>
        <p:spPr>
          <a:xfrm rot="16200000">
            <a:off x="521019" y="4527753"/>
            <a:ext cx="166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48212-B464-4C32-8511-5414DB4BCC7A}"/>
              </a:ext>
            </a:extLst>
          </p:cNvPr>
          <p:cNvSpPr txBox="1"/>
          <p:nvPr/>
        </p:nvSpPr>
        <p:spPr>
          <a:xfrm>
            <a:off x="2542274" y="5373763"/>
            <a:ext cx="198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DCC88-AED1-4AEF-886E-2B3EF443067F}"/>
              </a:ext>
            </a:extLst>
          </p:cNvPr>
          <p:cNvSpPr txBox="1"/>
          <p:nvPr/>
        </p:nvSpPr>
        <p:spPr>
          <a:xfrm rot="16200000">
            <a:off x="3659389" y="2942808"/>
            <a:ext cx="158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67348-B6B1-49E9-865E-FADD89C4F8B1}"/>
              </a:ext>
            </a:extLst>
          </p:cNvPr>
          <p:cNvSpPr txBox="1"/>
          <p:nvPr/>
        </p:nvSpPr>
        <p:spPr>
          <a:xfrm>
            <a:off x="2254255" y="3654516"/>
            <a:ext cx="131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SWOT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26A74A-17D9-4588-9B86-7F8DDB8B1DC5}"/>
              </a:ext>
            </a:extLst>
          </p:cNvPr>
          <p:cNvGrpSpPr/>
          <p:nvPr/>
        </p:nvGrpSpPr>
        <p:grpSpPr>
          <a:xfrm>
            <a:off x="5549177" y="1740904"/>
            <a:ext cx="5683537" cy="671825"/>
            <a:chOff x="-475010" y="1129566"/>
            <a:chExt cx="4241713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2B2796-CF86-4A2D-80C9-B7F664FF9653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1EF8F0-EDE3-4B91-9944-6930CDA3B531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FF2F28-F7DC-403E-8102-E87D6A7E1AB0}"/>
              </a:ext>
            </a:extLst>
          </p:cNvPr>
          <p:cNvGrpSpPr/>
          <p:nvPr/>
        </p:nvGrpSpPr>
        <p:grpSpPr>
          <a:xfrm>
            <a:off x="5549177" y="2955468"/>
            <a:ext cx="5683537" cy="671825"/>
            <a:chOff x="-475010" y="1129566"/>
            <a:chExt cx="4241713" cy="6718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E672A6-629A-4829-AD0A-D7F4CFA243B3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27BF8-5489-4970-974E-16F4F4B36B84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6A0078-6C69-4C2A-A68B-664BBC4B3FBC}"/>
              </a:ext>
            </a:extLst>
          </p:cNvPr>
          <p:cNvGrpSpPr/>
          <p:nvPr/>
        </p:nvGrpSpPr>
        <p:grpSpPr>
          <a:xfrm>
            <a:off x="5549177" y="4170034"/>
            <a:ext cx="5683537" cy="671825"/>
            <a:chOff x="-475010" y="1129566"/>
            <a:chExt cx="4241713" cy="6718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6F0E11-3CFB-4B79-ACE0-7F2163A803DB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8B71DB-B1EE-428F-A31E-96B78649462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1D0977-9421-4E8A-8A14-B8650760C783}"/>
              </a:ext>
            </a:extLst>
          </p:cNvPr>
          <p:cNvGrpSpPr/>
          <p:nvPr/>
        </p:nvGrpSpPr>
        <p:grpSpPr>
          <a:xfrm>
            <a:off x="5549177" y="5384600"/>
            <a:ext cx="5683537" cy="671825"/>
            <a:chOff x="-475010" y="1129566"/>
            <a:chExt cx="4241713" cy="6718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F41D4D-D044-4E72-AD1C-CA76D7710C09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6C7835-B835-4D64-966C-FAA047C0984B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0CA764-DA7D-485B-98B7-D0571CAC0E4E}"/>
              </a:ext>
            </a:extLst>
          </p:cNvPr>
          <p:cNvGrpSpPr/>
          <p:nvPr/>
        </p:nvGrpSpPr>
        <p:grpSpPr>
          <a:xfrm>
            <a:off x="944546" y="3054047"/>
            <a:ext cx="10302910" cy="1490773"/>
            <a:chOff x="907041" y="3813427"/>
            <a:chExt cx="7329918" cy="149077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CFF61677-5FB9-4A6B-9D4C-A29D2A487A1D}"/>
                </a:ext>
              </a:extLst>
            </p:cNvPr>
            <p:cNvSpPr/>
            <p:nvPr/>
          </p:nvSpPr>
          <p:spPr>
            <a:xfrm rot="5400000">
              <a:off x="7700624" y="3869026"/>
              <a:ext cx="576064" cy="4966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D2735D-DA11-4353-87FD-393ED67D6A87}"/>
                </a:ext>
              </a:extLst>
            </p:cNvPr>
            <p:cNvSpPr/>
            <p:nvPr/>
          </p:nvSpPr>
          <p:spPr>
            <a:xfrm>
              <a:off x="5947657" y="3829298"/>
              <a:ext cx="1792695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56">
              <a:extLst>
                <a:ext uri="{FF2B5EF4-FFF2-40B4-BE49-F238E27FC236}">
                  <a16:creationId xmlns:a16="http://schemas.microsoft.com/office/drawing/2014/main" id="{551F8C36-4ACF-488B-9784-AB2E68264BEC}"/>
                </a:ext>
              </a:extLst>
            </p:cNvPr>
            <p:cNvSpPr/>
            <p:nvPr/>
          </p:nvSpPr>
          <p:spPr>
            <a:xfrm>
              <a:off x="5947658" y="3829297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3">
                    <a:lumMod val="70000"/>
                  </a:schemeClr>
                </a:gs>
                <a:gs pos="97000">
                  <a:schemeClr val="accent3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C3CEC55-1E45-4983-86E4-219CBC26F0ED}"/>
                </a:ext>
              </a:extLst>
            </p:cNvPr>
            <p:cNvSpPr/>
            <p:nvPr/>
          </p:nvSpPr>
          <p:spPr>
            <a:xfrm rot="16200000">
              <a:off x="867313" y="3858140"/>
              <a:ext cx="576064" cy="4966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20466C-7BA7-42BE-9D38-A9296EA67580}"/>
                </a:ext>
              </a:extLst>
            </p:cNvPr>
            <p:cNvSpPr/>
            <p:nvPr/>
          </p:nvSpPr>
          <p:spPr>
            <a:xfrm flipH="1">
              <a:off x="1403648" y="3822948"/>
              <a:ext cx="1792695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8C65EA41-4247-4959-95E5-D9384F080E5A}"/>
                </a:ext>
              </a:extLst>
            </p:cNvPr>
            <p:cNvSpPr/>
            <p:nvPr/>
          </p:nvSpPr>
          <p:spPr>
            <a:xfrm flipH="1">
              <a:off x="1938705" y="3813427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3">
                    <a:lumMod val="70000"/>
                  </a:schemeClr>
                </a:gs>
                <a:gs pos="97000">
                  <a:schemeClr val="accent3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353645-DA57-4BA5-9F33-5CA82BE39AC0}"/>
                </a:ext>
              </a:extLst>
            </p:cNvPr>
            <p:cNvSpPr/>
            <p:nvPr/>
          </p:nvSpPr>
          <p:spPr>
            <a:xfrm flipH="1">
              <a:off x="1938704" y="4117330"/>
              <a:ext cx="1792695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id="{6457FCD0-9D71-45A1-9F50-358BBD3AEA9E}"/>
                </a:ext>
              </a:extLst>
            </p:cNvPr>
            <p:cNvSpPr/>
            <p:nvPr/>
          </p:nvSpPr>
          <p:spPr>
            <a:xfrm flipH="1">
              <a:off x="2473761" y="4117330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2">
                    <a:lumMod val="70000"/>
                  </a:schemeClr>
                </a:gs>
                <a:gs pos="97000">
                  <a:schemeClr val="accent2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7E2088-76BB-42AC-818F-BDF8C382719C}"/>
                </a:ext>
              </a:extLst>
            </p:cNvPr>
            <p:cNvSpPr/>
            <p:nvPr/>
          </p:nvSpPr>
          <p:spPr>
            <a:xfrm>
              <a:off x="5412601" y="4136380"/>
              <a:ext cx="1792695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C3F7688-423B-4AB3-806C-D12CB832F4C6}"/>
                </a:ext>
              </a:extLst>
            </p:cNvPr>
            <p:cNvSpPr/>
            <p:nvPr/>
          </p:nvSpPr>
          <p:spPr>
            <a:xfrm>
              <a:off x="5412601" y="4120356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2">
                    <a:lumMod val="70000"/>
                  </a:schemeClr>
                </a:gs>
                <a:gs pos="97000">
                  <a:schemeClr val="accent2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93907-266F-4C40-988A-AC97648ADC1C}"/>
                </a:ext>
              </a:extLst>
            </p:cNvPr>
            <p:cNvSpPr/>
            <p:nvPr/>
          </p:nvSpPr>
          <p:spPr>
            <a:xfrm>
              <a:off x="4877544" y="4424412"/>
              <a:ext cx="1792695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ADA0AA-4886-486C-A1C1-22679A757FD7}"/>
                </a:ext>
              </a:extLst>
            </p:cNvPr>
            <p:cNvSpPr/>
            <p:nvPr/>
          </p:nvSpPr>
          <p:spPr>
            <a:xfrm flipH="1">
              <a:off x="2473761" y="4424412"/>
              <a:ext cx="1792695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06DF7A8-37DA-44B9-B1D6-D473BB9A3A78}"/>
                </a:ext>
              </a:extLst>
            </p:cNvPr>
            <p:cNvSpPr/>
            <p:nvPr/>
          </p:nvSpPr>
          <p:spPr>
            <a:xfrm>
              <a:off x="4872465" y="4424233"/>
              <a:ext cx="895077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70000"/>
                  </a:schemeClr>
                </a:gs>
                <a:gs pos="97000">
                  <a:schemeClr val="accent1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 52">
              <a:extLst>
                <a:ext uri="{FF2B5EF4-FFF2-40B4-BE49-F238E27FC236}">
                  <a16:creationId xmlns:a16="http://schemas.microsoft.com/office/drawing/2014/main" id="{981A5A76-BD2F-4331-A74F-B283FFF3C7A0}"/>
                </a:ext>
              </a:extLst>
            </p:cNvPr>
            <p:cNvSpPr/>
            <p:nvPr/>
          </p:nvSpPr>
          <p:spPr>
            <a:xfrm flipH="1">
              <a:off x="3386026" y="4421204"/>
              <a:ext cx="895077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70000"/>
                  </a:schemeClr>
                </a:gs>
                <a:gs pos="97000">
                  <a:schemeClr val="accent1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15B5F7-7C19-45AA-A8E9-F7BA75BA794B}"/>
                </a:ext>
              </a:extLst>
            </p:cNvPr>
            <p:cNvSpPr/>
            <p:nvPr/>
          </p:nvSpPr>
          <p:spPr>
            <a:xfrm>
              <a:off x="3383868" y="4725144"/>
              <a:ext cx="2381932" cy="576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7729DA-3307-4884-A5B2-0EF38F658CC0}"/>
              </a:ext>
            </a:extLst>
          </p:cNvPr>
          <p:cNvGrpSpPr/>
          <p:nvPr/>
        </p:nvGrpSpPr>
        <p:grpSpPr>
          <a:xfrm>
            <a:off x="7164435" y="4783860"/>
            <a:ext cx="1648097" cy="1105986"/>
            <a:chOff x="491148" y="3343901"/>
            <a:chExt cx="1648097" cy="1105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71010B-12B6-4E33-8A63-8E5314AB9B47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94CC2E-BD40-4116-889D-F72E187F263E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443D5-4CAA-4776-853D-0148B2FC9EBA}"/>
              </a:ext>
            </a:extLst>
          </p:cNvPr>
          <p:cNvGrpSpPr/>
          <p:nvPr/>
        </p:nvGrpSpPr>
        <p:grpSpPr>
          <a:xfrm>
            <a:off x="4702373" y="1979417"/>
            <a:ext cx="2793959" cy="1290652"/>
            <a:chOff x="491148" y="3343901"/>
            <a:chExt cx="2793959" cy="12906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F31C32-05F1-4470-A019-119130EAA601}"/>
                </a:ext>
              </a:extLst>
            </p:cNvPr>
            <p:cNvSpPr txBox="1"/>
            <p:nvPr/>
          </p:nvSpPr>
          <p:spPr>
            <a:xfrm>
              <a:off x="491148" y="3343901"/>
              <a:ext cx="2793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B7B513-B366-4988-BD81-2674E46CE7F9}"/>
                </a:ext>
              </a:extLst>
            </p:cNvPr>
            <p:cNvSpPr txBox="1"/>
            <p:nvPr/>
          </p:nvSpPr>
          <p:spPr>
            <a:xfrm>
              <a:off x="491148" y="3618890"/>
              <a:ext cx="27939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A3AEF0-E446-4316-8164-747167C20B2A}"/>
              </a:ext>
            </a:extLst>
          </p:cNvPr>
          <p:cNvGrpSpPr/>
          <p:nvPr/>
        </p:nvGrpSpPr>
        <p:grpSpPr>
          <a:xfrm>
            <a:off x="8110294" y="1973926"/>
            <a:ext cx="2584201" cy="921320"/>
            <a:chOff x="491148" y="3343901"/>
            <a:chExt cx="2584201" cy="9213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846443-5BE4-4DEA-9761-332B9B96F17F}"/>
                </a:ext>
              </a:extLst>
            </p:cNvPr>
            <p:cNvSpPr txBox="1"/>
            <p:nvPr/>
          </p:nvSpPr>
          <p:spPr>
            <a:xfrm>
              <a:off x="491148" y="3343901"/>
              <a:ext cx="2584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BABB80-0E83-49CB-AD13-94BD49D1AA2A}"/>
                </a:ext>
              </a:extLst>
            </p:cNvPr>
            <p:cNvSpPr txBox="1"/>
            <p:nvPr/>
          </p:nvSpPr>
          <p:spPr>
            <a:xfrm>
              <a:off x="491148" y="3618890"/>
              <a:ext cx="2584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C7F2DF-D2DF-44A8-9579-0A477A2C2C2D}"/>
              </a:ext>
            </a:extLst>
          </p:cNvPr>
          <p:cNvGrpSpPr/>
          <p:nvPr/>
        </p:nvGrpSpPr>
        <p:grpSpPr>
          <a:xfrm>
            <a:off x="3339268" y="4783860"/>
            <a:ext cx="1648097" cy="1105986"/>
            <a:chOff x="491148" y="3343901"/>
            <a:chExt cx="1648097" cy="11059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02B214-FF13-467F-9243-E8CDFD1BD2B0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4A6E15-278B-4975-A243-7C5061671B38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675E82-A72D-4205-9B02-7B4A23DCD32E}"/>
              </a:ext>
            </a:extLst>
          </p:cNvPr>
          <p:cNvGrpSpPr/>
          <p:nvPr/>
        </p:nvGrpSpPr>
        <p:grpSpPr>
          <a:xfrm>
            <a:off x="1231208" y="4161654"/>
            <a:ext cx="1648097" cy="1105986"/>
            <a:chOff x="491148" y="3343901"/>
            <a:chExt cx="1648097" cy="11059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47BCB9-7093-4F15-B1BA-1D28D3C23646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3CCC3B-AD4F-4773-B205-7FCBC2F3D3F8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C14375-3828-41A9-8239-FFBC809136C0}"/>
              </a:ext>
            </a:extLst>
          </p:cNvPr>
          <p:cNvGrpSpPr/>
          <p:nvPr/>
        </p:nvGrpSpPr>
        <p:grpSpPr>
          <a:xfrm>
            <a:off x="9311322" y="4161654"/>
            <a:ext cx="1648097" cy="1105986"/>
            <a:chOff x="491148" y="3343901"/>
            <a:chExt cx="1648097" cy="11059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3622B8-3AC5-4C62-95B5-2C1F0720B75F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EAE03C-B1C6-41AC-AEF6-76E7CA25D7CC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45A966-8A3E-4937-A6DB-9E711BDEF68C}"/>
              </a:ext>
            </a:extLst>
          </p:cNvPr>
          <p:cNvGrpSpPr/>
          <p:nvPr/>
        </p:nvGrpSpPr>
        <p:grpSpPr>
          <a:xfrm>
            <a:off x="1504210" y="1973926"/>
            <a:ext cx="2584201" cy="921320"/>
            <a:chOff x="491148" y="3343901"/>
            <a:chExt cx="2584201" cy="9213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288118-8BE5-488A-9EEF-CB76B709833B}"/>
                </a:ext>
              </a:extLst>
            </p:cNvPr>
            <p:cNvSpPr txBox="1"/>
            <p:nvPr/>
          </p:nvSpPr>
          <p:spPr>
            <a:xfrm>
              <a:off x="491148" y="3343901"/>
              <a:ext cx="2584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694DF8-FE75-4941-8C46-A5BC40CD5357}"/>
                </a:ext>
              </a:extLst>
            </p:cNvPr>
            <p:cNvSpPr txBox="1"/>
            <p:nvPr/>
          </p:nvSpPr>
          <p:spPr>
            <a:xfrm>
              <a:off x="491148" y="3618890"/>
              <a:ext cx="2584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23">
            <a:extLst>
              <a:ext uri="{FF2B5EF4-FFF2-40B4-BE49-F238E27FC236}">
                <a16:creationId xmlns:a16="http://schemas.microsoft.com/office/drawing/2014/main" id="{BE1C97B7-C2FC-427C-A85D-FEF041C135E5}"/>
              </a:ext>
            </a:extLst>
          </p:cNvPr>
          <p:cNvSpPr/>
          <p:nvPr/>
        </p:nvSpPr>
        <p:spPr>
          <a:xfrm>
            <a:off x="9128804" y="3529758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31">
            <a:extLst>
              <a:ext uri="{FF2B5EF4-FFF2-40B4-BE49-F238E27FC236}">
                <a16:creationId xmlns:a16="http://schemas.microsoft.com/office/drawing/2014/main" id="{9E2BAF7A-F8A6-47D4-A1A8-7F7ABB15E704}"/>
              </a:ext>
            </a:extLst>
          </p:cNvPr>
          <p:cNvSpPr/>
          <p:nvPr/>
        </p:nvSpPr>
        <p:spPr>
          <a:xfrm>
            <a:off x="8447067" y="3786968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EA4A2131-0048-4C1E-A29D-36DB986E5E85}"/>
              </a:ext>
            </a:extLst>
          </p:cNvPr>
          <p:cNvSpPr/>
          <p:nvPr/>
        </p:nvSpPr>
        <p:spPr>
          <a:xfrm>
            <a:off x="1637964" y="3183138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ECF1BD31-819B-4FAA-916B-2141E5B77465}"/>
              </a:ext>
            </a:extLst>
          </p:cNvPr>
          <p:cNvSpPr/>
          <p:nvPr/>
        </p:nvSpPr>
        <p:spPr>
          <a:xfrm>
            <a:off x="2533500" y="3434242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ardrop 17">
            <a:extLst>
              <a:ext uri="{FF2B5EF4-FFF2-40B4-BE49-F238E27FC236}">
                <a16:creationId xmlns:a16="http://schemas.microsoft.com/office/drawing/2014/main" id="{B453486C-EA99-4B3C-8592-80158B9C6B32}"/>
              </a:ext>
            </a:extLst>
          </p:cNvPr>
          <p:cNvSpPr/>
          <p:nvPr/>
        </p:nvSpPr>
        <p:spPr>
          <a:xfrm rot="18900000">
            <a:off x="10192516" y="3174813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A990727F-A461-4904-81C8-5FF748BCBBC3}"/>
              </a:ext>
            </a:extLst>
          </p:cNvPr>
          <p:cNvSpPr/>
          <p:nvPr/>
        </p:nvSpPr>
        <p:spPr>
          <a:xfrm>
            <a:off x="3295743" y="3732762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eeform 20">
            <a:extLst>
              <a:ext uri="{FF2B5EF4-FFF2-40B4-BE49-F238E27FC236}">
                <a16:creationId xmlns:a16="http://schemas.microsoft.com/office/drawing/2014/main" id="{2F00A824-A72F-4DB9-A33E-755E9052C913}"/>
              </a:ext>
            </a:extLst>
          </p:cNvPr>
          <p:cNvSpPr/>
          <p:nvPr/>
        </p:nvSpPr>
        <p:spPr>
          <a:xfrm>
            <a:off x="5916902" y="4036636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814917-16C3-4C3F-8709-7C3A4D7F3613}"/>
              </a:ext>
            </a:extLst>
          </p:cNvPr>
          <p:cNvSpPr/>
          <p:nvPr/>
        </p:nvSpPr>
        <p:spPr>
          <a:xfrm>
            <a:off x="0" y="5668246"/>
            <a:ext cx="12192000" cy="9373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5E66-91CB-403B-9A1E-19D741C88997}"/>
              </a:ext>
            </a:extLst>
          </p:cNvPr>
          <p:cNvSpPr txBox="1"/>
          <p:nvPr/>
        </p:nvSpPr>
        <p:spPr>
          <a:xfrm>
            <a:off x="460495" y="4881221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91FC3-715F-4E8E-84E5-3D38A17AE5AC}"/>
              </a:ext>
            </a:extLst>
          </p:cNvPr>
          <p:cNvSpPr txBox="1"/>
          <p:nvPr/>
        </p:nvSpPr>
        <p:spPr>
          <a:xfrm>
            <a:off x="460495" y="5844531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B8F00-E844-47F3-8E9F-DBAB083C7A92}"/>
              </a:ext>
            </a:extLst>
          </p:cNvPr>
          <p:cNvSpPr txBox="1"/>
          <p:nvPr/>
        </p:nvSpPr>
        <p:spPr>
          <a:xfrm>
            <a:off x="8475365" y="4729558"/>
            <a:ext cx="330181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DCC56-366D-46FF-8905-3E14A167C39B}"/>
              </a:ext>
            </a:extLst>
          </p:cNvPr>
          <p:cNvSpPr txBox="1"/>
          <p:nvPr/>
        </p:nvSpPr>
        <p:spPr>
          <a:xfrm>
            <a:off x="8476897" y="6084281"/>
            <a:ext cx="31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599E6-E8C5-4E67-A0B6-E22BC35BE897}"/>
              </a:ext>
            </a:extLst>
          </p:cNvPr>
          <p:cNvSpPr txBox="1"/>
          <p:nvPr/>
        </p:nvSpPr>
        <p:spPr>
          <a:xfrm>
            <a:off x="8476897" y="5745597"/>
            <a:ext cx="31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AB656-190E-4C72-BA5F-52B3AED2E1C1}"/>
              </a:ext>
            </a:extLst>
          </p:cNvPr>
          <p:cNvSpPr txBox="1"/>
          <p:nvPr/>
        </p:nvSpPr>
        <p:spPr>
          <a:xfrm>
            <a:off x="7789026" y="687906"/>
            <a:ext cx="3860748" cy="24314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lIns="182880" tIns="91440" rIns="182880" bIns="18288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26433-CEA9-460E-AAD1-4B504C7F4890}"/>
              </a:ext>
            </a:extLst>
          </p:cNvPr>
          <p:cNvSpPr/>
          <p:nvPr/>
        </p:nvSpPr>
        <p:spPr>
          <a:xfrm>
            <a:off x="2645783" y="1829298"/>
            <a:ext cx="5338140" cy="902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696F2-774F-4FD2-9647-7A42A92ABDFB}"/>
              </a:ext>
            </a:extLst>
          </p:cNvPr>
          <p:cNvSpPr/>
          <p:nvPr/>
        </p:nvSpPr>
        <p:spPr>
          <a:xfrm>
            <a:off x="2751904" y="1938324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EBDAF-EC94-47F0-99C1-4D2DD4B8072C}"/>
              </a:ext>
            </a:extLst>
          </p:cNvPr>
          <p:cNvGrpSpPr/>
          <p:nvPr/>
        </p:nvGrpSpPr>
        <p:grpSpPr>
          <a:xfrm>
            <a:off x="3553179" y="1940981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2B3323-6696-4ED0-9436-E0471F99DB3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3E1705-874A-4A49-8ED5-64B4B036CEA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33231B2-C977-485D-8A55-8C06BD3C202A}"/>
              </a:ext>
            </a:extLst>
          </p:cNvPr>
          <p:cNvSpPr txBox="1"/>
          <p:nvPr/>
        </p:nvSpPr>
        <p:spPr>
          <a:xfrm>
            <a:off x="2884552" y="208026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6CF9B-F059-42BC-9CC7-C4FFB0C46EA7}"/>
              </a:ext>
            </a:extLst>
          </p:cNvPr>
          <p:cNvSpPr/>
          <p:nvPr/>
        </p:nvSpPr>
        <p:spPr>
          <a:xfrm>
            <a:off x="3742897" y="2905450"/>
            <a:ext cx="5338140" cy="902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E3679-F6BE-492A-872A-614F217F3124}"/>
              </a:ext>
            </a:extLst>
          </p:cNvPr>
          <p:cNvSpPr/>
          <p:nvPr/>
        </p:nvSpPr>
        <p:spPr>
          <a:xfrm>
            <a:off x="3849017" y="3014477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330548-BA37-43FF-BE7E-7FB38E0235D2}"/>
              </a:ext>
            </a:extLst>
          </p:cNvPr>
          <p:cNvGrpSpPr/>
          <p:nvPr/>
        </p:nvGrpSpPr>
        <p:grpSpPr>
          <a:xfrm>
            <a:off x="4647498" y="3017134"/>
            <a:ext cx="4331217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6D000A-17A3-45F1-855D-2C7EEDCC527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3C08D2-0C66-498D-B204-62CB2FD5260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23C8582-C660-45AE-9CC9-5462791A53E0}"/>
              </a:ext>
            </a:extLst>
          </p:cNvPr>
          <p:cNvSpPr txBox="1"/>
          <p:nvPr/>
        </p:nvSpPr>
        <p:spPr>
          <a:xfrm>
            <a:off x="3981665" y="315642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577FE-E0C5-426E-BEA3-BCDF271501EF}"/>
              </a:ext>
            </a:extLst>
          </p:cNvPr>
          <p:cNvSpPr/>
          <p:nvPr/>
        </p:nvSpPr>
        <p:spPr>
          <a:xfrm>
            <a:off x="5928741" y="5057758"/>
            <a:ext cx="5326161" cy="902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84D355-B756-4835-94EE-40D008A39006}"/>
              </a:ext>
            </a:extLst>
          </p:cNvPr>
          <p:cNvSpPr/>
          <p:nvPr/>
        </p:nvSpPr>
        <p:spPr>
          <a:xfrm>
            <a:off x="6034861" y="5166784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5823CB-0B57-457C-A26A-538D27E92FEC}"/>
              </a:ext>
            </a:extLst>
          </p:cNvPr>
          <p:cNvGrpSpPr/>
          <p:nvPr/>
        </p:nvGrpSpPr>
        <p:grpSpPr>
          <a:xfrm>
            <a:off x="6836137" y="5169441"/>
            <a:ext cx="4331217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411B4-9B66-4E12-A77C-A3BA011295C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AE277E-2A60-4901-8109-27DECDF3E50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D33A82-CCCE-4712-BD5E-1D7A1F9C08F6}"/>
              </a:ext>
            </a:extLst>
          </p:cNvPr>
          <p:cNvSpPr txBox="1"/>
          <p:nvPr/>
        </p:nvSpPr>
        <p:spPr>
          <a:xfrm>
            <a:off x="6167509" y="530872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2F543-A07F-4CF3-B6E8-2CB9F1C923DA}"/>
              </a:ext>
            </a:extLst>
          </p:cNvPr>
          <p:cNvSpPr/>
          <p:nvPr/>
        </p:nvSpPr>
        <p:spPr>
          <a:xfrm>
            <a:off x="4840011" y="3981604"/>
            <a:ext cx="5326161" cy="902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6EB1-3525-4F45-A4D8-CECA65CD0027}"/>
              </a:ext>
            </a:extLst>
          </p:cNvPr>
          <p:cNvSpPr/>
          <p:nvPr/>
        </p:nvSpPr>
        <p:spPr>
          <a:xfrm>
            <a:off x="4946131" y="4090630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C1D8D6-061E-4FD8-BB63-AE983AF198FD}"/>
              </a:ext>
            </a:extLst>
          </p:cNvPr>
          <p:cNvGrpSpPr/>
          <p:nvPr/>
        </p:nvGrpSpPr>
        <p:grpSpPr>
          <a:xfrm>
            <a:off x="5741817" y="4093287"/>
            <a:ext cx="4331217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59EE30-F86D-40C8-815E-04060689BD2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56491B-0716-4F57-B97B-C313733789E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160F35-9D2B-4371-B20B-F2BD296677C1}"/>
              </a:ext>
            </a:extLst>
          </p:cNvPr>
          <p:cNvSpPr txBox="1"/>
          <p:nvPr/>
        </p:nvSpPr>
        <p:spPr>
          <a:xfrm>
            <a:off x="5078779" y="4232575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F5D25A-F5AE-4608-9EE6-9BD8091B0235}"/>
              </a:ext>
            </a:extLst>
          </p:cNvPr>
          <p:cNvCxnSpPr>
            <a:cxnSpLocks/>
          </p:cNvCxnSpPr>
          <p:nvPr/>
        </p:nvCxnSpPr>
        <p:spPr>
          <a:xfrm flipH="1" flipV="1">
            <a:off x="1219265" y="1868212"/>
            <a:ext cx="5102404" cy="4989788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C17C98E-97DE-43A2-AE21-EFDD3968908B}"/>
              </a:ext>
            </a:extLst>
          </p:cNvPr>
          <p:cNvSpPr/>
          <p:nvPr/>
        </p:nvSpPr>
        <p:spPr>
          <a:xfrm rot="18900000">
            <a:off x="1020765" y="1677956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82B7616F-6FC9-4FA6-9D1D-7A2510815865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>
            <a:off x="1657000" y="2391912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F38E0446-8D9B-423C-9630-F15D578A8433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>
            <a:off x="2780076" y="3484479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20C60474-3EE4-46EF-87ED-49F692CB6FA9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>
            <a:off x="3903152" y="4577048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2409EB6-CA4E-4F37-A3F1-D15504A4E16A}"/>
              </a:ext>
            </a:extLst>
          </p:cNvPr>
          <p:cNvSpPr/>
          <p:nvPr/>
        </p:nvSpPr>
        <p:spPr>
          <a:xfrm>
            <a:off x="1545413" y="2168738"/>
            <a:ext cx="223175" cy="2231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CCAD60-C781-40F0-AAA7-860684864894}"/>
              </a:ext>
            </a:extLst>
          </p:cNvPr>
          <p:cNvSpPr/>
          <p:nvPr/>
        </p:nvSpPr>
        <p:spPr>
          <a:xfrm>
            <a:off x="2668489" y="3261305"/>
            <a:ext cx="223175" cy="2231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45FE95-4364-4F07-A46C-A87E9D8608E7}"/>
              </a:ext>
            </a:extLst>
          </p:cNvPr>
          <p:cNvSpPr/>
          <p:nvPr/>
        </p:nvSpPr>
        <p:spPr>
          <a:xfrm>
            <a:off x="3791565" y="4353872"/>
            <a:ext cx="223175" cy="2231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DF8569-A547-4F97-A0CB-E96FF8D58E01}"/>
              </a:ext>
            </a:extLst>
          </p:cNvPr>
          <p:cNvSpPr/>
          <p:nvPr/>
        </p:nvSpPr>
        <p:spPr>
          <a:xfrm>
            <a:off x="4914641" y="5446438"/>
            <a:ext cx="223175" cy="2231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3E321C41-9FA4-47D1-8ED6-5EC1594E9FD5}"/>
              </a:ext>
            </a:extLst>
          </p:cNvPr>
          <p:cNvSpPr/>
          <p:nvPr/>
        </p:nvSpPr>
        <p:spPr>
          <a:xfrm>
            <a:off x="1166917" y="3333757"/>
            <a:ext cx="386788" cy="36207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7099E374-FFA3-43F7-90B4-BFE79A477C74}"/>
              </a:ext>
            </a:extLst>
          </p:cNvPr>
          <p:cNvSpPr/>
          <p:nvPr/>
        </p:nvSpPr>
        <p:spPr>
          <a:xfrm>
            <a:off x="2236697" y="4480641"/>
            <a:ext cx="462692" cy="30408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FC72748C-C720-4C55-A807-DF14AC2341B7}"/>
              </a:ext>
            </a:extLst>
          </p:cNvPr>
          <p:cNvSpPr/>
          <p:nvPr/>
        </p:nvSpPr>
        <p:spPr>
          <a:xfrm>
            <a:off x="3372320" y="5494235"/>
            <a:ext cx="433312" cy="454792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33A0526B-D650-4B84-838E-20945190F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542273"/>
              </p:ext>
            </p:extLst>
          </p:nvPr>
        </p:nvGraphicFramePr>
        <p:xfrm>
          <a:off x="3553189" y="1502326"/>
          <a:ext cx="2358000" cy="25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F9FE031C-E7B7-4BD7-8F14-03E983B0C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352412"/>
              </p:ext>
            </p:extLst>
          </p:nvPr>
        </p:nvGraphicFramePr>
        <p:xfrm>
          <a:off x="6289122" y="1502326"/>
          <a:ext cx="2357954" cy="25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88617EE8-1DBC-4828-9BB7-8C0E38278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667278"/>
              </p:ext>
            </p:extLst>
          </p:nvPr>
        </p:nvGraphicFramePr>
        <p:xfrm>
          <a:off x="9025008" y="1502326"/>
          <a:ext cx="2357954" cy="25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FA039383-810F-4C8F-A47F-AFB61347C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242411"/>
              </p:ext>
            </p:extLst>
          </p:nvPr>
        </p:nvGraphicFramePr>
        <p:xfrm>
          <a:off x="817304" y="1502326"/>
          <a:ext cx="2357954" cy="25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직사각형 1">
            <a:extLst>
              <a:ext uri="{FF2B5EF4-FFF2-40B4-BE49-F238E27FC236}">
                <a16:creationId xmlns:a16="http://schemas.microsoft.com/office/drawing/2014/main" id="{9794179D-DDC2-4C48-991B-9BBD96036A9E}"/>
              </a:ext>
            </a:extLst>
          </p:cNvPr>
          <p:cNvSpPr/>
          <p:nvPr/>
        </p:nvSpPr>
        <p:spPr>
          <a:xfrm>
            <a:off x="916280" y="3896601"/>
            <a:ext cx="2160000" cy="36004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CONTENTS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7F4E28-CA7B-4A64-A6CA-B3581AE59F27}"/>
              </a:ext>
            </a:extLst>
          </p:cNvPr>
          <p:cNvSpPr/>
          <p:nvPr/>
        </p:nvSpPr>
        <p:spPr>
          <a:xfrm>
            <a:off x="3652182" y="3896601"/>
            <a:ext cx="2160000" cy="36004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CONTENTS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3D46DB-5565-4BC7-BA21-9EF678EEC69F}"/>
              </a:ext>
            </a:extLst>
          </p:cNvPr>
          <p:cNvSpPr/>
          <p:nvPr/>
        </p:nvSpPr>
        <p:spPr>
          <a:xfrm>
            <a:off x="6388084" y="3896601"/>
            <a:ext cx="2160000" cy="360040"/>
          </a:xfrm>
          <a:prstGeom prst="rect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CONTENTS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DA4242-F594-43A2-BA7F-18F78D35CD9B}"/>
              </a:ext>
            </a:extLst>
          </p:cNvPr>
          <p:cNvSpPr/>
          <p:nvPr/>
        </p:nvSpPr>
        <p:spPr>
          <a:xfrm>
            <a:off x="9123985" y="3896601"/>
            <a:ext cx="2160000" cy="36004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CONTENTS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9339E-9845-4433-A2A8-57E10662A6F0}"/>
              </a:ext>
            </a:extLst>
          </p:cNvPr>
          <p:cNvSpPr txBox="1"/>
          <p:nvPr/>
        </p:nvSpPr>
        <p:spPr>
          <a:xfrm>
            <a:off x="1452702" y="2387758"/>
            <a:ext cx="974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10EC1-114B-403C-9608-6BDD08ECEC18}"/>
              </a:ext>
            </a:extLst>
          </p:cNvPr>
          <p:cNvSpPr txBox="1"/>
          <p:nvPr/>
        </p:nvSpPr>
        <p:spPr>
          <a:xfrm>
            <a:off x="4188604" y="2387758"/>
            <a:ext cx="974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56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A3DB0-C447-4D57-9E9E-1279E5656AB0}"/>
              </a:ext>
            </a:extLst>
          </p:cNvPr>
          <p:cNvSpPr txBox="1"/>
          <p:nvPr/>
        </p:nvSpPr>
        <p:spPr>
          <a:xfrm>
            <a:off x="6924506" y="2387758"/>
            <a:ext cx="974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68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52429-0FDC-424E-96C8-6808DCC4AD4C}"/>
              </a:ext>
            </a:extLst>
          </p:cNvPr>
          <p:cNvSpPr txBox="1"/>
          <p:nvPr/>
        </p:nvSpPr>
        <p:spPr>
          <a:xfrm>
            <a:off x="9660408" y="2387758"/>
            <a:ext cx="974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EBFA6-B912-4AFC-9764-0B90FCAD942C}"/>
              </a:ext>
            </a:extLst>
          </p:cNvPr>
          <p:cNvSpPr txBox="1"/>
          <p:nvPr/>
        </p:nvSpPr>
        <p:spPr>
          <a:xfrm>
            <a:off x="1190894" y="5363174"/>
            <a:ext cx="1002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Easy to change colors, photos and Text. </a:t>
            </a:r>
          </a:p>
        </p:txBody>
      </p:sp>
      <p:sp>
        <p:nvSpPr>
          <p:cNvPr id="16" name="자유형 21">
            <a:extLst>
              <a:ext uri="{FF2B5EF4-FFF2-40B4-BE49-F238E27FC236}">
                <a16:creationId xmlns:a16="http://schemas.microsoft.com/office/drawing/2014/main" id="{3FE3637A-3517-4C9F-8ABC-DCC5D31036A8}"/>
              </a:ext>
            </a:extLst>
          </p:cNvPr>
          <p:cNvSpPr/>
          <p:nvPr/>
        </p:nvSpPr>
        <p:spPr>
          <a:xfrm flipV="1">
            <a:off x="927723" y="518826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자유형 24">
            <a:extLst>
              <a:ext uri="{FF2B5EF4-FFF2-40B4-BE49-F238E27FC236}">
                <a16:creationId xmlns:a16="http://schemas.microsoft.com/office/drawing/2014/main" id="{EF2E67AF-69A8-4866-BAF9-BABF3340B720}"/>
              </a:ext>
            </a:extLst>
          </p:cNvPr>
          <p:cNvSpPr/>
          <p:nvPr/>
        </p:nvSpPr>
        <p:spPr>
          <a:xfrm>
            <a:off x="927723" y="6138698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43313-57E0-44F1-BC9A-7D7574CE49BF}"/>
              </a:ext>
            </a:extLst>
          </p:cNvPr>
          <p:cNvSpPr txBox="1"/>
          <p:nvPr/>
        </p:nvSpPr>
        <p:spPr>
          <a:xfrm>
            <a:off x="916280" y="4326004"/>
            <a:ext cx="216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931A8-3FFC-4209-AC47-CBE86C0D8F69}"/>
              </a:ext>
            </a:extLst>
          </p:cNvPr>
          <p:cNvSpPr txBox="1"/>
          <p:nvPr/>
        </p:nvSpPr>
        <p:spPr>
          <a:xfrm>
            <a:off x="3652182" y="4326004"/>
            <a:ext cx="216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8F7A5-E4FE-42C7-82B5-4080B3C501C8}"/>
              </a:ext>
            </a:extLst>
          </p:cNvPr>
          <p:cNvSpPr txBox="1"/>
          <p:nvPr/>
        </p:nvSpPr>
        <p:spPr>
          <a:xfrm>
            <a:off x="6388084" y="4326004"/>
            <a:ext cx="216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EBAA1-1B8A-4022-B6F8-16F4D6E27285}"/>
              </a:ext>
            </a:extLst>
          </p:cNvPr>
          <p:cNvSpPr txBox="1"/>
          <p:nvPr/>
        </p:nvSpPr>
        <p:spPr>
          <a:xfrm>
            <a:off x="9123985" y="4326004"/>
            <a:ext cx="216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4DCF365-A6E5-4A21-9063-9211FDD55C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78574-C82F-4300-A087-B1D71E2FBD8E}"/>
              </a:ext>
            </a:extLst>
          </p:cNvPr>
          <p:cNvSpPr txBox="1"/>
          <p:nvPr/>
        </p:nvSpPr>
        <p:spPr>
          <a:xfrm>
            <a:off x="7948247" y="1554729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cs typeface="Arial" pitchFamily="34" charset="0"/>
              </a:rPr>
              <a:t>CU USU AGAM INTEGRE IMPEDIT.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EE76F-C6AE-4F3A-9C17-57A12AE8D53D}"/>
              </a:ext>
            </a:extLst>
          </p:cNvPr>
          <p:cNvSpPr txBox="1"/>
          <p:nvPr/>
        </p:nvSpPr>
        <p:spPr>
          <a:xfrm>
            <a:off x="7948247" y="505897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AC786-E4F2-4986-90DC-974485C91ED0}"/>
              </a:ext>
            </a:extLst>
          </p:cNvPr>
          <p:cNvSpPr txBox="1"/>
          <p:nvPr/>
        </p:nvSpPr>
        <p:spPr>
          <a:xfrm>
            <a:off x="9927704" y="3403275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CE401-3E4D-4EF4-9C98-CFF549DF5BA8}"/>
              </a:ext>
            </a:extLst>
          </p:cNvPr>
          <p:cNvSpPr txBox="1"/>
          <p:nvPr/>
        </p:nvSpPr>
        <p:spPr>
          <a:xfrm>
            <a:off x="9927704" y="4465044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2236A-E9D0-4D0F-A9B4-0A0A2FC5FD46}"/>
              </a:ext>
            </a:extLst>
          </p:cNvPr>
          <p:cNvSpPr txBox="1"/>
          <p:nvPr/>
        </p:nvSpPr>
        <p:spPr>
          <a:xfrm>
            <a:off x="9927704" y="5526813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331E72B-CE29-4317-8B7D-EE901902B0B4}"/>
              </a:ext>
            </a:extLst>
          </p:cNvPr>
          <p:cNvGrpSpPr/>
          <p:nvPr/>
        </p:nvGrpSpPr>
        <p:grpSpPr>
          <a:xfrm>
            <a:off x="6583682" y="3429000"/>
            <a:ext cx="3191622" cy="871880"/>
            <a:chOff x="-475010" y="1114177"/>
            <a:chExt cx="4928532" cy="8718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1A69F9-1E48-40EF-98A3-D1DA6BE34685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E0D57B-53C7-460D-B440-466DE55E0BB5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4ECD8D8D-5E0E-49C7-844C-345561363A9F}"/>
              </a:ext>
            </a:extLst>
          </p:cNvPr>
          <p:cNvGrpSpPr/>
          <p:nvPr/>
        </p:nvGrpSpPr>
        <p:grpSpPr>
          <a:xfrm>
            <a:off x="6583682" y="4493282"/>
            <a:ext cx="3191622" cy="871880"/>
            <a:chOff x="-475010" y="1114177"/>
            <a:chExt cx="4928532" cy="871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500AA-B30E-445E-8D6F-429B4CB99F76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5D394C-A363-4F4D-831D-4B30B47CA8E6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42ED704-B429-4F96-A78C-CE7DC09AFF66}"/>
              </a:ext>
            </a:extLst>
          </p:cNvPr>
          <p:cNvGrpSpPr/>
          <p:nvPr/>
        </p:nvGrpSpPr>
        <p:grpSpPr>
          <a:xfrm>
            <a:off x="6583682" y="5552538"/>
            <a:ext cx="3191622" cy="871880"/>
            <a:chOff x="-475010" y="1114177"/>
            <a:chExt cx="4928532" cy="8718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B8D09B-83DE-4A23-A289-C5FC65EB9ED3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16A109-679F-4472-83D9-DEB5F657A511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187E71-F354-4022-A1A8-34A7FE507D25}"/>
              </a:ext>
            </a:extLst>
          </p:cNvPr>
          <p:cNvGrpSpPr/>
          <p:nvPr/>
        </p:nvGrpSpPr>
        <p:grpSpPr>
          <a:xfrm>
            <a:off x="0" y="545888"/>
            <a:ext cx="7601830" cy="1005840"/>
            <a:chOff x="0" y="545888"/>
            <a:chExt cx="7601830" cy="1005840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5B558A55-DC5D-49F0-A4D0-F49F33EB583B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2B393331-5D4A-4961-AB58-3DE7220FAF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B251CA05-7D56-47E6-9756-C119C1558F2E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7D930977-3753-49D3-962C-D68A88D8CA65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EBEB7C2-D7C3-497B-80DB-D6B9144C801F}"/>
              </a:ext>
            </a:extLst>
          </p:cNvPr>
          <p:cNvSpPr txBox="1">
            <a:spLocks/>
          </p:cNvSpPr>
          <p:nvPr/>
        </p:nvSpPr>
        <p:spPr>
          <a:xfrm>
            <a:off x="478971" y="381845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C691D38B-70A3-41B9-ACC1-AB9AD1F584F8}"/>
              </a:ext>
            </a:extLst>
          </p:cNvPr>
          <p:cNvGrpSpPr/>
          <p:nvPr/>
        </p:nvGrpSpPr>
        <p:grpSpPr>
          <a:xfrm>
            <a:off x="7678359" y="3454466"/>
            <a:ext cx="3632851" cy="2974487"/>
            <a:chOff x="2217738" y="944563"/>
            <a:chExt cx="8032750" cy="6577013"/>
          </a:xfrm>
          <a:solidFill>
            <a:schemeClr val="accent2"/>
          </a:solidFill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9E0BDC51-B0C5-49B5-9086-908EB8D3BF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A1CF64E3-AC87-4C87-B5D2-715891E2E8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F6F425E2-7C9B-4788-B668-D629F3542E17}"/>
              </a:ext>
            </a:extLst>
          </p:cNvPr>
          <p:cNvSpPr>
            <a:spLocks noEditPoints="1"/>
          </p:cNvSpPr>
          <p:nvPr/>
        </p:nvSpPr>
        <p:spPr bwMode="auto">
          <a:xfrm>
            <a:off x="717566" y="1610053"/>
            <a:ext cx="4404124" cy="269714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431CF-962D-45B9-B5EA-B3EE7214CE3E}"/>
              </a:ext>
            </a:extLst>
          </p:cNvPr>
          <p:cNvGrpSpPr/>
          <p:nvPr/>
        </p:nvGrpSpPr>
        <p:grpSpPr>
          <a:xfrm>
            <a:off x="5664513" y="1775877"/>
            <a:ext cx="5931686" cy="1137790"/>
            <a:chOff x="803640" y="3362835"/>
            <a:chExt cx="2059657" cy="1137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75D1EF-9CCC-4219-92C8-5D9550B19813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6513B-493B-478C-B54F-7C7792BAC6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0C8ED040-86FE-493A-A2CB-CF6DC573FBBD}"/>
              </a:ext>
            </a:extLst>
          </p:cNvPr>
          <p:cNvSpPr/>
          <p:nvPr/>
        </p:nvSpPr>
        <p:spPr>
          <a:xfrm>
            <a:off x="6358903" y="3012566"/>
            <a:ext cx="202602" cy="53360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20">
            <a:extLst>
              <a:ext uri="{FF2B5EF4-FFF2-40B4-BE49-F238E27FC236}">
                <a16:creationId xmlns:a16="http://schemas.microsoft.com/office/drawing/2014/main" id="{A7759CB1-D740-4871-8F49-06EEAB508ECA}"/>
              </a:ext>
            </a:extLst>
          </p:cNvPr>
          <p:cNvSpPr/>
          <p:nvPr/>
        </p:nvSpPr>
        <p:spPr>
          <a:xfrm rot="10800000">
            <a:off x="8575547" y="3010103"/>
            <a:ext cx="252452" cy="5385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BB8F1-B2B2-406A-BF44-BC54604B747A}"/>
              </a:ext>
            </a:extLst>
          </p:cNvPr>
          <p:cNvSpPr txBox="1"/>
          <p:nvPr/>
        </p:nvSpPr>
        <p:spPr>
          <a:xfrm>
            <a:off x="7003274" y="3048536"/>
            <a:ext cx="888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8BB0A-7AE7-43BC-B074-D3C5AAE19E19}"/>
              </a:ext>
            </a:extLst>
          </p:cNvPr>
          <p:cNvSpPr txBox="1"/>
          <p:nvPr/>
        </p:nvSpPr>
        <p:spPr>
          <a:xfrm>
            <a:off x="9269767" y="3048536"/>
            <a:ext cx="888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7FEFB5-A2FE-4566-9D84-A9EFBF941600}"/>
              </a:ext>
            </a:extLst>
          </p:cNvPr>
          <p:cNvGrpSpPr/>
          <p:nvPr/>
        </p:nvGrpSpPr>
        <p:grpSpPr>
          <a:xfrm>
            <a:off x="810229" y="4299501"/>
            <a:ext cx="5931686" cy="1137790"/>
            <a:chOff x="803640" y="3362835"/>
            <a:chExt cx="2059657" cy="11377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D39DD-B3CE-4BC0-AA61-9175CA3B9371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BD84CD-6EB6-4A44-B076-AA0DAA9B7C1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ound Same Side Corner Rectangle 8">
            <a:extLst>
              <a:ext uri="{FF2B5EF4-FFF2-40B4-BE49-F238E27FC236}">
                <a16:creationId xmlns:a16="http://schemas.microsoft.com/office/drawing/2014/main" id="{E5AC5F05-6F01-4EE8-BE15-EE99A71DB6D6}"/>
              </a:ext>
            </a:extLst>
          </p:cNvPr>
          <p:cNvSpPr/>
          <p:nvPr/>
        </p:nvSpPr>
        <p:spPr>
          <a:xfrm>
            <a:off x="1504619" y="5536190"/>
            <a:ext cx="202602" cy="53360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>
            <a:extLst>
              <a:ext uri="{FF2B5EF4-FFF2-40B4-BE49-F238E27FC236}">
                <a16:creationId xmlns:a16="http://schemas.microsoft.com/office/drawing/2014/main" id="{089D5B16-1424-4CC3-95AD-E6D65C540FEB}"/>
              </a:ext>
            </a:extLst>
          </p:cNvPr>
          <p:cNvSpPr/>
          <p:nvPr/>
        </p:nvSpPr>
        <p:spPr>
          <a:xfrm rot="10800000">
            <a:off x="3721263" y="5533727"/>
            <a:ext cx="252452" cy="5385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49A43-B944-4D6D-916A-6B7FCC9F6DC0}"/>
              </a:ext>
            </a:extLst>
          </p:cNvPr>
          <p:cNvSpPr txBox="1"/>
          <p:nvPr/>
        </p:nvSpPr>
        <p:spPr>
          <a:xfrm>
            <a:off x="2148990" y="5572160"/>
            <a:ext cx="888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5265B-9D63-46F8-9C3C-BCA2C7002524}"/>
              </a:ext>
            </a:extLst>
          </p:cNvPr>
          <p:cNvSpPr txBox="1"/>
          <p:nvPr/>
        </p:nvSpPr>
        <p:spPr>
          <a:xfrm>
            <a:off x="4415483" y="5572160"/>
            <a:ext cx="888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93400-02C7-490A-894C-582D8D30DE16}"/>
              </a:ext>
            </a:extLst>
          </p:cNvPr>
          <p:cNvGrpSpPr/>
          <p:nvPr/>
        </p:nvGrpSpPr>
        <p:grpSpPr>
          <a:xfrm>
            <a:off x="2095501" y="3033466"/>
            <a:ext cx="7898195" cy="1512168"/>
            <a:chOff x="955171" y="2708920"/>
            <a:chExt cx="7138954" cy="1512168"/>
          </a:xfrm>
        </p:grpSpPr>
        <p:sp>
          <p:nvSpPr>
            <p:cNvPr id="4" name="Chevron 8">
              <a:extLst>
                <a:ext uri="{FF2B5EF4-FFF2-40B4-BE49-F238E27FC236}">
                  <a16:creationId xmlns:a16="http://schemas.microsoft.com/office/drawing/2014/main" id="{C47F9449-A25E-4409-8B1B-09D0DD3EB9DA}"/>
                </a:ext>
              </a:extLst>
            </p:cNvPr>
            <p:cNvSpPr/>
            <p:nvPr/>
          </p:nvSpPr>
          <p:spPr>
            <a:xfrm>
              <a:off x="955171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155859B1-B14F-46C0-B36E-DDB3D6C8480B}"/>
                </a:ext>
              </a:extLst>
            </p:cNvPr>
            <p:cNvSpPr/>
            <p:nvPr/>
          </p:nvSpPr>
          <p:spPr>
            <a:xfrm>
              <a:off x="2271138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Chevron 10">
              <a:extLst>
                <a:ext uri="{FF2B5EF4-FFF2-40B4-BE49-F238E27FC236}">
                  <a16:creationId xmlns:a16="http://schemas.microsoft.com/office/drawing/2014/main" id="{AE9D1C38-8DC5-418A-BCE2-FAB3DBB04C21}"/>
                </a:ext>
              </a:extLst>
            </p:cNvPr>
            <p:cNvSpPr/>
            <p:nvPr/>
          </p:nvSpPr>
          <p:spPr>
            <a:xfrm>
              <a:off x="3587104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B7725998-2427-459F-BAC0-92550A340D7D}"/>
                </a:ext>
              </a:extLst>
            </p:cNvPr>
            <p:cNvSpPr/>
            <p:nvPr/>
          </p:nvSpPr>
          <p:spPr>
            <a:xfrm>
              <a:off x="4903071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Chevron 12">
              <a:extLst>
                <a:ext uri="{FF2B5EF4-FFF2-40B4-BE49-F238E27FC236}">
                  <a16:creationId xmlns:a16="http://schemas.microsoft.com/office/drawing/2014/main" id="{A195EEB7-A338-4ED8-B9AB-8C624F99740C}"/>
                </a:ext>
              </a:extLst>
            </p:cNvPr>
            <p:cNvSpPr/>
            <p:nvPr/>
          </p:nvSpPr>
          <p:spPr>
            <a:xfrm>
              <a:off x="6219037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Elbow Connector 14">
            <a:extLst>
              <a:ext uri="{FF2B5EF4-FFF2-40B4-BE49-F238E27FC236}">
                <a16:creationId xmlns:a16="http://schemas.microsoft.com/office/drawing/2014/main" id="{0F9712F9-D680-43B8-B255-80BAF01903CF}"/>
              </a:ext>
            </a:extLst>
          </p:cNvPr>
          <p:cNvCxnSpPr>
            <a:cxnSpLocks/>
          </p:cNvCxnSpPr>
          <p:nvPr/>
        </p:nvCxnSpPr>
        <p:spPr>
          <a:xfrm flipV="1">
            <a:off x="1219201" y="4709132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6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309008-95A0-446B-AA4F-E53B7B8788D0}"/>
              </a:ext>
            </a:extLst>
          </p:cNvPr>
          <p:cNvGrpSpPr/>
          <p:nvPr/>
        </p:nvGrpSpPr>
        <p:grpSpPr>
          <a:xfrm>
            <a:off x="1393022" y="5076146"/>
            <a:ext cx="2045528" cy="911398"/>
            <a:chOff x="1418442" y="3789040"/>
            <a:chExt cx="2045528" cy="911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F01742-90DD-4837-B283-B7E748FCFBE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6521E0-6711-448E-8DDF-870FA4360EDC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5388AB-F6E6-454F-AC4B-84D235469177}"/>
              </a:ext>
            </a:extLst>
          </p:cNvPr>
          <p:cNvGrpSpPr/>
          <p:nvPr/>
        </p:nvGrpSpPr>
        <p:grpSpPr>
          <a:xfrm>
            <a:off x="4858896" y="5076146"/>
            <a:ext cx="2045528" cy="911398"/>
            <a:chOff x="1418442" y="3789040"/>
            <a:chExt cx="2045528" cy="9113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200A2B-E81C-4EF4-BBD8-D7417E4C321F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E46488-BD8C-49CE-87E8-C701F222BC5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A31B6C-87DD-4A30-8AB1-6DD685A8B0A6}"/>
              </a:ext>
            </a:extLst>
          </p:cNvPr>
          <p:cNvGrpSpPr/>
          <p:nvPr/>
        </p:nvGrpSpPr>
        <p:grpSpPr>
          <a:xfrm>
            <a:off x="8471892" y="5076146"/>
            <a:ext cx="2045528" cy="911398"/>
            <a:chOff x="1418442" y="3789040"/>
            <a:chExt cx="2045528" cy="9113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E4FAD2-AE99-4A9F-91F5-F4ED0FA0613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AED11C-E9ED-4AD2-A1E9-B8F13A16A9B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E5A6F334-5DB9-4D5D-ACCF-1D4A008D87FD}"/>
              </a:ext>
            </a:extLst>
          </p:cNvPr>
          <p:cNvCxnSpPr/>
          <p:nvPr/>
        </p:nvCxnSpPr>
        <p:spPr>
          <a:xfrm flipV="1">
            <a:off x="4664738" y="4709132"/>
            <a:ext cx="919468" cy="520902"/>
          </a:xfrm>
          <a:prstGeom prst="bentConnector3">
            <a:avLst>
              <a:gd name="adj1" fmla="val -30138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3">
            <a:extLst>
              <a:ext uri="{FF2B5EF4-FFF2-40B4-BE49-F238E27FC236}">
                <a16:creationId xmlns:a16="http://schemas.microsoft.com/office/drawing/2014/main" id="{7DA00C48-E89F-4A7F-8225-F8BCDECDB047}"/>
              </a:ext>
            </a:extLst>
          </p:cNvPr>
          <p:cNvCxnSpPr>
            <a:cxnSpLocks/>
          </p:cNvCxnSpPr>
          <p:nvPr/>
        </p:nvCxnSpPr>
        <p:spPr>
          <a:xfrm rot="10800000">
            <a:off x="8631579" y="4709134"/>
            <a:ext cx="2038788" cy="520900"/>
          </a:xfrm>
          <a:prstGeom prst="bentConnector3">
            <a:avLst>
              <a:gd name="adj1" fmla="val -2521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D27F82-71F4-402F-9765-29BD0BF28029}"/>
              </a:ext>
            </a:extLst>
          </p:cNvPr>
          <p:cNvGrpSpPr/>
          <p:nvPr/>
        </p:nvGrpSpPr>
        <p:grpSpPr>
          <a:xfrm>
            <a:off x="1860560" y="1828810"/>
            <a:ext cx="2045528" cy="911398"/>
            <a:chOff x="1418442" y="3789040"/>
            <a:chExt cx="2045528" cy="9113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4EE88-A358-475B-AD8E-1A98CAAFEA1C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FC3D73-09D4-469F-9E60-03627269AC0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Elbow Connector 43">
            <a:extLst>
              <a:ext uri="{FF2B5EF4-FFF2-40B4-BE49-F238E27FC236}">
                <a16:creationId xmlns:a16="http://schemas.microsoft.com/office/drawing/2014/main" id="{798FCF54-186D-440F-9DF4-D950EF87FCD4}"/>
              </a:ext>
            </a:extLst>
          </p:cNvPr>
          <p:cNvCxnSpPr/>
          <p:nvPr/>
        </p:nvCxnSpPr>
        <p:spPr>
          <a:xfrm>
            <a:off x="1673028" y="1982699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25219B-C2F4-46C4-A22E-ED930E097D31}"/>
              </a:ext>
            </a:extLst>
          </p:cNvPr>
          <p:cNvGrpSpPr/>
          <p:nvPr/>
        </p:nvGrpSpPr>
        <p:grpSpPr>
          <a:xfrm>
            <a:off x="7875280" y="1828810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AEC5B0-83CD-4355-93D6-EDD45FB86CBA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5B1306-8B75-4239-BB7B-F76941C1B14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55">
            <a:extLst>
              <a:ext uri="{FF2B5EF4-FFF2-40B4-BE49-F238E27FC236}">
                <a16:creationId xmlns:a16="http://schemas.microsoft.com/office/drawing/2014/main" id="{39B0573C-18B1-4D5F-85B1-E6FBF9A4457C}"/>
              </a:ext>
            </a:extLst>
          </p:cNvPr>
          <p:cNvCxnSpPr/>
          <p:nvPr/>
        </p:nvCxnSpPr>
        <p:spPr>
          <a:xfrm flipV="1">
            <a:off x="7259636" y="1982699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E2E0F8-8FD8-4B4D-A131-D4FF9E1D1DDC}"/>
              </a:ext>
            </a:extLst>
          </p:cNvPr>
          <p:cNvSpPr txBox="1"/>
          <p:nvPr/>
        </p:nvSpPr>
        <p:spPr>
          <a:xfrm>
            <a:off x="2994900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F76D9-DE6E-4978-A1E4-3EE7BE4462A8}"/>
              </a:ext>
            </a:extLst>
          </p:cNvPr>
          <p:cNvSpPr txBox="1"/>
          <p:nvPr/>
        </p:nvSpPr>
        <p:spPr>
          <a:xfrm>
            <a:off x="4447138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C747-B1E3-4654-80B1-447109FF950D}"/>
              </a:ext>
            </a:extLst>
          </p:cNvPr>
          <p:cNvSpPr txBox="1"/>
          <p:nvPr/>
        </p:nvSpPr>
        <p:spPr>
          <a:xfrm>
            <a:off x="5899376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58E80-0459-4B09-AE80-6D4FDD556B08}"/>
              </a:ext>
            </a:extLst>
          </p:cNvPr>
          <p:cNvSpPr txBox="1"/>
          <p:nvPr/>
        </p:nvSpPr>
        <p:spPr>
          <a:xfrm>
            <a:off x="7351614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88BCE4-E385-4E2E-9BBD-1BCFD2BEEF14}"/>
              </a:ext>
            </a:extLst>
          </p:cNvPr>
          <p:cNvSpPr txBox="1"/>
          <p:nvPr/>
        </p:nvSpPr>
        <p:spPr>
          <a:xfrm>
            <a:off x="8803852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0AE9C8-1F94-4344-89D3-47ECE2F6BEE4}"/>
              </a:ext>
            </a:extLst>
          </p:cNvPr>
          <p:cNvGrpSpPr/>
          <p:nvPr/>
        </p:nvGrpSpPr>
        <p:grpSpPr>
          <a:xfrm>
            <a:off x="6334326" y="4609525"/>
            <a:ext cx="5316416" cy="1736505"/>
            <a:chOff x="3581399" y="426402"/>
            <a:chExt cx="5316416" cy="17365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CC32D8-EA4B-40AB-8735-DA808780EFD1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4FC0A2-0FDD-4162-8F96-48FD0220CB8B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06D8648-6C31-4811-B8E4-7996CCC5798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4B787-1909-4189-95BF-9527B28971A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0E506D-C1E4-4024-B6B7-90CA00A76B4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5354EE-7D54-45AE-9402-8F37A4B5DE24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54F294-2722-48B8-819F-A80EA171D8B8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8DB7D-8446-4577-9D29-056CCE2B847B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959A35-B5F7-4AD9-8748-8FFE8F19B274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44DBEE-BD45-4C12-8C01-C88D8DD23A40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596AE9-FA35-4B79-AD16-F33465E1A145}"/>
              </a:ext>
            </a:extLst>
          </p:cNvPr>
          <p:cNvGrpSpPr/>
          <p:nvPr/>
        </p:nvGrpSpPr>
        <p:grpSpPr>
          <a:xfrm>
            <a:off x="666217" y="4609525"/>
            <a:ext cx="5316416" cy="1736505"/>
            <a:chOff x="6383214" y="2450892"/>
            <a:chExt cx="5316416" cy="17365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28EA01-2855-461A-BB55-68E4F7C71282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748B52-EB32-4265-ABBC-943EA7CF7FBD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88723E9-C1D6-44E0-B2D9-400AB659D02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2E5AC9-51EF-43D7-AF5E-616B2E35DDBA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5F1C4-9115-4F74-B592-7C406104CB7A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D148BC-FC08-4219-BB67-4BCC173FE9EF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A3A04A-E041-4E63-8DEE-151F32D2E549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C34F30A-F8A1-4DD6-ABFF-57CD98B5431F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497A8B-117C-4386-B422-4247738E940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431CD2-0C65-44B5-9C3F-8C5205AB41F1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F98A5C-C0D0-48EA-BD2F-A466F8EEA269}"/>
              </a:ext>
            </a:extLst>
          </p:cNvPr>
          <p:cNvSpPr txBox="1"/>
          <p:nvPr/>
        </p:nvSpPr>
        <p:spPr>
          <a:xfrm>
            <a:off x="761118" y="217150"/>
            <a:ext cx="5334882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accent6"/>
                </a:solidFill>
                <a:latin typeface="+mj-lt"/>
              </a:rPr>
              <a:t>We Create</a:t>
            </a:r>
          </a:p>
          <a:p>
            <a:r>
              <a:rPr lang="en-US" altLang="ko-KR" sz="4400" dirty="0">
                <a:solidFill>
                  <a:schemeClr val="accent6"/>
                </a:solidFill>
                <a:latin typeface="+mj-lt"/>
              </a:rPr>
              <a:t>Quality Professional </a:t>
            </a:r>
          </a:p>
          <a:p>
            <a:r>
              <a:rPr lang="en-US" altLang="ko-KR" sz="4400" dirty="0">
                <a:solidFill>
                  <a:schemeClr val="accent6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1053218" y="4653766"/>
            <a:ext cx="380706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Agenda Style</a:t>
            </a:r>
            <a:endParaRPr lang="ko-KR" altLang="en-US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9075D-0947-4AB5-83A0-EFFE0AAF6281}"/>
              </a:ext>
            </a:extLst>
          </p:cNvPr>
          <p:cNvGrpSpPr/>
          <p:nvPr/>
        </p:nvGrpSpPr>
        <p:grpSpPr>
          <a:xfrm>
            <a:off x="6778276" y="718621"/>
            <a:ext cx="3488745" cy="1112363"/>
            <a:chOff x="1797648" y="951079"/>
            <a:chExt cx="3488745" cy="11123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F24E8-45A3-4924-A003-288F30497EBE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DEF56-3484-4EDD-BDC1-83ED7F31934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B09C71-B12E-4E2D-993D-89F4E6CA5AF1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6538490" y="1103341"/>
            <a:ext cx="4328802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5885724" y="79703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5925453" y="89535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22340-0EF6-44C8-BA21-56FA1854B2D2}"/>
              </a:ext>
            </a:extLst>
          </p:cNvPr>
          <p:cNvGrpSpPr/>
          <p:nvPr/>
        </p:nvGrpSpPr>
        <p:grpSpPr>
          <a:xfrm>
            <a:off x="6778276" y="2154753"/>
            <a:ext cx="3488745" cy="1112363"/>
            <a:chOff x="1797648" y="951079"/>
            <a:chExt cx="3488745" cy="11123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681D34-0E05-45D7-911D-3394E94171BE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B1041F-41EC-4135-B183-BAFCB41843F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9BE7A2-1105-483B-8A09-688962C855EC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6538490" y="2539473"/>
            <a:ext cx="4328802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5885724" y="2233164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5925453" y="2331482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B557C-8034-4B67-AB80-97D1106E44AE}"/>
              </a:ext>
            </a:extLst>
          </p:cNvPr>
          <p:cNvGrpSpPr/>
          <p:nvPr/>
        </p:nvGrpSpPr>
        <p:grpSpPr>
          <a:xfrm>
            <a:off x="6778276" y="3590885"/>
            <a:ext cx="3488745" cy="1112363"/>
            <a:chOff x="1797648" y="951079"/>
            <a:chExt cx="3488745" cy="11123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3EA6B-DC86-4383-B7AA-A8A1324174E9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C7770-AC88-4226-99FD-A27865909D5B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73AE10-030C-4E45-AB19-F1F6ED6987C6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6538490" y="3975605"/>
            <a:ext cx="4328802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5885724" y="366929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5925453" y="3767614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C878EC-25BD-4655-9CC8-F05242106B18}"/>
              </a:ext>
            </a:extLst>
          </p:cNvPr>
          <p:cNvGrpSpPr/>
          <p:nvPr/>
        </p:nvGrpSpPr>
        <p:grpSpPr>
          <a:xfrm>
            <a:off x="6778276" y="5027016"/>
            <a:ext cx="3488745" cy="1112363"/>
            <a:chOff x="1797648" y="951079"/>
            <a:chExt cx="3488745" cy="11123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D3EDCC-FE4E-470F-B499-59956048BEAF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7D7B99-90F2-4ED1-9A91-6B7DD677798A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4D60C1-0EFB-4A85-A8E8-77CE2330CB53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6538490" y="5411736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5885724" y="510542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5925453" y="520374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CB34CF-0B16-431E-9A3A-7BAF7B9CA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25851"/>
              </p:ext>
            </p:extLst>
          </p:nvPr>
        </p:nvGraphicFramePr>
        <p:xfrm>
          <a:off x="931456" y="1763293"/>
          <a:ext cx="10329088" cy="296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6F6E7A6-AC2D-49E1-AFAB-E761ADA6DAC3}"/>
              </a:ext>
            </a:extLst>
          </p:cNvPr>
          <p:cNvSpPr/>
          <p:nvPr/>
        </p:nvSpPr>
        <p:spPr>
          <a:xfrm>
            <a:off x="1448860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595BBE-3067-43D9-83D3-A9FE59CEC81D}"/>
              </a:ext>
            </a:extLst>
          </p:cNvPr>
          <p:cNvGrpSpPr/>
          <p:nvPr/>
        </p:nvGrpSpPr>
        <p:grpSpPr>
          <a:xfrm>
            <a:off x="1719802" y="5051715"/>
            <a:ext cx="1368152" cy="872368"/>
            <a:chOff x="867339" y="4843642"/>
            <a:chExt cx="1368152" cy="8723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8DC676-1F69-4880-B0B4-D88003B88992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340CF6-384F-4650-9107-6E7DA8B503A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983DE16-35F8-432F-B6F6-0239EBEA1DA8}"/>
              </a:ext>
            </a:extLst>
          </p:cNvPr>
          <p:cNvSpPr/>
          <p:nvPr/>
        </p:nvSpPr>
        <p:spPr>
          <a:xfrm>
            <a:off x="3898906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4B69CC-29B8-43C0-BEB9-A5DE83D8E76C}"/>
              </a:ext>
            </a:extLst>
          </p:cNvPr>
          <p:cNvGrpSpPr/>
          <p:nvPr/>
        </p:nvGrpSpPr>
        <p:grpSpPr>
          <a:xfrm>
            <a:off x="4169848" y="5051715"/>
            <a:ext cx="1368152" cy="872368"/>
            <a:chOff x="867339" y="4843642"/>
            <a:chExt cx="1368152" cy="872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36C0C-2616-463B-A08D-B38984A76260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9F346A-EC65-4AB6-8A42-F215E97737E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4E3DEC8A-7D60-4B08-A45E-A4538DEFE4BC}"/>
              </a:ext>
            </a:extLst>
          </p:cNvPr>
          <p:cNvSpPr/>
          <p:nvPr/>
        </p:nvSpPr>
        <p:spPr>
          <a:xfrm>
            <a:off x="6348952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721B9A-059E-4C98-B6FB-2BA0E27AA45F}"/>
              </a:ext>
            </a:extLst>
          </p:cNvPr>
          <p:cNvGrpSpPr/>
          <p:nvPr/>
        </p:nvGrpSpPr>
        <p:grpSpPr>
          <a:xfrm>
            <a:off x="6619894" y="5051715"/>
            <a:ext cx="1368152" cy="872368"/>
            <a:chOff x="867339" y="4843642"/>
            <a:chExt cx="1368152" cy="8723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EE9C78-B110-4AD5-AD79-B714D7C76A83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24BAC-D844-4DAA-B606-30A1A82BFB5B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DD48B69D-AC68-445F-B638-6B2B8BE5ECCC}"/>
              </a:ext>
            </a:extLst>
          </p:cNvPr>
          <p:cNvSpPr/>
          <p:nvPr/>
        </p:nvSpPr>
        <p:spPr>
          <a:xfrm>
            <a:off x="8798998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592214-3588-434C-B5A8-2B28F1AA48F6}"/>
              </a:ext>
            </a:extLst>
          </p:cNvPr>
          <p:cNvGrpSpPr/>
          <p:nvPr/>
        </p:nvGrpSpPr>
        <p:grpSpPr>
          <a:xfrm>
            <a:off x="9069940" y="5051715"/>
            <a:ext cx="1368152" cy="872368"/>
            <a:chOff x="867339" y="4843642"/>
            <a:chExt cx="1368152" cy="8723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B9AE1E-0E30-4180-850C-9F379F04D2B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121B-8A60-4E43-9DE1-DC09259C4D8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59AA83-F9F2-4C25-AEF7-77A03D0E33B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358896" y="5481228"/>
            <a:ext cx="54001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D3078-BE44-467C-8D52-B127DB3AC29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808942" y="5481228"/>
            <a:ext cx="54001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BB92AC-0797-4566-AA5E-0CC765CA347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258988" y="5481228"/>
            <a:ext cx="54001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9B671EA2-203A-4769-8B97-62CF4D1AE6F6}"/>
              </a:ext>
            </a:extLst>
          </p:cNvPr>
          <p:cNvSpPr/>
          <p:nvPr/>
        </p:nvSpPr>
        <p:spPr>
          <a:xfrm>
            <a:off x="916360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5FE5E57A-2D9B-4FB7-A205-758E51D912DD}"/>
              </a:ext>
            </a:extLst>
          </p:cNvPr>
          <p:cNvSpPr/>
          <p:nvPr/>
        </p:nvSpPr>
        <p:spPr>
          <a:xfrm>
            <a:off x="916360" y="1823920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E0D9AFFB-9FD6-4306-AEC0-93B6C4A00999}"/>
              </a:ext>
            </a:extLst>
          </p:cNvPr>
          <p:cNvSpPr/>
          <p:nvPr/>
        </p:nvSpPr>
        <p:spPr>
          <a:xfrm>
            <a:off x="1205162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6" name="그룹 20">
            <a:extLst>
              <a:ext uri="{FF2B5EF4-FFF2-40B4-BE49-F238E27FC236}">
                <a16:creationId xmlns:a16="http://schemas.microsoft.com/office/drawing/2014/main" id="{73FD1DAF-E92F-4914-98B8-A1FBBE5917E1}"/>
              </a:ext>
            </a:extLst>
          </p:cNvPr>
          <p:cNvGrpSpPr/>
          <p:nvPr/>
        </p:nvGrpSpPr>
        <p:grpSpPr>
          <a:xfrm>
            <a:off x="1107654" y="2609984"/>
            <a:ext cx="1853826" cy="1509573"/>
            <a:chOff x="916359" y="2609983"/>
            <a:chExt cx="2236415" cy="15095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75C1C9-BBFC-49B2-B08A-B29E97A432BD}"/>
                </a:ext>
              </a:extLst>
            </p:cNvPr>
            <p:cNvSpPr txBox="1"/>
            <p:nvPr/>
          </p:nvSpPr>
          <p:spPr>
            <a:xfrm>
              <a:off x="916359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620C7-8A92-491F-9A9D-9DB6B7C5B01F}"/>
                </a:ext>
              </a:extLst>
            </p:cNvPr>
            <p:cNvSpPr txBox="1"/>
            <p:nvPr/>
          </p:nvSpPr>
          <p:spPr>
            <a:xfrm>
              <a:off x="916359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4D82F4A8-539C-43E9-B724-977D7C81045B}"/>
              </a:ext>
            </a:extLst>
          </p:cNvPr>
          <p:cNvSpPr/>
          <p:nvPr/>
        </p:nvSpPr>
        <p:spPr>
          <a:xfrm>
            <a:off x="3614192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B288F17-21B6-45A9-B11E-0A2D11F2E344}"/>
              </a:ext>
            </a:extLst>
          </p:cNvPr>
          <p:cNvSpPr/>
          <p:nvPr/>
        </p:nvSpPr>
        <p:spPr>
          <a:xfrm>
            <a:off x="3614192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62CA1988-18AC-42CA-9F32-92B2125E032C}"/>
              </a:ext>
            </a:extLst>
          </p:cNvPr>
          <p:cNvSpPr/>
          <p:nvPr/>
        </p:nvSpPr>
        <p:spPr>
          <a:xfrm>
            <a:off x="3902994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E5195C9C-E6F0-4762-B9A4-4E4DA688C46E}"/>
              </a:ext>
            </a:extLst>
          </p:cNvPr>
          <p:cNvGrpSpPr/>
          <p:nvPr/>
        </p:nvGrpSpPr>
        <p:grpSpPr>
          <a:xfrm>
            <a:off x="3805486" y="2609984"/>
            <a:ext cx="1853826" cy="1509573"/>
            <a:chOff x="3614191" y="2609983"/>
            <a:chExt cx="2236415" cy="15095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13C308-33ED-41EA-9C6B-81013BC6C09A}"/>
                </a:ext>
              </a:extLst>
            </p:cNvPr>
            <p:cNvSpPr txBox="1"/>
            <p:nvPr/>
          </p:nvSpPr>
          <p:spPr>
            <a:xfrm>
              <a:off x="3614191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C45CBE-55AE-4D27-80CE-1D92420508E4}"/>
                </a:ext>
              </a:extLst>
            </p:cNvPr>
            <p:cNvSpPr txBox="1"/>
            <p:nvPr/>
          </p:nvSpPr>
          <p:spPr>
            <a:xfrm>
              <a:off x="3614191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8E4F394F-6B6E-401A-A62E-043077F7CEE2}"/>
              </a:ext>
            </a:extLst>
          </p:cNvPr>
          <p:cNvSpPr/>
          <p:nvPr/>
        </p:nvSpPr>
        <p:spPr>
          <a:xfrm>
            <a:off x="6312024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88F7EF52-7454-42B3-93DC-35FF8CE946C2}"/>
              </a:ext>
            </a:extLst>
          </p:cNvPr>
          <p:cNvSpPr/>
          <p:nvPr/>
        </p:nvSpPr>
        <p:spPr>
          <a:xfrm>
            <a:off x="6312024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9F95CE3D-3317-43EC-B8F1-59B2EA77051B}"/>
              </a:ext>
            </a:extLst>
          </p:cNvPr>
          <p:cNvSpPr/>
          <p:nvPr/>
        </p:nvSpPr>
        <p:spPr>
          <a:xfrm>
            <a:off x="6600826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02497CB2-3831-4BD4-95C0-ACE6CE3636AA}"/>
              </a:ext>
            </a:extLst>
          </p:cNvPr>
          <p:cNvGrpSpPr/>
          <p:nvPr/>
        </p:nvGrpSpPr>
        <p:grpSpPr>
          <a:xfrm>
            <a:off x="6503318" y="2609984"/>
            <a:ext cx="1853826" cy="1509573"/>
            <a:chOff x="6312023" y="2609983"/>
            <a:chExt cx="2236415" cy="15095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31395-2F72-4701-9D12-60C741F61B7A}"/>
                </a:ext>
              </a:extLst>
            </p:cNvPr>
            <p:cNvSpPr txBox="1"/>
            <p:nvPr/>
          </p:nvSpPr>
          <p:spPr>
            <a:xfrm>
              <a:off x="6312023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AEBD1A-5824-44F5-AE8D-50CD4961E5EF}"/>
                </a:ext>
              </a:extLst>
            </p:cNvPr>
            <p:cNvSpPr txBox="1"/>
            <p:nvPr/>
          </p:nvSpPr>
          <p:spPr>
            <a:xfrm>
              <a:off x="6312023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1F624755-5BA6-416F-AFB7-FF32A42B63FC}"/>
              </a:ext>
            </a:extLst>
          </p:cNvPr>
          <p:cNvSpPr/>
          <p:nvPr/>
        </p:nvSpPr>
        <p:spPr>
          <a:xfrm>
            <a:off x="9009856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FC2AB034-A219-4474-8740-EFE220EAD24E}"/>
              </a:ext>
            </a:extLst>
          </p:cNvPr>
          <p:cNvSpPr/>
          <p:nvPr/>
        </p:nvSpPr>
        <p:spPr>
          <a:xfrm>
            <a:off x="9009856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F8F3B18E-33C8-46F8-83EB-C9A6B8ACC7A9}"/>
              </a:ext>
            </a:extLst>
          </p:cNvPr>
          <p:cNvSpPr/>
          <p:nvPr/>
        </p:nvSpPr>
        <p:spPr>
          <a:xfrm>
            <a:off x="9298658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F0B9475B-1E64-4167-AE9C-5E49F4660419}"/>
              </a:ext>
            </a:extLst>
          </p:cNvPr>
          <p:cNvGrpSpPr/>
          <p:nvPr/>
        </p:nvGrpSpPr>
        <p:grpSpPr>
          <a:xfrm>
            <a:off x="9201150" y="2609984"/>
            <a:ext cx="1853826" cy="1509573"/>
            <a:chOff x="9009855" y="2609983"/>
            <a:chExt cx="2236415" cy="1509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5133BA-70AA-4429-84B8-A0B72D2B42A0}"/>
                </a:ext>
              </a:extLst>
            </p:cNvPr>
            <p:cNvSpPr txBox="1"/>
            <p:nvPr/>
          </p:nvSpPr>
          <p:spPr>
            <a:xfrm>
              <a:off x="9009855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14AFBD-3254-49B4-9A9E-B00B12B7C365}"/>
                </a:ext>
              </a:extLst>
            </p:cNvPr>
            <p:cNvSpPr txBox="1"/>
            <p:nvPr/>
          </p:nvSpPr>
          <p:spPr>
            <a:xfrm>
              <a:off x="9009855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D9D6A68A-BA0A-438B-A816-88D847819F8F}"/>
              </a:ext>
            </a:extLst>
          </p:cNvPr>
          <p:cNvGrpSpPr/>
          <p:nvPr/>
        </p:nvGrpSpPr>
        <p:grpSpPr>
          <a:xfrm>
            <a:off x="1522181" y="5154395"/>
            <a:ext cx="9147638" cy="905474"/>
            <a:chOff x="755577" y="5632673"/>
            <a:chExt cx="7705405" cy="9054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A070A0-E294-47D8-811F-B0CD66333497}"/>
                </a:ext>
              </a:extLst>
            </p:cNvPr>
            <p:cNvSpPr txBox="1"/>
            <p:nvPr/>
          </p:nvSpPr>
          <p:spPr>
            <a:xfrm>
              <a:off x="755577" y="5632673"/>
              <a:ext cx="769490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1615AB-8F74-48AE-B2DB-029D8BDF71B6}"/>
                </a:ext>
              </a:extLst>
            </p:cNvPr>
            <p:cNvSpPr txBox="1"/>
            <p:nvPr/>
          </p:nvSpPr>
          <p:spPr>
            <a:xfrm>
              <a:off x="766073" y="5891816"/>
              <a:ext cx="7694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EF920C56-9C1D-4AC0-BF02-A04D4F4893C5}"/>
              </a:ext>
            </a:extLst>
          </p:cNvPr>
          <p:cNvSpPr/>
          <p:nvPr/>
        </p:nvSpPr>
        <p:spPr>
          <a:xfrm>
            <a:off x="4567668" y="196252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30">
            <a:extLst>
              <a:ext uri="{FF2B5EF4-FFF2-40B4-BE49-F238E27FC236}">
                <a16:creationId xmlns:a16="http://schemas.microsoft.com/office/drawing/2014/main" id="{02BD27C8-E0BF-4E33-9133-F2BCE82EB439}"/>
              </a:ext>
            </a:extLst>
          </p:cNvPr>
          <p:cNvSpPr/>
          <p:nvPr/>
        </p:nvSpPr>
        <p:spPr>
          <a:xfrm>
            <a:off x="9958865" y="194676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DC2A3D0F-310C-4359-BCF4-FAACC1BF3978}"/>
              </a:ext>
            </a:extLst>
          </p:cNvPr>
          <p:cNvSpPr/>
          <p:nvPr/>
        </p:nvSpPr>
        <p:spPr>
          <a:xfrm>
            <a:off x="7224146" y="196570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자유형 151">
            <a:extLst>
              <a:ext uri="{FF2B5EF4-FFF2-40B4-BE49-F238E27FC236}">
                <a16:creationId xmlns:a16="http://schemas.microsoft.com/office/drawing/2014/main" id="{6802A5CC-047F-489F-A6A9-7DB5E8B001C3}"/>
              </a:ext>
            </a:extLst>
          </p:cNvPr>
          <p:cNvSpPr/>
          <p:nvPr/>
        </p:nvSpPr>
        <p:spPr>
          <a:xfrm>
            <a:off x="1850020" y="192303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3077210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E3E38-5F8C-47A4-80B4-9640D0EB8F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4F6BCB-E6F0-4612-B92D-71BB907CC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470557"/>
              </p:ext>
            </p:extLst>
          </p:nvPr>
        </p:nvGraphicFramePr>
        <p:xfrm>
          <a:off x="659662" y="1749485"/>
          <a:ext cx="4674986" cy="437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BCA1855-FC6E-4CE8-A511-5CAA95C8AE55}"/>
              </a:ext>
            </a:extLst>
          </p:cNvPr>
          <p:cNvSpPr/>
          <p:nvPr/>
        </p:nvSpPr>
        <p:spPr>
          <a:xfrm>
            <a:off x="1848919" y="2829961"/>
            <a:ext cx="2242547" cy="224254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16248-E88B-4EE5-A5EF-437D06630134}"/>
              </a:ext>
            </a:extLst>
          </p:cNvPr>
          <p:cNvSpPr txBox="1"/>
          <p:nvPr/>
        </p:nvSpPr>
        <p:spPr>
          <a:xfrm>
            <a:off x="3933786" y="308662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5308C-2614-4CBB-BC69-478741A2B4AF}"/>
              </a:ext>
            </a:extLst>
          </p:cNvPr>
          <p:cNvSpPr txBox="1"/>
          <p:nvPr/>
        </p:nvSpPr>
        <p:spPr>
          <a:xfrm>
            <a:off x="2526338" y="526666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D8372-4AA8-4F5D-9B18-2A1566CC4A08}"/>
              </a:ext>
            </a:extLst>
          </p:cNvPr>
          <p:cNvSpPr txBox="1"/>
          <p:nvPr/>
        </p:nvSpPr>
        <p:spPr>
          <a:xfrm>
            <a:off x="1009978" y="383037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AE7F6-CCEA-4A43-899E-4097026EE1D8}"/>
              </a:ext>
            </a:extLst>
          </p:cNvPr>
          <p:cNvSpPr txBox="1"/>
          <p:nvPr/>
        </p:nvSpPr>
        <p:spPr>
          <a:xfrm>
            <a:off x="1876616" y="23682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B0A0A90B-B929-4670-8C95-6501E0A7B8C4}"/>
              </a:ext>
            </a:extLst>
          </p:cNvPr>
          <p:cNvSpPr/>
          <p:nvPr/>
        </p:nvSpPr>
        <p:spPr>
          <a:xfrm>
            <a:off x="5694200" y="1820452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55FC3-88A0-4244-B5F6-944DFF839A6A}"/>
              </a:ext>
            </a:extLst>
          </p:cNvPr>
          <p:cNvSpPr txBox="1"/>
          <p:nvPr/>
        </p:nvSpPr>
        <p:spPr>
          <a:xfrm>
            <a:off x="8045460" y="18489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78BAF-82DF-4A7C-9E57-3411A5E952AB}"/>
              </a:ext>
            </a:extLst>
          </p:cNvPr>
          <p:cNvSpPr txBox="1"/>
          <p:nvPr/>
        </p:nvSpPr>
        <p:spPr>
          <a:xfrm>
            <a:off x="5949084" y="2209069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F19A6E1B-348A-4381-B3CF-EC2319C6BD1C}"/>
              </a:ext>
            </a:extLst>
          </p:cNvPr>
          <p:cNvSpPr/>
          <p:nvPr/>
        </p:nvSpPr>
        <p:spPr>
          <a:xfrm>
            <a:off x="5694200" y="2912639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31582F-AFA1-47E0-B823-AB27AE480206}"/>
              </a:ext>
            </a:extLst>
          </p:cNvPr>
          <p:cNvSpPr txBox="1"/>
          <p:nvPr/>
        </p:nvSpPr>
        <p:spPr>
          <a:xfrm>
            <a:off x="8045460" y="29410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C89DA-CE21-4AEB-B4FD-0899CE319569}"/>
              </a:ext>
            </a:extLst>
          </p:cNvPr>
          <p:cNvSpPr txBox="1"/>
          <p:nvPr/>
        </p:nvSpPr>
        <p:spPr>
          <a:xfrm>
            <a:off x="5949084" y="3301256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AEAE1750-EA33-4452-9A0C-84D15059633F}"/>
              </a:ext>
            </a:extLst>
          </p:cNvPr>
          <p:cNvSpPr/>
          <p:nvPr/>
        </p:nvSpPr>
        <p:spPr>
          <a:xfrm>
            <a:off x="5694200" y="4004826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16121-A4EC-457E-A0ED-E7D62BFF2D63}"/>
              </a:ext>
            </a:extLst>
          </p:cNvPr>
          <p:cNvSpPr txBox="1"/>
          <p:nvPr/>
        </p:nvSpPr>
        <p:spPr>
          <a:xfrm>
            <a:off x="8045460" y="403327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9801C-0222-4F22-B29A-056723638CF2}"/>
              </a:ext>
            </a:extLst>
          </p:cNvPr>
          <p:cNvSpPr txBox="1"/>
          <p:nvPr/>
        </p:nvSpPr>
        <p:spPr>
          <a:xfrm>
            <a:off x="5949084" y="4393443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AC0D57F3-02F2-44EE-867E-D82CE8EA90F0}"/>
              </a:ext>
            </a:extLst>
          </p:cNvPr>
          <p:cNvSpPr/>
          <p:nvPr/>
        </p:nvSpPr>
        <p:spPr>
          <a:xfrm>
            <a:off x="5694200" y="5097014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C767A-D78A-49C5-8630-FC7CDA4FBD67}"/>
              </a:ext>
            </a:extLst>
          </p:cNvPr>
          <p:cNvSpPr txBox="1"/>
          <p:nvPr/>
        </p:nvSpPr>
        <p:spPr>
          <a:xfrm>
            <a:off x="8045460" y="512546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E32736-A8F7-4CD5-AB23-3E5CBFF4E2D6}"/>
              </a:ext>
            </a:extLst>
          </p:cNvPr>
          <p:cNvSpPr txBox="1"/>
          <p:nvPr/>
        </p:nvSpPr>
        <p:spPr>
          <a:xfrm>
            <a:off x="5949084" y="5485631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3E841775-51D2-4A39-9958-2276EE84F98C}"/>
              </a:ext>
            </a:extLst>
          </p:cNvPr>
          <p:cNvSpPr/>
          <p:nvPr/>
        </p:nvSpPr>
        <p:spPr>
          <a:xfrm>
            <a:off x="2437402" y="315745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643232B-0EB4-44AA-AEAD-EE8A6FD2591D}"/>
              </a:ext>
            </a:extLst>
          </p:cNvPr>
          <p:cNvSpPr/>
          <p:nvPr/>
        </p:nvSpPr>
        <p:spPr>
          <a:xfrm>
            <a:off x="3386403" y="360721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0447B2E2-297A-4B17-9FE2-A54275778596}"/>
              </a:ext>
            </a:extLst>
          </p:cNvPr>
          <p:cNvSpPr/>
          <p:nvPr/>
        </p:nvSpPr>
        <p:spPr>
          <a:xfrm flipH="1">
            <a:off x="2031092" y="38565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2E6D5B16-B6F7-48F5-B4B2-76A60BBB79B7}"/>
              </a:ext>
            </a:extLst>
          </p:cNvPr>
          <p:cNvSpPr>
            <a:spLocks noChangeAspect="1"/>
          </p:cNvSpPr>
          <p:nvPr/>
        </p:nvSpPr>
        <p:spPr>
          <a:xfrm rot="9900000">
            <a:off x="2799154" y="443895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39D59D-5965-4BB6-AC59-1B69ADCAB92A}"/>
              </a:ext>
            </a:extLst>
          </p:cNvPr>
          <p:cNvGrpSpPr/>
          <p:nvPr/>
        </p:nvGrpSpPr>
        <p:grpSpPr>
          <a:xfrm rot="16200000">
            <a:off x="2820527" y="-1846226"/>
            <a:ext cx="6595468" cy="10304980"/>
            <a:chOff x="2684326" y="1335958"/>
            <a:chExt cx="6131677" cy="7857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61B96D-00A2-49C2-9ABD-50E88C8C1424}"/>
                </a:ext>
              </a:extLst>
            </p:cNvPr>
            <p:cNvSpPr/>
            <p:nvPr/>
          </p:nvSpPr>
          <p:spPr>
            <a:xfrm>
              <a:off x="5029736" y="1335958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A3DD9B-4C7C-43B9-818C-4FBD1802B727}"/>
                </a:ext>
              </a:extLst>
            </p:cNvPr>
            <p:cNvSpPr/>
            <p:nvPr/>
          </p:nvSpPr>
          <p:spPr>
            <a:xfrm rot="16200000">
              <a:off x="4399736" y="197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D8BAD1-9441-4D25-89F3-345B0BA40BA8}"/>
                </a:ext>
              </a:extLst>
            </p:cNvPr>
            <p:cNvSpPr/>
            <p:nvPr/>
          </p:nvSpPr>
          <p:spPr>
            <a:xfrm>
              <a:off x="3769736" y="260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E41D71-1100-4688-9A3D-4AACED963EA1}"/>
                </a:ext>
              </a:extLst>
            </p:cNvPr>
            <p:cNvSpPr/>
            <p:nvPr/>
          </p:nvSpPr>
          <p:spPr>
            <a:xfrm rot="16200000">
              <a:off x="4759735" y="2871990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1CD735-71A1-4715-AA8B-E70AD8AFEB0F}"/>
                </a:ext>
              </a:extLst>
            </p:cNvPr>
            <p:cNvSpPr/>
            <p:nvPr/>
          </p:nvSpPr>
          <p:spPr>
            <a:xfrm>
              <a:off x="5746906" y="389218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822037-12F0-403A-9311-4B7C3F17D99B}"/>
                </a:ext>
              </a:extLst>
            </p:cNvPr>
            <p:cNvSpPr/>
            <p:nvPr/>
          </p:nvSpPr>
          <p:spPr>
            <a:xfrm rot="16200000">
              <a:off x="5116907" y="4530659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106A3F-1818-422E-BD76-90F65BA98819}"/>
                </a:ext>
              </a:extLst>
            </p:cNvPr>
            <p:cNvSpPr/>
            <p:nvPr/>
          </p:nvSpPr>
          <p:spPr>
            <a:xfrm>
              <a:off x="4479103" y="518377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3FBB73-09D2-47AC-92B3-FE4791D9D2CB}"/>
                </a:ext>
              </a:extLst>
            </p:cNvPr>
            <p:cNvSpPr/>
            <p:nvPr/>
          </p:nvSpPr>
          <p:spPr>
            <a:xfrm rot="16200000">
              <a:off x="5476906" y="5453777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0000FD-03C6-47CF-A8EC-1D8CE8DD7396}"/>
                </a:ext>
              </a:extLst>
            </p:cNvPr>
            <p:cNvSpPr/>
            <p:nvPr/>
          </p:nvSpPr>
          <p:spPr>
            <a:xfrm>
              <a:off x="6463397" y="646363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2FC051-5A7E-47CB-B018-24CD8C4D200D}"/>
                </a:ext>
              </a:extLst>
            </p:cNvPr>
            <p:cNvSpPr/>
            <p:nvPr/>
          </p:nvSpPr>
          <p:spPr>
            <a:xfrm rot="16200000">
              <a:off x="5833398" y="710011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E23D4E-76C0-45A6-A492-8361D3E6BE88}"/>
                </a:ext>
              </a:extLst>
            </p:cNvPr>
            <p:cNvSpPr/>
            <p:nvPr/>
          </p:nvSpPr>
          <p:spPr>
            <a:xfrm>
              <a:off x="5206227" y="7753232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D1F994-A502-4D54-9FA8-82C3652ECB10}"/>
                </a:ext>
              </a:extLst>
            </p:cNvPr>
            <p:cNvSpPr/>
            <p:nvPr/>
          </p:nvSpPr>
          <p:spPr>
            <a:xfrm rot="16200000">
              <a:off x="6919700" y="7296932"/>
              <a:ext cx="180000" cy="3612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68EBE2-69E0-44A7-BEE0-87F99D7BB54E}"/>
                </a:ext>
              </a:extLst>
            </p:cNvPr>
            <p:cNvSpPr/>
            <p:nvPr/>
          </p:nvSpPr>
          <p:spPr>
            <a:xfrm rot="16200000">
              <a:off x="3849907" y="170379"/>
              <a:ext cx="180000" cy="2511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432BE4-F056-4B29-B57C-892A39B2B38E}"/>
              </a:ext>
            </a:extLst>
          </p:cNvPr>
          <p:cNvSpPr/>
          <p:nvPr/>
        </p:nvSpPr>
        <p:spPr>
          <a:xfrm>
            <a:off x="3049442" y="4233736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955647-D641-443C-A3CA-90090503AC2F}"/>
              </a:ext>
            </a:extLst>
          </p:cNvPr>
          <p:cNvSpPr/>
          <p:nvPr/>
        </p:nvSpPr>
        <p:spPr>
          <a:xfrm>
            <a:off x="1365641" y="4234947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696A-9600-4644-B1E5-6DADA040C817}"/>
              </a:ext>
            </a:extLst>
          </p:cNvPr>
          <p:cNvSpPr/>
          <p:nvPr/>
        </p:nvSpPr>
        <p:spPr>
          <a:xfrm>
            <a:off x="6417044" y="345043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265D4-AF9F-4611-8AA8-D548E107CBF8}"/>
              </a:ext>
            </a:extLst>
          </p:cNvPr>
          <p:cNvSpPr/>
          <p:nvPr/>
        </p:nvSpPr>
        <p:spPr>
          <a:xfrm>
            <a:off x="4733243" y="345043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E52F8E-CEC6-4813-8FE2-6CAF816059F7}"/>
              </a:ext>
            </a:extLst>
          </p:cNvPr>
          <p:cNvSpPr/>
          <p:nvPr/>
        </p:nvSpPr>
        <p:spPr>
          <a:xfrm>
            <a:off x="9784646" y="2682569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880B2-D076-44CA-9434-E8F098E01240}"/>
              </a:ext>
            </a:extLst>
          </p:cNvPr>
          <p:cNvSpPr/>
          <p:nvPr/>
        </p:nvSpPr>
        <p:spPr>
          <a:xfrm>
            <a:off x="8100845" y="268256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7F5D2-3EF2-4F03-8453-C5D52327419D}"/>
              </a:ext>
            </a:extLst>
          </p:cNvPr>
          <p:cNvSpPr/>
          <p:nvPr/>
        </p:nvSpPr>
        <p:spPr>
          <a:xfrm>
            <a:off x="1375887" y="3267238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054D3-82FB-4FB6-A1F3-849560FA579D}"/>
              </a:ext>
            </a:extLst>
          </p:cNvPr>
          <p:cNvSpPr/>
          <p:nvPr/>
        </p:nvSpPr>
        <p:spPr>
          <a:xfrm>
            <a:off x="3590305" y="5567335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2517A0-B351-4C2A-AD01-C47DC6B4886C}"/>
              </a:ext>
            </a:extLst>
          </p:cNvPr>
          <p:cNvSpPr/>
          <p:nvPr/>
        </p:nvSpPr>
        <p:spPr>
          <a:xfrm>
            <a:off x="4721666" y="2440659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02CAAE-A306-47A6-AABD-4E235AF65E28}"/>
              </a:ext>
            </a:extLst>
          </p:cNvPr>
          <p:cNvSpPr/>
          <p:nvPr/>
        </p:nvSpPr>
        <p:spPr>
          <a:xfrm>
            <a:off x="8636082" y="1699037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75E13-441C-4D42-B866-81D3AC0B0875}"/>
              </a:ext>
            </a:extLst>
          </p:cNvPr>
          <p:cNvSpPr/>
          <p:nvPr/>
        </p:nvSpPr>
        <p:spPr>
          <a:xfrm>
            <a:off x="10078052" y="406696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1FA8DC-1781-41B1-ADB4-A02A18AD67F0}"/>
              </a:ext>
            </a:extLst>
          </p:cNvPr>
          <p:cNvSpPr/>
          <p:nvPr/>
        </p:nvSpPr>
        <p:spPr>
          <a:xfrm>
            <a:off x="6946706" y="4919865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73BD7-843C-4A44-A3A1-726DBFDB9644}"/>
              </a:ext>
            </a:extLst>
          </p:cNvPr>
          <p:cNvSpPr txBox="1"/>
          <p:nvPr/>
        </p:nvSpPr>
        <p:spPr>
          <a:xfrm>
            <a:off x="1441586" y="330640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6956B-EE06-4749-A5D6-A2FCF3C3339F}"/>
              </a:ext>
            </a:extLst>
          </p:cNvPr>
          <p:cNvSpPr txBox="1"/>
          <p:nvPr/>
        </p:nvSpPr>
        <p:spPr>
          <a:xfrm>
            <a:off x="3656004" y="560650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F3C23-2D7E-460A-B46A-8169AC1AF65E}"/>
              </a:ext>
            </a:extLst>
          </p:cNvPr>
          <p:cNvSpPr txBox="1"/>
          <p:nvPr/>
        </p:nvSpPr>
        <p:spPr>
          <a:xfrm>
            <a:off x="7012405" y="495903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22583A-79AC-4BBF-B6CB-AD2906C1A908}"/>
              </a:ext>
            </a:extLst>
          </p:cNvPr>
          <p:cNvSpPr txBox="1"/>
          <p:nvPr/>
        </p:nvSpPr>
        <p:spPr>
          <a:xfrm>
            <a:off x="10143752" y="41061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69A61B-6FB3-4265-8842-3C2B468B70F4}"/>
              </a:ext>
            </a:extLst>
          </p:cNvPr>
          <p:cNvSpPr txBox="1"/>
          <p:nvPr/>
        </p:nvSpPr>
        <p:spPr>
          <a:xfrm>
            <a:off x="4787366" y="24798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DEBFA-D438-46D2-AECC-38894E280D45}"/>
              </a:ext>
            </a:extLst>
          </p:cNvPr>
          <p:cNvSpPr txBox="1"/>
          <p:nvPr/>
        </p:nvSpPr>
        <p:spPr>
          <a:xfrm>
            <a:off x="8701781" y="173820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6EFB53-89B0-4AF5-9A2F-0B4717B7DCCE}"/>
              </a:ext>
            </a:extLst>
          </p:cNvPr>
          <p:cNvGrpSpPr/>
          <p:nvPr/>
        </p:nvGrpSpPr>
        <p:grpSpPr>
          <a:xfrm>
            <a:off x="2013819" y="2919940"/>
            <a:ext cx="1888591" cy="904116"/>
            <a:chOff x="395535" y="3737445"/>
            <a:chExt cx="1519240" cy="9041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1282E9-F330-414C-B7E3-86C9ADE2407D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CB76A7-1A45-4C89-9837-B801689CD32F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BD201E-0837-415B-8535-04DAF6C964BF}"/>
              </a:ext>
            </a:extLst>
          </p:cNvPr>
          <p:cNvGrpSpPr/>
          <p:nvPr/>
        </p:nvGrpSpPr>
        <p:grpSpPr>
          <a:xfrm>
            <a:off x="5354305" y="2140847"/>
            <a:ext cx="1888591" cy="904116"/>
            <a:chOff x="395535" y="3737445"/>
            <a:chExt cx="1519240" cy="9041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A6F2B8-8A5C-43E5-B7F4-4E71D1BD55C2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02A376-3DFB-4B17-9343-18F37568D0A3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A87847-162B-403C-8407-9CC699F8DA2C}"/>
              </a:ext>
            </a:extLst>
          </p:cNvPr>
          <p:cNvGrpSpPr/>
          <p:nvPr/>
        </p:nvGrpSpPr>
        <p:grpSpPr>
          <a:xfrm>
            <a:off x="9263850" y="1427632"/>
            <a:ext cx="1810971" cy="904116"/>
            <a:chOff x="395535" y="3737445"/>
            <a:chExt cx="1519240" cy="90411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F15504-E70B-4314-8864-603AFF494106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1D1D70-0B14-4D1D-84A2-5F463E4BDE37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DEAD88-E50D-4505-9115-DD235EFED494}"/>
              </a:ext>
            </a:extLst>
          </p:cNvPr>
          <p:cNvGrpSpPr/>
          <p:nvPr/>
        </p:nvGrpSpPr>
        <p:grpSpPr>
          <a:xfrm>
            <a:off x="4224051" y="5473037"/>
            <a:ext cx="1888591" cy="904116"/>
            <a:chOff x="395535" y="3737445"/>
            <a:chExt cx="1519240" cy="9041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2B4A1-8BB3-4223-9BF1-0AF6E2E0C4A3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1E95DB-9BA4-420D-AC2F-885558E25E12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605D5F-53C9-41E4-92FA-2268D8A7B32D}"/>
              </a:ext>
            </a:extLst>
          </p:cNvPr>
          <p:cNvGrpSpPr/>
          <p:nvPr/>
        </p:nvGrpSpPr>
        <p:grpSpPr>
          <a:xfrm>
            <a:off x="7580450" y="4864713"/>
            <a:ext cx="1888591" cy="904116"/>
            <a:chOff x="395535" y="3737445"/>
            <a:chExt cx="1519240" cy="90411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69EAC5-337A-4590-AB6C-B900B363FABA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27024C-85B5-41F2-8301-25473D776178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BF2539-8560-4D65-A80F-9B8624668548}"/>
              </a:ext>
            </a:extLst>
          </p:cNvPr>
          <p:cNvGrpSpPr/>
          <p:nvPr/>
        </p:nvGrpSpPr>
        <p:grpSpPr>
          <a:xfrm>
            <a:off x="9547336" y="4690054"/>
            <a:ext cx="1888591" cy="904116"/>
            <a:chOff x="395535" y="3737445"/>
            <a:chExt cx="1519240" cy="90411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B8DDB3-AE33-48E5-AFCB-FA61C4761F36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74BBF-9F8C-4262-A31F-65F78424218B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sp>
        <p:nvSpPr>
          <p:cNvPr id="53" name="Rectangle 16">
            <a:extLst>
              <a:ext uri="{FF2B5EF4-FFF2-40B4-BE49-F238E27FC236}">
                <a16:creationId xmlns:a16="http://schemas.microsoft.com/office/drawing/2014/main" id="{BCB3A0A0-485B-4AFE-A56A-1B3E35B2E800}"/>
              </a:ext>
            </a:extLst>
          </p:cNvPr>
          <p:cNvSpPr/>
          <p:nvPr/>
        </p:nvSpPr>
        <p:spPr>
          <a:xfrm rot="2700000">
            <a:off x="3457344" y="4435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5ED20714-0094-41CC-A8A9-E223F906B482}"/>
              </a:ext>
            </a:extLst>
          </p:cNvPr>
          <p:cNvSpPr/>
          <p:nvPr/>
        </p:nvSpPr>
        <p:spPr>
          <a:xfrm>
            <a:off x="1751156" y="452801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2CF72E3B-BDE1-433F-A504-5D28A3FFFF06}"/>
              </a:ext>
            </a:extLst>
          </p:cNvPr>
          <p:cNvSpPr/>
          <p:nvPr/>
        </p:nvSpPr>
        <p:spPr>
          <a:xfrm>
            <a:off x="10132384" y="294772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30907A28-5AB1-444F-8C58-B740EDBB9BE2}"/>
              </a:ext>
            </a:extLst>
          </p:cNvPr>
          <p:cNvSpPr/>
          <p:nvPr/>
        </p:nvSpPr>
        <p:spPr>
          <a:xfrm>
            <a:off x="5065878" y="372874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36">
            <a:extLst>
              <a:ext uri="{FF2B5EF4-FFF2-40B4-BE49-F238E27FC236}">
                <a16:creationId xmlns:a16="http://schemas.microsoft.com/office/drawing/2014/main" id="{11CFD07A-43B9-40D1-ABB3-7C50E52BAA31}"/>
              </a:ext>
            </a:extLst>
          </p:cNvPr>
          <p:cNvSpPr>
            <a:spLocks noChangeAspect="1"/>
          </p:cNvSpPr>
          <p:nvPr/>
        </p:nvSpPr>
        <p:spPr>
          <a:xfrm>
            <a:off x="8443505" y="29721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8194E051-42E3-4641-9889-9DAC285B18A7}"/>
              </a:ext>
            </a:extLst>
          </p:cNvPr>
          <p:cNvSpPr>
            <a:spLocks noChangeAspect="1"/>
          </p:cNvSpPr>
          <p:nvPr/>
        </p:nvSpPr>
        <p:spPr>
          <a:xfrm>
            <a:off x="6752971" y="370983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D7DA92-2C71-40F7-9850-7D5240EAB221}"/>
              </a:ext>
            </a:extLst>
          </p:cNvPr>
          <p:cNvSpPr/>
          <p:nvPr/>
        </p:nvSpPr>
        <p:spPr>
          <a:xfrm>
            <a:off x="0" y="327513"/>
            <a:ext cx="12192000" cy="1606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9934-D3CB-4A11-BBBB-B815AD79BE2F}"/>
              </a:ext>
            </a:extLst>
          </p:cNvPr>
          <p:cNvSpPr txBox="1"/>
          <p:nvPr/>
        </p:nvSpPr>
        <p:spPr>
          <a:xfrm>
            <a:off x="825366" y="530396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E7019-DA84-4D86-BFCD-CE42EDE613AD}"/>
              </a:ext>
            </a:extLst>
          </p:cNvPr>
          <p:cNvSpPr txBox="1"/>
          <p:nvPr/>
        </p:nvSpPr>
        <p:spPr>
          <a:xfrm>
            <a:off x="4714879" y="530396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23238-C904-48EB-B883-F3B979350B8A}"/>
              </a:ext>
            </a:extLst>
          </p:cNvPr>
          <p:cNvSpPr txBox="1"/>
          <p:nvPr/>
        </p:nvSpPr>
        <p:spPr>
          <a:xfrm>
            <a:off x="8604392" y="530396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0EE5B-A6DD-4902-8191-E2ACEDC01505}"/>
              </a:ext>
            </a:extLst>
          </p:cNvPr>
          <p:cNvSpPr/>
          <p:nvPr/>
        </p:nvSpPr>
        <p:spPr>
          <a:xfrm>
            <a:off x="4118254" y="444760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99C36-5548-479F-BF00-821E54C734E4}"/>
              </a:ext>
            </a:extLst>
          </p:cNvPr>
          <p:cNvSpPr/>
          <p:nvPr/>
        </p:nvSpPr>
        <p:spPr>
          <a:xfrm>
            <a:off x="8007767" y="444760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987D-2023-4FCC-AF1C-7A8F13ED395E}"/>
              </a:ext>
            </a:extLst>
          </p:cNvPr>
          <p:cNvSpPr txBox="1"/>
          <p:nvPr/>
        </p:nvSpPr>
        <p:spPr>
          <a:xfrm>
            <a:off x="7275594" y="5881796"/>
            <a:ext cx="469953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2D5477-0851-4507-AC93-F87C92A3E0B1}"/>
              </a:ext>
            </a:extLst>
          </p:cNvPr>
          <p:cNvSpPr txBox="1"/>
          <p:nvPr/>
        </p:nvSpPr>
        <p:spPr>
          <a:xfrm>
            <a:off x="7275594" y="4904842"/>
            <a:ext cx="469953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2B812C98-C81D-45BC-AF73-926544F3C288}"/>
              </a:ext>
            </a:extLst>
          </p:cNvPr>
          <p:cNvGrpSpPr/>
          <p:nvPr/>
        </p:nvGrpSpPr>
        <p:grpSpPr>
          <a:xfrm>
            <a:off x="640930" y="1821301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83D799C1-23D3-409A-9518-EC43D4388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BD740D8-8724-4891-A99F-86D54941B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3A1D8BBE-1D5A-4CF5-A477-A0C2F7397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A194036E-081D-4839-8DAA-8740AE909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A3257D-0F25-47DC-8213-A2EF535D3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287867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6EB0DCA-BB9F-4109-A123-98F8015CB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115487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7E402D2-18D9-4665-8751-CFEA11237DC2}"/>
              </a:ext>
            </a:extLst>
          </p:cNvPr>
          <p:cNvSpPr/>
          <p:nvPr/>
        </p:nvSpPr>
        <p:spPr>
          <a:xfrm flipH="1">
            <a:off x="1255300" y="2467303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D6530E-B7E2-4FE1-9CF4-C78EE94CBCB7}"/>
              </a:ext>
            </a:extLst>
          </p:cNvPr>
          <p:cNvSpPr/>
          <p:nvPr/>
        </p:nvSpPr>
        <p:spPr>
          <a:xfrm flipH="1">
            <a:off x="2416307" y="2021874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312010-1A71-43BA-8721-B3B4DE64BAA8}"/>
              </a:ext>
            </a:extLst>
          </p:cNvPr>
          <p:cNvSpPr/>
          <p:nvPr/>
        </p:nvSpPr>
        <p:spPr>
          <a:xfrm flipH="1">
            <a:off x="4828562" y="4069269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05C8EC-AA80-4375-B360-A91E7FA905D5}"/>
              </a:ext>
            </a:extLst>
          </p:cNvPr>
          <p:cNvSpPr/>
          <p:nvPr/>
        </p:nvSpPr>
        <p:spPr>
          <a:xfrm flipH="1">
            <a:off x="4329026" y="2272296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283A8-EDC2-4D77-8BFA-CA2B3A98869C}"/>
              </a:ext>
            </a:extLst>
          </p:cNvPr>
          <p:cNvSpPr/>
          <p:nvPr/>
        </p:nvSpPr>
        <p:spPr>
          <a:xfrm>
            <a:off x="729673" y="4806964"/>
            <a:ext cx="2520000" cy="129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D58D75-903A-463B-89B5-0A7E4D533FD4}"/>
              </a:ext>
            </a:extLst>
          </p:cNvPr>
          <p:cNvSpPr/>
          <p:nvPr/>
        </p:nvSpPr>
        <p:spPr>
          <a:xfrm>
            <a:off x="3464922" y="4806964"/>
            <a:ext cx="2520000" cy="129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B230C-4E4E-4194-929D-3A662D11683F}"/>
              </a:ext>
            </a:extLst>
          </p:cNvPr>
          <p:cNvSpPr/>
          <p:nvPr/>
        </p:nvSpPr>
        <p:spPr>
          <a:xfrm>
            <a:off x="6200171" y="4806964"/>
            <a:ext cx="2520000" cy="1296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9AF12-47DB-4D27-A0EC-092572477A79}"/>
              </a:ext>
            </a:extLst>
          </p:cNvPr>
          <p:cNvSpPr/>
          <p:nvPr/>
        </p:nvSpPr>
        <p:spPr>
          <a:xfrm>
            <a:off x="8935421" y="4806964"/>
            <a:ext cx="2520000" cy="129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Chart 28">
            <a:extLst>
              <a:ext uri="{FF2B5EF4-FFF2-40B4-BE49-F238E27FC236}">
                <a16:creationId xmlns:a16="http://schemas.microsoft.com/office/drawing/2014/main" id="{EF5DB235-CC92-489B-A12F-651FAF870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781408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31">
            <a:extLst>
              <a:ext uri="{FF2B5EF4-FFF2-40B4-BE49-F238E27FC236}">
                <a16:creationId xmlns:a16="http://schemas.microsoft.com/office/drawing/2014/main" id="{D0F9962E-675A-43D7-B682-AFD191198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341908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그룹 11">
            <a:extLst>
              <a:ext uri="{FF2B5EF4-FFF2-40B4-BE49-F238E27FC236}">
                <a16:creationId xmlns:a16="http://schemas.microsoft.com/office/drawing/2014/main" id="{9BE2B23A-008C-43CA-B50F-F4804FAE1FC1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29A31F-DF48-47B0-97DE-4F105F8D1380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8E6989-BE2D-498A-8183-797E3C77F7DF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552A07B9-9C27-479D-86FD-D154A5D924CD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BB7232-E043-4E2D-B540-A4522ABA9298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27D40-BF54-46D2-92B5-8DE7239EACAC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그룹 19">
            <a:extLst>
              <a:ext uri="{FF2B5EF4-FFF2-40B4-BE49-F238E27FC236}">
                <a16:creationId xmlns:a16="http://schemas.microsoft.com/office/drawing/2014/main" id="{EC218C81-9BCA-43C7-AEE2-771A0B461819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5DA0AB-92B5-4E10-8777-8C583BA0093D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119BA4-A35D-4934-B65C-24934A9C7EF3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그룹 15">
            <a:extLst>
              <a:ext uri="{FF2B5EF4-FFF2-40B4-BE49-F238E27FC236}">
                <a16:creationId xmlns:a16="http://schemas.microsoft.com/office/drawing/2014/main" id="{45125B73-552B-49A2-8F9B-A3261ECC676F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97268C-70DB-4783-AA77-4A046491FA3D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DCAAED-2FDA-496D-BA00-7752FE8B1EA3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그룹 332">
            <a:extLst>
              <a:ext uri="{FF2B5EF4-FFF2-40B4-BE49-F238E27FC236}">
                <a16:creationId xmlns:a16="http://schemas.microsoft.com/office/drawing/2014/main" id="{C6C9E9CA-061C-426A-B84F-B32011C78473}"/>
              </a:ext>
            </a:extLst>
          </p:cNvPr>
          <p:cNvGrpSpPr/>
          <p:nvPr/>
        </p:nvGrpSpPr>
        <p:grpSpPr>
          <a:xfrm>
            <a:off x="873673" y="4908299"/>
            <a:ext cx="2232000" cy="1093331"/>
            <a:chOff x="7162836" y="1772753"/>
            <a:chExt cx="1548000" cy="109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AF82B3-202C-4FA0-8CB3-9E36E4D92429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FFB43D-B436-46E6-A3CE-61BDCB49D4D3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5" name="그룹 335">
            <a:extLst>
              <a:ext uri="{FF2B5EF4-FFF2-40B4-BE49-F238E27FC236}">
                <a16:creationId xmlns:a16="http://schemas.microsoft.com/office/drawing/2014/main" id="{4E8EA730-4D18-4B5B-8361-DE4A6C596706}"/>
              </a:ext>
            </a:extLst>
          </p:cNvPr>
          <p:cNvGrpSpPr/>
          <p:nvPr/>
        </p:nvGrpSpPr>
        <p:grpSpPr>
          <a:xfrm>
            <a:off x="9079421" y="4908299"/>
            <a:ext cx="2232000" cy="1093331"/>
            <a:chOff x="9935014" y="1772753"/>
            <a:chExt cx="1548000" cy="1093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AFF0E8-A6EA-4E3D-AF98-2C788FA6C0EE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8DB2FE-8B76-4413-B0CE-BD1B06C24BCF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8" name="그룹 338">
            <a:extLst>
              <a:ext uri="{FF2B5EF4-FFF2-40B4-BE49-F238E27FC236}">
                <a16:creationId xmlns:a16="http://schemas.microsoft.com/office/drawing/2014/main" id="{1D4BB557-B86D-4E5E-AE3F-CD3592D25AAD}"/>
              </a:ext>
            </a:extLst>
          </p:cNvPr>
          <p:cNvGrpSpPr/>
          <p:nvPr/>
        </p:nvGrpSpPr>
        <p:grpSpPr>
          <a:xfrm>
            <a:off x="6344171" y="4907495"/>
            <a:ext cx="2232000" cy="1094938"/>
            <a:chOff x="9935014" y="3228680"/>
            <a:chExt cx="1548000" cy="10949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A62DDA-8428-4F21-9D44-AC4619729C2B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896985-14D9-435F-A245-4258C6EEFA03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:a16="http://schemas.microsoft.com/office/drawing/2014/main" id="{3547023E-D2D3-481E-9EE1-9457CB73DA94}"/>
              </a:ext>
            </a:extLst>
          </p:cNvPr>
          <p:cNvGrpSpPr/>
          <p:nvPr/>
        </p:nvGrpSpPr>
        <p:grpSpPr>
          <a:xfrm>
            <a:off x="3608922" y="4907495"/>
            <a:ext cx="2232000" cy="1094938"/>
            <a:chOff x="7162836" y="3228680"/>
            <a:chExt cx="1548000" cy="10949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218C01-8C8E-4F59-8581-E150AED9A10F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CD14B0-2889-4F75-8915-13DC3AE38FD5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0EF8B0-3CD7-4DC1-8849-D361783366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1532" y="2125602"/>
            <a:ext cx="960137" cy="11902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383E21-6A1C-4275-B66E-C5DF7CCA3F4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0"/>
            <a:ext cx="667036" cy="61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93A2B5-A7C0-4CF9-A948-32C2866AD93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3422A-ECB8-4404-888C-42DB68CCE78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32848" y="4538349"/>
            <a:ext cx="2" cy="7830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4AE10-9510-448B-A811-3B63CA1F51E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3567" cy="75817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89D1B-DC77-4FCE-9CE2-FE3117C254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35529" y="4538349"/>
            <a:ext cx="938635" cy="12150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1D450-8620-44A2-8C4A-022D2F4023C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1B4F0-B85E-4BF7-BA07-5523599A17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76937" y="2125602"/>
            <a:ext cx="997227" cy="11730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3573C-C4EB-4A1B-A7BC-43547B1BFC90}"/>
              </a:ext>
            </a:extLst>
          </p:cNvPr>
          <p:cNvSpPr/>
          <p:nvPr/>
        </p:nvSpPr>
        <p:spPr>
          <a:xfrm>
            <a:off x="727436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95677-9C5B-4F62-9EE8-24BA9E83E69A}"/>
              </a:ext>
            </a:extLst>
          </p:cNvPr>
          <p:cNvSpPr/>
          <p:nvPr/>
        </p:nvSpPr>
        <p:spPr>
          <a:xfrm>
            <a:off x="2700800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1E78A-A1AA-494C-BEA6-D20E81EAEE99}"/>
              </a:ext>
            </a:extLst>
          </p:cNvPr>
          <p:cNvSpPr/>
          <p:nvPr/>
        </p:nvSpPr>
        <p:spPr>
          <a:xfrm>
            <a:off x="4674164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40AD5-CC28-463D-9F08-CE9748567EA7}"/>
              </a:ext>
            </a:extLst>
          </p:cNvPr>
          <p:cNvSpPr/>
          <p:nvPr/>
        </p:nvSpPr>
        <p:spPr>
          <a:xfrm>
            <a:off x="4674164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F122C-44A4-46E5-8E86-149DC30468B5}"/>
              </a:ext>
            </a:extLst>
          </p:cNvPr>
          <p:cNvSpPr/>
          <p:nvPr/>
        </p:nvSpPr>
        <p:spPr>
          <a:xfrm>
            <a:off x="4674164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397C-9834-4860-9C8B-02C09ABAF596}"/>
              </a:ext>
            </a:extLst>
          </p:cNvPr>
          <p:cNvSpPr/>
          <p:nvPr/>
        </p:nvSpPr>
        <p:spPr>
          <a:xfrm>
            <a:off x="2700800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F9343-31E1-4CC4-A84B-D3D98B8BED8F}"/>
              </a:ext>
            </a:extLst>
          </p:cNvPr>
          <p:cNvSpPr/>
          <p:nvPr/>
        </p:nvSpPr>
        <p:spPr>
          <a:xfrm>
            <a:off x="727436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06032-7CB3-4F6C-88FF-F4F574EAE5BE}"/>
              </a:ext>
            </a:extLst>
          </p:cNvPr>
          <p:cNvSpPr/>
          <p:nvPr/>
        </p:nvSpPr>
        <p:spPr>
          <a:xfrm>
            <a:off x="727436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7F0D23E5-78CF-407F-9C73-FD2AF56E0EFC}"/>
              </a:ext>
            </a:extLst>
          </p:cNvPr>
          <p:cNvSpPr/>
          <p:nvPr/>
        </p:nvSpPr>
        <p:spPr>
          <a:xfrm rot="20700000">
            <a:off x="2906180" y="5562820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rapezoid 3">
            <a:extLst>
              <a:ext uri="{FF2B5EF4-FFF2-40B4-BE49-F238E27FC236}">
                <a16:creationId xmlns:a16="http://schemas.microsoft.com/office/drawing/2014/main" id="{334EDD3C-BE87-4333-BD20-C7283B4592D0}"/>
              </a:ext>
            </a:extLst>
          </p:cNvPr>
          <p:cNvSpPr/>
          <p:nvPr/>
        </p:nvSpPr>
        <p:spPr>
          <a:xfrm>
            <a:off x="2972299" y="196094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Down Arrow 1">
            <a:extLst>
              <a:ext uri="{FF2B5EF4-FFF2-40B4-BE49-F238E27FC236}">
                <a16:creationId xmlns:a16="http://schemas.microsoft.com/office/drawing/2014/main" id="{1FB9C423-F02A-4E38-BC94-1DC91E6A760F}"/>
              </a:ext>
            </a:extLst>
          </p:cNvPr>
          <p:cNvSpPr/>
          <p:nvPr/>
        </p:nvSpPr>
        <p:spPr>
          <a:xfrm rot="10800000" flipH="1">
            <a:off x="978412" y="3761809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8CD4064-1D40-4F6A-A2A8-75A814268796}"/>
              </a:ext>
            </a:extLst>
          </p:cNvPr>
          <p:cNvSpPr/>
          <p:nvPr/>
        </p:nvSpPr>
        <p:spPr>
          <a:xfrm rot="14270044">
            <a:off x="978972" y="1937564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rame 1">
            <a:extLst>
              <a:ext uri="{FF2B5EF4-FFF2-40B4-BE49-F238E27FC236}">
                <a16:creationId xmlns:a16="http://schemas.microsoft.com/office/drawing/2014/main" id="{D5063953-94C1-4A48-B880-6283F657E0CC}"/>
              </a:ext>
            </a:extLst>
          </p:cNvPr>
          <p:cNvSpPr/>
          <p:nvPr/>
        </p:nvSpPr>
        <p:spPr>
          <a:xfrm>
            <a:off x="4907280" y="3715296"/>
            <a:ext cx="387852" cy="38785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Donut 15">
            <a:extLst>
              <a:ext uri="{FF2B5EF4-FFF2-40B4-BE49-F238E27FC236}">
                <a16:creationId xmlns:a16="http://schemas.microsoft.com/office/drawing/2014/main" id="{E639977D-50BE-4650-9EED-A85BC87B1952}"/>
              </a:ext>
            </a:extLst>
          </p:cNvPr>
          <p:cNvSpPr/>
          <p:nvPr/>
        </p:nvSpPr>
        <p:spPr>
          <a:xfrm>
            <a:off x="4939294" y="1956688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5E0163A-BB5C-4F6B-8A91-25568B813CAC}"/>
              </a:ext>
            </a:extLst>
          </p:cNvPr>
          <p:cNvSpPr/>
          <p:nvPr/>
        </p:nvSpPr>
        <p:spPr>
          <a:xfrm rot="18900000">
            <a:off x="4926826" y="5609763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ound Same Side Corner Rectangle 12">
            <a:extLst>
              <a:ext uri="{FF2B5EF4-FFF2-40B4-BE49-F238E27FC236}">
                <a16:creationId xmlns:a16="http://schemas.microsoft.com/office/drawing/2014/main" id="{D025DD18-5611-4303-B1A1-1B49B0544FC5}"/>
              </a:ext>
            </a:extLst>
          </p:cNvPr>
          <p:cNvSpPr/>
          <p:nvPr/>
        </p:nvSpPr>
        <p:spPr>
          <a:xfrm>
            <a:off x="967357" y="559864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2CF2D9-C904-4691-9014-D4A65D411D82}"/>
              </a:ext>
            </a:extLst>
          </p:cNvPr>
          <p:cNvGrpSpPr/>
          <p:nvPr/>
        </p:nvGrpSpPr>
        <p:grpSpPr>
          <a:xfrm>
            <a:off x="6280478" y="2905942"/>
            <a:ext cx="5327572" cy="734839"/>
            <a:chOff x="395534" y="3722056"/>
            <a:chExt cx="3972999" cy="7348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60154A-F4C8-4884-95F6-33DE06978335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344BD-16B7-45F2-B031-38B2C3BA2E5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99CB58-CD2E-47EB-9C65-027FEDDC862F}"/>
              </a:ext>
            </a:extLst>
          </p:cNvPr>
          <p:cNvGrpSpPr/>
          <p:nvPr/>
        </p:nvGrpSpPr>
        <p:grpSpPr>
          <a:xfrm>
            <a:off x="6280478" y="4119260"/>
            <a:ext cx="5327572" cy="734839"/>
            <a:chOff x="395534" y="3722056"/>
            <a:chExt cx="3972999" cy="7348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319F75-4C0C-41BB-B924-C5F80FDB6F51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7C27D4-3683-4FD6-A8F9-9F5DBDEF621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E2F4A2-B115-4237-A33E-189487B40900}"/>
              </a:ext>
            </a:extLst>
          </p:cNvPr>
          <p:cNvGrpSpPr/>
          <p:nvPr/>
        </p:nvGrpSpPr>
        <p:grpSpPr>
          <a:xfrm>
            <a:off x="6276164" y="5332579"/>
            <a:ext cx="5327572" cy="734839"/>
            <a:chOff x="395534" y="3722056"/>
            <a:chExt cx="3972999" cy="734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864600-3226-4EA4-BB03-DE242E1952F6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A30705-259B-459D-949F-7E575CA1AA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821F98-389C-43C9-887A-97FDFC663AEF}"/>
              </a:ext>
            </a:extLst>
          </p:cNvPr>
          <p:cNvGrpSpPr/>
          <p:nvPr/>
        </p:nvGrpSpPr>
        <p:grpSpPr>
          <a:xfrm>
            <a:off x="6280478" y="1692624"/>
            <a:ext cx="5327572" cy="734839"/>
            <a:chOff x="395534" y="3722056"/>
            <a:chExt cx="3972999" cy="7348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CAE7D6-9C9B-4A1C-8957-B3B13E14494A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3D745-C93A-433D-ADD5-E700B26A5D3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rapezoid 18">
            <a:extLst>
              <a:ext uri="{FF2B5EF4-FFF2-40B4-BE49-F238E27FC236}">
                <a16:creationId xmlns:a16="http://schemas.microsoft.com/office/drawing/2014/main" id="{89E4D5B1-A84D-42F3-80AD-065157A5EFD5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FFB08-CB18-4F6C-9B42-066239136BF5}"/>
              </a:ext>
            </a:extLst>
          </p:cNvPr>
          <p:cNvSpPr txBox="1"/>
          <p:nvPr/>
        </p:nvSpPr>
        <p:spPr>
          <a:xfrm>
            <a:off x="2484978" y="358657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780038-D66A-40D8-A1A4-CD8B40BA1327}"/>
              </a:ext>
            </a:extLst>
          </p:cNvPr>
          <p:cNvGrpSpPr/>
          <p:nvPr/>
        </p:nvGrpSpPr>
        <p:grpSpPr>
          <a:xfrm>
            <a:off x="712741" y="2966623"/>
            <a:ext cx="2406956" cy="1107996"/>
            <a:chOff x="2551705" y="4283314"/>
            <a:chExt cx="2357003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25665D-C6FF-439B-BA0B-E79C077B87D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9D288F-F770-4E9D-9B71-EF1B9F3672E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8E78BE-4DAF-40C6-8E52-EFD7B8B500F9}"/>
              </a:ext>
            </a:extLst>
          </p:cNvPr>
          <p:cNvGrpSpPr/>
          <p:nvPr/>
        </p:nvGrpSpPr>
        <p:grpSpPr>
          <a:xfrm>
            <a:off x="9099990" y="2912990"/>
            <a:ext cx="2406956" cy="1107996"/>
            <a:chOff x="2551705" y="4283314"/>
            <a:chExt cx="2357003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91639C-4039-4826-B484-08FD49A9ABD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CC410C-C5E4-48E5-8D7C-48757748D41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359F4F-6FD2-422C-85DB-A33471FD7DC8}"/>
              </a:ext>
            </a:extLst>
          </p:cNvPr>
          <p:cNvSpPr txBox="1"/>
          <p:nvPr/>
        </p:nvSpPr>
        <p:spPr>
          <a:xfrm>
            <a:off x="1421396" y="5460520"/>
            <a:ext cx="938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71596C8-8C60-415A-A4C1-96500F7965CE}"/>
              </a:ext>
            </a:extLst>
          </p:cNvPr>
          <p:cNvSpPr/>
          <p:nvPr/>
        </p:nvSpPr>
        <p:spPr>
          <a:xfrm rot="2700000">
            <a:off x="10124093" y="2262260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2DC179-C0C3-4AE5-BFE2-B14B4E00DC6A}"/>
              </a:ext>
            </a:extLst>
          </p:cNvPr>
          <p:cNvSpPr/>
          <p:nvPr/>
        </p:nvSpPr>
        <p:spPr>
          <a:xfrm>
            <a:off x="1736430" y="2355889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3ED6B-0E5C-439E-8BAB-BC1E75853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FED1919-6CF3-432C-90D6-D03F31CB4EC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5B3A6A-8989-4958-AA39-7061F4CD3C75}"/>
              </a:ext>
            </a:extLst>
          </p:cNvPr>
          <p:cNvSpPr/>
          <p:nvPr/>
        </p:nvSpPr>
        <p:spPr>
          <a:xfrm>
            <a:off x="932508" y="1945988"/>
            <a:ext cx="10320950" cy="1856747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CDF0C-6F55-4840-BB06-C34C4584C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22639"/>
              </p:ext>
            </p:extLst>
          </p:nvPr>
        </p:nvGraphicFramePr>
        <p:xfrm>
          <a:off x="6351015" y="2118056"/>
          <a:ext cx="4468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D95C90-D345-4461-959D-C700E1DE738B}"/>
              </a:ext>
            </a:extLst>
          </p:cNvPr>
          <p:cNvSpPr/>
          <p:nvPr/>
        </p:nvSpPr>
        <p:spPr>
          <a:xfrm>
            <a:off x="1372085" y="1729964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39B42-CE75-4BA1-B590-1E181FE52490}"/>
              </a:ext>
            </a:extLst>
          </p:cNvPr>
          <p:cNvCxnSpPr/>
          <p:nvPr/>
        </p:nvCxnSpPr>
        <p:spPr>
          <a:xfrm>
            <a:off x="1547111" y="2683603"/>
            <a:ext cx="4320000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7C8F0-BCC3-464D-A31C-E47F47EBFDC6}"/>
              </a:ext>
            </a:extLst>
          </p:cNvPr>
          <p:cNvSpPr txBox="1"/>
          <p:nvPr/>
        </p:nvSpPr>
        <p:spPr>
          <a:xfrm>
            <a:off x="1657056" y="2823352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D1DF7-1DCD-4D05-8D92-B6E941EF60CE}"/>
              </a:ext>
            </a:extLst>
          </p:cNvPr>
          <p:cNvSpPr txBox="1"/>
          <p:nvPr/>
        </p:nvSpPr>
        <p:spPr>
          <a:xfrm>
            <a:off x="1657054" y="2292310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9BDB6-206F-445D-9055-A348DC4334DA}"/>
              </a:ext>
            </a:extLst>
          </p:cNvPr>
          <p:cNvSpPr txBox="1"/>
          <p:nvPr/>
        </p:nvSpPr>
        <p:spPr>
          <a:xfrm>
            <a:off x="1908752" y="1777334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69F5350-C8DE-45FF-939D-48ADFD1CF55A}"/>
              </a:ext>
            </a:extLst>
          </p:cNvPr>
          <p:cNvSpPr/>
          <p:nvPr/>
        </p:nvSpPr>
        <p:spPr>
          <a:xfrm>
            <a:off x="932508" y="4146432"/>
            <a:ext cx="10320950" cy="1856747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5A3903-F456-400E-8F4A-66896C2E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0863"/>
              </p:ext>
            </p:extLst>
          </p:nvPr>
        </p:nvGraphicFramePr>
        <p:xfrm>
          <a:off x="6351015" y="4318500"/>
          <a:ext cx="4468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93D926-00DE-423F-907F-ADD241FE58D6}"/>
              </a:ext>
            </a:extLst>
          </p:cNvPr>
          <p:cNvSpPr/>
          <p:nvPr/>
        </p:nvSpPr>
        <p:spPr>
          <a:xfrm>
            <a:off x="1372085" y="3930408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F61FD7-29F7-4A70-B548-F2D85D03FB5F}"/>
              </a:ext>
            </a:extLst>
          </p:cNvPr>
          <p:cNvCxnSpPr/>
          <p:nvPr/>
        </p:nvCxnSpPr>
        <p:spPr>
          <a:xfrm>
            <a:off x="1547111" y="4884047"/>
            <a:ext cx="4320000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2D03D2-AF78-4178-8C74-32A28B41CB02}"/>
              </a:ext>
            </a:extLst>
          </p:cNvPr>
          <p:cNvSpPr txBox="1"/>
          <p:nvPr/>
        </p:nvSpPr>
        <p:spPr>
          <a:xfrm>
            <a:off x="1657056" y="5023796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74030-A7FF-4786-9185-A121D5277D2C}"/>
              </a:ext>
            </a:extLst>
          </p:cNvPr>
          <p:cNvSpPr txBox="1"/>
          <p:nvPr/>
        </p:nvSpPr>
        <p:spPr>
          <a:xfrm>
            <a:off x="1657054" y="4492754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D38B5-E90C-4784-A0A8-637E295C5197}"/>
              </a:ext>
            </a:extLst>
          </p:cNvPr>
          <p:cNvSpPr txBox="1"/>
          <p:nvPr/>
        </p:nvSpPr>
        <p:spPr>
          <a:xfrm>
            <a:off x="1908752" y="3977778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390756-1AD5-4344-A022-C91DAFE669B6}"/>
              </a:ext>
            </a:extLst>
          </p:cNvPr>
          <p:cNvCxnSpPr>
            <a:cxnSpLocks/>
          </p:cNvCxnSpPr>
          <p:nvPr/>
        </p:nvCxnSpPr>
        <p:spPr>
          <a:xfrm flipH="1">
            <a:off x="914401" y="3148678"/>
            <a:ext cx="1041888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2E2B4C-53D5-480A-94F2-7F61A93EB936}"/>
              </a:ext>
            </a:extLst>
          </p:cNvPr>
          <p:cNvCxnSpPr>
            <a:cxnSpLocks/>
          </p:cNvCxnSpPr>
          <p:nvPr/>
        </p:nvCxnSpPr>
        <p:spPr>
          <a:xfrm>
            <a:off x="1633510" y="2750448"/>
            <a:ext cx="0" cy="1371600"/>
          </a:xfrm>
          <a:prstGeom prst="line">
            <a:avLst/>
          </a:prstGeom>
          <a:ln w="254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177CC10-032D-42EF-BD8B-26E9F68DBA03}"/>
              </a:ext>
            </a:extLst>
          </p:cNvPr>
          <p:cNvSpPr/>
          <p:nvPr/>
        </p:nvSpPr>
        <p:spPr>
          <a:xfrm>
            <a:off x="1307127" y="21075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CC8FD-C4CD-4E2E-A50C-A55F20AF6617}"/>
              </a:ext>
            </a:extLst>
          </p:cNvPr>
          <p:cNvSpPr/>
          <p:nvPr/>
        </p:nvSpPr>
        <p:spPr>
          <a:xfrm>
            <a:off x="1057446" y="3395176"/>
            <a:ext cx="1152128" cy="457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4B54C-48EC-4C93-8069-A09DAA5E9B39}"/>
              </a:ext>
            </a:extLst>
          </p:cNvPr>
          <p:cNvSpPr txBox="1"/>
          <p:nvPr/>
        </p:nvSpPr>
        <p:spPr>
          <a:xfrm>
            <a:off x="1206990" y="3454762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7343E3-2473-4BDF-9F3A-CD2C9840C111}"/>
              </a:ext>
            </a:extLst>
          </p:cNvPr>
          <p:cNvCxnSpPr>
            <a:cxnSpLocks/>
          </p:cNvCxnSpPr>
          <p:nvPr/>
        </p:nvCxnSpPr>
        <p:spPr>
          <a:xfrm>
            <a:off x="3871350" y="2750448"/>
            <a:ext cx="0" cy="137160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C93AE-6A8F-4120-9462-CB4AD319F54C}"/>
              </a:ext>
            </a:extLst>
          </p:cNvPr>
          <p:cNvSpPr/>
          <p:nvPr/>
        </p:nvSpPr>
        <p:spPr>
          <a:xfrm>
            <a:off x="3544967" y="21075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9DF2B-7674-4DAE-8088-D890FCD2D582}"/>
              </a:ext>
            </a:extLst>
          </p:cNvPr>
          <p:cNvSpPr/>
          <p:nvPr/>
        </p:nvSpPr>
        <p:spPr>
          <a:xfrm>
            <a:off x="3295286" y="3395176"/>
            <a:ext cx="1152128" cy="457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0AF37-38C4-4A16-ADB2-ACC145824947}"/>
              </a:ext>
            </a:extLst>
          </p:cNvPr>
          <p:cNvSpPr txBox="1"/>
          <p:nvPr/>
        </p:nvSpPr>
        <p:spPr>
          <a:xfrm>
            <a:off x="3444830" y="3454762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E5F56B-331B-4752-B095-BCE87F7E69A2}"/>
              </a:ext>
            </a:extLst>
          </p:cNvPr>
          <p:cNvCxnSpPr>
            <a:cxnSpLocks/>
          </p:cNvCxnSpPr>
          <p:nvPr/>
        </p:nvCxnSpPr>
        <p:spPr>
          <a:xfrm>
            <a:off x="6109190" y="2750448"/>
            <a:ext cx="0" cy="137160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4254F6-6892-423F-A3AE-10D3779F67DD}"/>
              </a:ext>
            </a:extLst>
          </p:cNvPr>
          <p:cNvSpPr/>
          <p:nvPr/>
        </p:nvSpPr>
        <p:spPr>
          <a:xfrm>
            <a:off x="5782807" y="21075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3D821-2EEC-401E-AACC-2E4FF80B407C}"/>
              </a:ext>
            </a:extLst>
          </p:cNvPr>
          <p:cNvSpPr/>
          <p:nvPr/>
        </p:nvSpPr>
        <p:spPr>
          <a:xfrm>
            <a:off x="5533126" y="3395176"/>
            <a:ext cx="1152128" cy="457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01AC5-711E-4DEB-A625-F04ED9ECE2A3}"/>
              </a:ext>
            </a:extLst>
          </p:cNvPr>
          <p:cNvSpPr txBox="1"/>
          <p:nvPr/>
        </p:nvSpPr>
        <p:spPr>
          <a:xfrm>
            <a:off x="5682670" y="3454762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4D1990-8BC5-4869-AA15-05AF12815051}"/>
              </a:ext>
            </a:extLst>
          </p:cNvPr>
          <p:cNvCxnSpPr>
            <a:cxnSpLocks/>
          </p:cNvCxnSpPr>
          <p:nvPr/>
        </p:nvCxnSpPr>
        <p:spPr>
          <a:xfrm>
            <a:off x="8347030" y="2750448"/>
            <a:ext cx="0" cy="137160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707B082-7550-4D7E-A29C-5FAFCE7A049E}"/>
              </a:ext>
            </a:extLst>
          </p:cNvPr>
          <p:cNvSpPr/>
          <p:nvPr/>
        </p:nvSpPr>
        <p:spPr>
          <a:xfrm>
            <a:off x="8020647" y="21075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9BCE61-4ECA-4E0F-96BF-EE8022DC7395}"/>
              </a:ext>
            </a:extLst>
          </p:cNvPr>
          <p:cNvSpPr/>
          <p:nvPr/>
        </p:nvSpPr>
        <p:spPr>
          <a:xfrm>
            <a:off x="7770966" y="3395176"/>
            <a:ext cx="1152128" cy="457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FE66EE-4691-4998-BA46-0654B1A51686}"/>
              </a:ext>
            </a:extLst>
          </p:cNvPr>
          <p:cNvSpPr txBox="1"/>
          <p:nvPr/>
        </p:nvSpPr>
        <p:spPr>
          <a:xfrm>
            <a:off x="7920510" y="3454762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61650F-4DBD-43B7-9919-914203EC58D2}"/>
              </a:ext>
            </a:extLst>
          </p:cNvPr>
          <p:cNvCxnSpPr>
            <a:cxnSpLocks/>
          </p:cNvCxnSpPr>
          <p:nvPr/>
        </p:nvCxnSpPr>
        <p:spPr>
          <a:xfrm>
            <a:off x="10584869" y="2750448"/>
            <a:ext cx="0" cy="1371600"/>
          </a:xfrm>
          <a:prstGeom prst="line">
            <a:avLst/>
          </a:prstGeom>
          <a:ln w="254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6F20CF-DA22-426F-A9D2-078C9EB47DC8}"/>
              </a:ext>
            </a:extLst>
          </p:cNvPr>
          <p:cNvSpPr/>
          <p:nvPr/>
        </p:nvSpPr>
        <p:spPr>
          <a:xfrm>
            <a:off x="10258486" y="2107537"/>
            <a:ext cx="652766" cy="65276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D870A2-A2EA-47C0-838C-94BB5CC78CB5}"/>
              </a:ext>
            </a:extLst>
          </p:cNvPr>
          <p:cNvSpPr/>
          <p:nvPr/>
        </p:nvSpPr>
        <p:spPr>
          <a:xfrm>
            <a:off x="10008805" y="3395176"/>
            <a:ext cx="1152128" cy="457309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0AC2D-1A83-4869-B630-48989FE1BCB9}"/>
              </a:ext>
            </a:extLst>
          </p:cNvPr>
          <p:cNvSpPr txBox="1"/>
          <p:nvPr/>
        </p:nvSpPr>
        <p:spPr>
          <a:xfrm>
            <a:off x="10158349" y="3454762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E4F15A-0392-48B0-B4A7-5FE0097EF66D}"/>
              </a:ext>
            </a:extLst>
          </p:cNvPr>
          <p:cNvGrpSpPr/>
          <p:nvPr/>
        </p:nvGrpSpPr>
        <p:grpSpPr>
          <a:xfrm>
            <a:off x="902254" y="4389488"/>
            <a:ext cx="1462512" cy="1444325"/>
            <a:chOff x="2079598" y="4257726"/>
            <a:chExt cx="2262901" cy="144432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81FDD8-3590-4D59-88F5-FFE4E168D02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9E44DE-0676-40C1-842B-94EF59935D06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625B4A-5D62-4FB5-90E7-94C746820CBF}"/>
              </a:ext>
            </a:extLst>
          </p:cNvPr>
          <p:cNvGrpSpPr/>
          <p:nvPr/>
        </p:nvGrpSpPr>
        <p:grpSpPr>
          <a:xfrm>
            <a:off x="3140094" y="4389488"/>
            <a:ext cx="1462512" cy="1444325"/>
            <a:chOff x="2079598" y="4257726"/>
            <a:chExt cx="2262901" cy="144432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CE57BE-B8B7-4C83-864F-BE23C6A95B83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45FF2B-6B85-44C8-8F20-F960F723D3F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A57A43-6F39-49E0-AD03-BC20D2EC54F1}"/>
              </a:ext>
            </a:extLst>
          </p:cNvPr>
          <p:cNvGrpSpPr/>
          <p:nvPr/>
        </p:nvGrpSpPr>
        <p:grpSpPr>
          <a:xfrm>
            <a:off x="5377934" y="4389488"/>
            <a:ext cx="1462512" cy="1444325"/>
            <a:chOff x="2079598" y="4257726"/>
            <a:chExt cx="2262901" cy="144432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29C719-0870-41EA-9B68-DFF7EA70D6D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29FBD5-402A-4438-B14C-59CAF600F462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62B891-2F1C-4000-8089-6BFB8DF41B94}"/>
              </a:ext>
            </a:extLst>
          </p:cNvPr>
          <p:cNvGrpSpPr/>
          <p:nvPr/>
        </p:nvGrpSpPr>
        <p:grpSpPr>
          <a:xfrm>
            <a:off x="7615774" y="4389488"/>
            <a:ext cx="1462512" cy="1444325"/>
            <a:chOff x="2079598" y="4257726"/>
            <a:chExt cx="2262901" cy="14443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49A934-FEC6-4CE8-9750-161B4B90828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E35E9-50D3-42B0-A951-3A80F0474815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B45B2B-9DC8-4865-B006-1A55383DA763}"/>
              </a:ext>
            </a:extLst>
          </p:cNvPr>
          <p:cNvGrpSpPr/>
          <p:nvPr/>
        </p:nvGrpSpPr>
        <p:grpSpPr>
          <a:xfrm>
            <a:off x="9853613" y="4389488"/>
            <a:ext cx="1462512" cy="1444325"/>
            <a:chOff x="2079598" y="4257726"/>
            <a:chExt cx="2262901" cy="144432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459CF5-92D4-412F-B613-05A5C5022943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EA0F3F-0D10-4871-A6DB-59C29E3CF931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Isosceles Triangle 51">
            <a:extLst>
              <a:ext uri="{FF2B5EF4-FFF2-40B4-BE49-F238E27FC236}">
                <a16:creationId xmlns:a16="http://schemas.microsoft.com/office/drawing/2014/main" id="{E46D3D0A-D669-4095-B639-E10B39CB4FAB}"/>
              </a:ext>
            </a:extLst>
          </p:cNvPr>
          <p:cNvSpPr/>
          <p:nvPr/>
        </p:nvSpPr>
        <p:spPr>
          <a:xfrm>
            <a:off x="1442934" y="2301341"/>
            <a:ext cx="381154" cy="27950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EE976633-6CCE-48A0-B4BA-65340BA1CAD9}"/>
              </a:ext>
            </a:extLst>
          </p:cNvPr>
          <p:cNvSpPr/>
          <p:nvPr/>
        </p:nvSpPr>
        <p:spPr>
          <a:xfrm>
            <a:off x="3682821" y="2264613"/>
            <a:ext cx="377059" cy="35296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9D3407CF-4CEA-4164-BE81-A881D37105F0}"/>
              </a:ext>
            </a:extLst>
          </p:cNvPr>
          <p:cNvSpPr/>
          <p:nvPr/>
        </p:nvSpPr>
        <p:spPr>
          <a:xfrm>
            <a:off x="10386650" y="2276325"/>
            <a:ext cx="396438" cy="30451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5DE1BB55-F711-47FE-B8E4-B32BE2B9B74F}"/>
              </a:ext>
            </a:extLst>
          </p:cNvPr>
          <p:cNvSpPr/>
          <p:nvPr/>
        </p:nvSpPr>
        <p:spPr>
          <a:xfrm>
            <a:off x="8121504" y="2307958"/>
            <a:ext cx="451054" cy="29643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145A220E-939B-4790-BF75-E298079A6F5E}"/>
              </a:ext>
            </a:extLst>
          </p:cNvPr>
          <p:cNvSpPr/>
          <p:nvPr/>
        </p:nvSpPr>
        <p:spPr>
          <a:xfrm>
            <a:off x="5845714" y="2253753"/>
            <a:ext cx="556014" cy="35833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7F885003-37F6-42B8-9510-379BD838B58D}"/>
              </a:ext>
            </a:extLst>
          </p:cNvPr>
          <p:cNvSpPr/>
          <p:nvPr/>
        </p:nvSpPr>
        <p:spPr>
          <a:xfrm rot="2700000">
            <a:off x="1300323" y="3048994"/>
            <a:ext cx="1811464" cy="1811464"/>
          </a:xfrm>
          <a:prstGeom prst="diagStripe">
            <a:avLst>
              <a:gd name="adj" fmla="val 50216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B15A873A-598B-4DB2-8F42-FAC138F8328E}"/>
              </a:ext>
            </a:extLst>
          </p:cNvPr>
          <p:cNvSpPr/>
          <p:nvPr/>
        </p:nvSpPr>
        <p:spPr>
          <a:xfrm rot="13500000">
            <a:off x="3243033" y="3082650"/>
            <a:ext cx="1811464" cy="1811464"/>
          </a:xfrm>
          <a:prstGeom prst="diagStripe">
            <a:avLst>
              <a:gd name="adj" fmla="val 503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D74FE1EC-94CF-4031-B919-153F3E221331}"/>
              </a:ext>
            </a:extLst>
          </p:cNvPr>
          <p:cNvSpPr/>
          <p:nvPr/>
        </p:nvSpPr>
        <p:spPr>
          <a:xfrm rot="13500000">
            <a:off x="7128453" y="3082650"/>
            <a:ext cx="1811464" cy="1811464"/>
          </a:xfrm>
          <a:prstGeom prst="diagStripe">
            <a:avLst>
              <a:gd name="adj" fmla="val 49488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7430986C-66F0-4A4C-9590-CF84EEB5F556}"/>
              </a:ext>
            </a:extLst>
          </p:cNvPr>
          <p:cNvSpPr/>
          <p:nvPr/>
        </p:nvSpPr>
        <p:spPr>
          <a:xfrm rot="2700000">
            <a:off x="5185743" y="3048994"/>
            <a:ext cx="1811464" cy="1811464"/>
          </a:xfrm>
          <a:prstGeom prst="diagStripe">
            <a:avLst>
              <a:gd name="adj" fmla="val 4967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C2012538-C205-4E3B-8FD5-122E072D9725}"/>
              </a:ext>
            </a:extLst>
          </p:cNvPr>
          <p:cNvSpPr/>
          <p:nvPr/>
        </p:nvSpPr>
        <p:spPr>
          <a:xfrm rot="2700000">
            <a:off x="9071164" y="3048994"/>
            <a:ext cx="1811464" cy="1811464"/>
          </a:xfrm>
          <a:prstGeom prst="diagStripe">
            <a:avLst>
              <a:gd name="adj" fmla="val 5003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E4383-58AB-4658-80B5-80FF9D90AD99}"/>
              </a:ext>
            </a:extLst>
          </p:cNvPr>
          <p:cNvSpPr txBox="1"/>
          <p:nvPr/>
        </p:nvSpPr>
        <p:spPr>
          <a:xfrm>
            <a:off x="1564713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4A830-3B5E-4BCE-8D65-A01F0C9142B5}"/>
              </a:ext>
            </a:extLst>
          </p:cNvPr>
          <p:cNvSpPr txBox="1"/>
          <p:nvPr/>
        </p:nvSpPr>
        <p:spPr>
          <a:xfrm>
            <a:off x="3508845" y="407231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88A9E-ECCB-4C52-8A08-7DB98B6F25C4}"/>
              </a:ext>
            </a:extLst>
          </p:cNvPr>
          <p:cNvSpPr txBox="1"/>
          <p:nvPr/>
        </p:nvSpPr>
        <p:spPr>
          <a:xfrm>
            <a:off x="5451555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8C872-E99F-4C7C-AF7D-1BBBC97DA8C5}"/>
              </a:ext>
            </a:extLst>
          </p:cNvPr>
          <p:cNvSpPr txBox="1"/>
          <p:nvPr/>
        </p:nvSpPr>
        <p:spPr>
          <a:xfrm>
            <a:off x="7393386" y="4072314"/>
            <a:ext cx="12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D3D5A-B2FE-413D-AB95-2B78E0921563}"/>
              </a:ext>
            </a:extLst>
          </p:cNvPr>
          <p:cNvSpPr txBox="1"/>
          <p:nvPr/>
        </p:nvSpPr>
        <p:spPr>
          <a:xfrm>
            <a:off x="9336976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452D59-CECB-4809-9594-CAC5B6C5B19B}"/>
              </a:ext>
            </a:extLst>
          </p:cNvPr>
          <p:cNvGrpSpPr/>
          <p:nvPr/>
        </p:nvGrpSpPr>
        <p:grpSpPr>
          <a:xfrm>
            <a:off x="1451013" y="4035180"/>
            <a:ext cx="1510084" cy="2031326"/>
            <a:chOff x="819820" y="3646109"/>
            <a:chExt cx="1411829" cy="2031326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2E915F-6F53-4840-A0BB-3FC6732660DA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8822FF-085C-4776-9816-E69B765E721F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88FF-F4B3-4554-AB76-83AE142B5B3C}"/>
              </a:ext>
            </a:extLst>
          </p:cNvPr>
          <p:cNvGrpSpPr/>
          <p:nvPr/>
        </p:nvGrpSpPr>
        <p:grpSpPr>
          <a:xfrm>
            <a:off x="5336433" y="4035180"/>
            <a:ext cx="1510084" cy="2031326"/>
            <a:chOff x="819820" y="3646109"/>
            <a:chExt cx="1411829" cy="2031326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A69D9E-CFAB-4B6C-A113-ED91D6066A51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74A336-6D1D-4188-BD22-B815EEF4A06E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F4CDB2-CA53-4559-8BEB-CD2DB2DF503E}"/>
              </a:ext>
            </a:extLst>
          </p:cNvPr>
          <p:cNvGrpSpPr/>
          <p:nvPr/>
        </p:nvGrpSpPr>
        <p:grpSpPr>
          <a:xfrm>
            <a:off x="9221855" y="4035180"/>
            <a:ext cx="1510084" cy="2031326"/>
            <a:chOff x="819820" y="3646109"/>
            <a:chExt cx="1411829" cy="2031326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3AEB21-5E4B-4A74-8A15-2194FC192A30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221694-3E33-4CD4-B3AC-89F693412765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EF3A96-4341-42FF-8024-359EF7EA8893}"/>
              </a:ext>
            </a:extLst>
          </p:cNvPr>
          <p:cNvGrpSpPr/>
          <p:nvPr/>
        </p:nvGrpSpPr>
        <p:grpSpPr>
          <a:xfrm>
            <a:off x="3393723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6B96D5-C031-4A82-9625-EF66B8BE62B4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595D7E-82C5-486D-B185-7DB7889A430A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85C856-11FE-467D-9AF3-6335464C1D23}"/>
              </a:ext>
            </a:extLst>
          </p:cNvPr>
          <p:cNvGrpSpPr/>
          <p:nvPr/>
        </p:nvGrpSpPr>
        <p:grpSpPr>
          <a:xfrm>
            <a:off x="7279144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6C09F-8AA2-4245-AF4F-2C57A9A3419A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744B2C-A52C-4823-BFD0-2104D5D322B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BB5B84ED-E087-41CB-AAAE-11B802D04EFD}"/>
              </a:ext>
            </a:extLst>
          </p:cNvPr>
          <p:cNvSpPr/>
          <p:nvPr/>
        </p:nvSpPr>
        <p:spPr>
          <a:xfrm>
            <a:off x="3923790" y="4816226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6E74FD9-E21A-4AAB-8E32-FCBA95EB549B}"/>
              </a:ext>
            </a:extLst>
          </p:cNvPr>
          <p:cNvSpPr/>
          <p:nvPr/>
        </p:nvSpPr>
        <p:spPr>
          <a:xfrm rot="5400000">
            <a:off x="7881758" y="4782263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2BFE7AE7-979D-435C-9979-D2ECE8E844C5}"/>
              </a:ext>
            </a:extLst>
          </p:cNvPr>
          <p:cNvSpPr/>
          <p:nvPr/>
        </p:nvSpPr>
        <p:spPr>
          <a:xfrm>
            <a:off x="1998183" y="283791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B6E9FBC3-EA31-4509-8E1A-50696D371811}"/>
              </a:ext>
            </a:extLst>
          </p:cNvPr>
          <p:cNvSpPr/>
          <p:nvPr/>
        </p:nvSpPr>
        <p:spPr>
          <a:xfrm flipH="1">
            <a:off x="5880760" y="27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A3A560BA-0532-4872-9000-D3D0874F9C4A}"/>
              </a:ext>
            </a:extLst>
          </p:cNvPr>
          <p:cNvSpPr/>
          <p:nvPr/>
        </p:nvSpPr>
        <p:spPr>
          <a:xfrm>
            <a:off x="9840942" y="283791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F70B3-F9DA-487F-9567-CD37FF19F4DF}"/>
              </a:ext>
            </a:extLst>
          </p:cNvPr>
          <p:cNvSpPr/>
          <p:nvPr/>
        </p:nvSpPr>
        <p:spPr>
          <a:xfrm>
            <a:off x="615462" y="694592"/>
            <a:ext cx="6655776" cy="44137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86BF-6A24-45DC-8662-A6DC8555B39A}"/>
              </a:ext>
            </a:extLst>
          </p:cNvPr>
          <p:cNvSpPr txBox="1"/>
          <p:nvPr/>
        </p:nvSpPr>
        <p:spPr>
          <a:xfrm>
            <a:off x="8622690" y="1654920"/>
            <a:ext cx="23322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2ACEE57-9869-4D02-B126-1D6C5A9EFCBB}"/>
              </a:ext>
            </a:extLst>
          </p:cNvPr>
          <p:cNvSpPr/>
          <p:nvPr/>
        </p:nvSpPr>
        <p:spPr>
          <a:xfrm>
            <a:off x="8152732" y="85558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CDEC43-83E2-468F-9B48-DFA965544E42}"/>
              </a:ext>
            </a:extLst>
          </p:cNvPr>
          <p:cNvSpPr/>
          <p:nvPr/>
        </p:nvSpPr>
        <p:spPr>
          <a:xfrm rot="10800000">
            <a:off x="10771955" y="476346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CC514-8162-40FF-A517-E61A86F9999C}"/>
              </a:ext>
            </a:extLst>
          </p:cNvPr>
          <p:cNvSpPr txBox="1"/>
          <p:nvPr/>
        </p:nvSpPr>
        <p:spPr>
          <a:xfrm>
            <a:off x="793434" y="911892"/>
            <a:ext cx="61264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B0D5D-D311-4EFB-A196-07DA8ADEE4D5}"/>
              </a:ext>
            </a:extLst>
          </p:cNvPr>
          <p:cNvSpPr txBox="1"/>
          <p:nvPr/>
        </p:nvSpPr>
        <p:spPr>
          <a:xfrm>
            <a:off x="793434" y="1515508"/>
            <a:ext cx="6126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9B62C-8D49-41D2-8013-67079B65D4CD}"/>
              </a:ext>
            </a:extLst>
          </p:cNvPr>
          <p:cNvSpPr txBox="1"/>
          <p:nvPr/>
        </p:nvSpPr>
        <p:spPr>
          <a:xfrm>
            <a:off x="793434" y="5339261"/>
            <a:ext cx="868282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909580" y="5028776"/>
            <a:ext cx="35481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5965425" y="583689"/>
            <a:ext cx="522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5871722" y="1195235"/>
            <a:ext cx="5520194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5213838" y="883255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E3DC1-8E93-4A99-849E-38BA10E17BA6}"/>
              </a:ext>
            </a:extLst>
          </p:cNvPr>
          <p:cNvSpPr txBox="1"/>
          <p:nvPr/>
        </p:nvSpPr>
        <p:spPr>
          <a:xfrm>
            <a:off x="5218956" y="904766"/>
            <a:ext cx="6425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DD421-4831-4051-AACE-8DCBB3FB1DEE}"/>
              </a:ext>
            </a:extLst>
          </p:cNvPr>
          <p:cNvSpPr txBox="1"/>
          <p:nvPr/>
        </p:nvSpPr>
        <p:spPr>
          <a:xfrm>
            <a:off x="5965425" y="1420807"/>
            <a:ext cx="522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5965423" y="1782675"/>
            <a:ext cx="5227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C72B9C-EC55-40D0-A23F-6CEBDC482720}"/>
              </a:ext>
            </a:extLst>
          </p:cNvPr>
          <p:cNvSpPr txBox="1"/>
          <p:nvPr/>
        </p:nvSpPr>
        <p:spPr>
          <a:xfrm>
            <a:off x="5965425" y="3505665"/>
            <a:ext cx="522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5871722" y="4117211"/>
            <a:ext cx="5520194" cy="5782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34BD4-DDCD-4789-9117-C87F2F7B3E89}"/>
              </a:ext>
            </a:extLst>
          </p:cNvPr>
          <p:cNvSpPr/>
          <p:nvPr/>
        </p:nvSpPr>
        <p:spPr>
          <a:xfrm>
            <a:off x="5213838" y="3805231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20024E-4EF1-4F46-9609-C1E29F59AEC5}"/>
              </a:ext>
            </a:extLst>
          </p:cNvPr>
          <p:cNvSpPr txBox="1"/>
          <p:nvPr/>
        </p:nvSpPr>
        <p:spPr>
          <a:xfrm>
            <a:off x="5218956" y="3826742"/>
            <a:ext cx="6425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B94B4-D29C-4CEF-83A5-9C55FE7E35D2}"/>
              </a:ext>
            </a:extLst>
          </p:cNvPr>
          <p:cNvSpPr txBox="1"/>
          <p:nvPr/>
        </p:nvSpPr>
        <p:spPr>
          <a:xfrm>
            <a:off x="5965425" y="4342783"/>
            <a:ext cx="522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17A0A3-BF9B-4C15-94DD-2223EACCE8CE}"/>
              </a:ext>
            </a:extLst>
          </p:cNvPr>
          <p:cNvSpPr txBox="1"/>
          <p:nvPr/>
        </p:nvSpPr>
        <p:spPr>
          <a:xfrm>
            <a:off x="5965423" y="4704651"/>
            <a:ext cx="5227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E0290C-03A9-4949-A379-CCC9015A54A7}"/>
              </a:ext>
            </a:extLst>
          </p:cNvPr>
          <p:cNvGrpSpPr/>
          <p:nvPr/>
        </p:nvGrpSpPr>
        <p:grpSpPr>
          <a:xfrm>
            <a:off x="1" y="2769507"/>
            <a:ext cx="12191999" cy="1318987"/>
            <a:chOff x="1" y="4174554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174554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cs typeface="Arial" pitchFamily="34" charset="0"/>
                </a:rPr>
                <a:t>THANK YOU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11388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CA74D8-FEE8-4C1E-9055-0F6D3A3A4B15}"/>
              </a:ext>
            </a:extLst>
          </p:cNvPr>
          <p:cNvGrpSpPr/>
          <p:nvPr/>
        </p:nvGrpSpPr>
        <p:grpSpPr>
          <a:xfrm>
            <a:off x="497780" y="2123566"/>
            <a:ext cx="3345084" cy="3775685"/>
            <a:chOff x="937764" y="1826004"/>
            <a:chExt cx="4193197" cy="473297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4C05A2-C539-4BF0-A8D5-9E2864146A1F}"/>
                </a:ext>
              </a:extLst>
            </p:cNvPr>
            <p:cNvGrpSpPr/>
            <p:nvPr/>
          </p:nvGrpSpPr>
          <p:grpSpPr>
            <a:xfrm>
              <a:off x="937764" y="1826004"/>
              <a:ext cx="4193197" cy="4732973"/>
              <a:chOff x="937764" y="1826004"/>
              <a:chExt cx="4193197" cy="473297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15C0794-B393-4C98-AA11-D0DBD1D71E71}"/>
                  </a:ext>
                </a:extLst>
              </p:cNvPr>
              <p:cNvGrpSpPr/>
              <p:nvPr/>
            </p:nvGrpSpPr>
            <p:grpSpPr>
              <a:xfrm>
                <a:off x="937764" y="1826004"/>
                <a:ext cx="4193197" cy="4732973"/>
                <a:chOff x="2139373" y="1568826"/>
                <a:chExt cx="4193197" cy="4732973"/>
              </a:xfrm>
            </p:grpSpPr>
            <p:sp>
              <p:nvSpPr>
                <p:cNvPr id="4" name="Freeform 2">
                  <a:extLst>
                    <a:ext uri="{FF2B5EF4-FFF2-40B4-BE49-F238E27FC236}">
                      <a16:creationId xmlns:a16="http://schemas.microsoft.com/office/drawing/2014/main" id="{69687942-C3C8-43D6-B5E6-304E3DCC74E2}"/>
                    </a:ext>
                  </a:extLst>
                </p:cNvPr>
                <p:cNvSpPr/>
                <p:nvPr/>
              </p:nvSpPr>
              <p:spPr>
                <a:xfrm>
                  <a:off x="2139373" y="1568826"/>
                  <a:ext cx="4193197" cy="4732973"/>
                </a:xfrm>
                <a:custGeom>
                  <a:avLst/>
                  <a:gdLst>
                    <a:gd name="connsiteX0" fmla="*/ 2428875 w 4000500"/>
                    <a:gd name="connsiteY0" fmla="*/ 3952875 h 4600575"/>
                    <a:gd name="connsiteX1" fmla="*/ 2628900 w 4000500"/>
                    <a:gd name="connsiteY1" fmla="*/ 3257550 h 4600575"/>
                    <a:gd name="connsiteX2" fmla="*/ 3533775 w 4000500"/>
                    <a:gd name="connsiteY2" fmla="*/ 3314700 h 4600575"/>
                    <a:gd name="connsiteX3" fmla="*/ 3543300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28900 w 4000500"/>
                    <a:gd name="connsiteY1" fmla="*/ 3257550 h 4600575"/>
                    <a:gd name="connsiteX2" fmla="*/ 3509921 w 4000500"/>
                    <a:gd name="connsiteY2" fmla="*/ 3306749 h 4600575"/>
                    <a:gd name="connsiteX3" fmla="*/ 3543300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28900 w 4000500"/>
                    <a:gd name="connsiteY1" fmla="*/ 3257550 h 4600575"/>
                    <a:gd name="connsiteX2" fmla="*/ 3509921 w 4000500"/>
                    <a:gd name="connsiteY2" fmla="*/ 3306749 h 4600575"/>
                    <a:gd name="connsiteX3" fmla="*/ 3543300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28900 w 4000500"/>
                    <a:gd name="connsiteY1" fmla="*/ 3257550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28900 w 4000500"/>
                    <a:gd name="connsiteY1" fmla="*/ 3257550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28900 w 4000500"/>
                    <a:gd name="connsiteY1" fmla="*/ 3257550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28900 w 4000500"/>
                    <a:gd name="connsiteY1" fmla="*/ 3257550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63178 w 4000500"/>
                    <a:gd name="connsiteY3" fmla="*/ 2847975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31427 w 4000500"/>
                    <a:gd name="connsiteY4" fmla="*/ 2800019 h 4600575"/>
                    <a:gd name="connsiteX5" fmla="*/ 3724275 w 4000500"/>
                    <a:gd name="connsiteY5" fmla="*/ 2705100 h 4600575"/>
                    <a:gd name="connsiteX6" fmla="*/ 3629025 w 4000500"/>
                    <a:gd name="connsiteY6" fmla="*/ 2600325 h 4600575"/>
                    <a:gd name="connsiteX7" fmla="*/ 3752850 w 4000500"/>
                    <a:gd name="connsiteY7" fmla="*/ 2524125 h 4600575"/>
                    <a:gd name="connsiteX8" fmla="*/ 3686175 w 4000500"/>
                    <a:gd name="connsiteY8" fmla="*/ 2295525 h 4600575"/>
                    <a:gd name="connsiteX9" fmla="*/ 4000500 w 4000500"/>
                    <a:gd name="connsiteY9" fmla="*/ 2085975 h 4600575"/>
                    <a:gd name="connsiteX10" fmla="*/ 3552825 w 4000500"/>
                    <a:gd name="connsiteY10" fmla="*/ 1457325 h 4600575"/>
                    <a:gd name="connsiteX11" fmla="*/ 2028825 w 4000500"/>
                    <a:gd name="connsiteY11" fmla="*/ 0 h 4600575"/>
                    <a:gd name="connsiteX12" fmla="*/ 533400 w 4000500"/>
                    <a:gd name="connsiteY12" fmla="*/ 933450 h 4600575"/>
                    <a:gd name="connsiteX13" fmla="*/ 1028700 w 4000500"/>
                    <a:gd name="connsiteY13" fmla="*/ 2838450 h 4600575"/>
                    <a:gd name="connsiteX14" fmla="*/ 0 w 4000500"/>
                    <a:gd name="connsiteY14" fmla="*/ 4600575 h 4600575"/>
                    <a:gd name="connsiteX15" fmla="*/ 0 w 4000500"/>
                    <a:gd name="connsiteY15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724275 w 4000500"/>
                    <a:gd name="connsiteY4" fmla="*/ 2705100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712348 w 4000500"/>
                    <a:gd name="connsiteY4" fmla="*/ 2709075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712348 w 4000500"/>
                    <a:gd name="connsiteY4" fmla="*/ 2709075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712348 w 4000500"/>
                    <a:gd name="connsiteY4" fmla="*/ 2709075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29025 w 4000500"/>
                    <a:gd name="connsiteY5" fmla="*/ 2600325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64806 w 4000500"/>
                    <a:gd name="connsiteY5" fmla="*/ 2620203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64806 w 4000500"/>
                    <a:gd name="connsiteY5" fmla="*/ 2620203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64806 w 4000500"/>
                    <a:gd name="connsiteY5" fmla="*/ 2620203 h 4600575"/>
                    <a:gd name="connsiteX6" fmla="*/ 3752850 w 4000500"/>
                    <a:gd name="connsiteY6" fmla="*/ 2524125 h 4600575"/>
                    <a:gd name="connsiteX7" fmla="*/ 3686175 w 4000500"/>
                    <a:gd name="connsiteY7" fmla="*/ 2295525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64806 w 4000500"/>
                    <a:gd name="connsiteY5" fmla="*/ 2620203 h 4600575"/>
                    <a:gd name="connsiteX6" fmla="*/ 3752850 w 4000500"/>
                    <a:gd name="connsiteY6" fmla="*/ 2524125 h 4600575"/>
                    <a:gd name="connsiteX7" fmla="*/ 3666297 w 4000500"/>
                    <a:gd name="connsiteY7" fmla="*/ 2291549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64806 w 4000500"/>
                    <a:gd name="connsiteY5" fmla="*/ 2620203 h 4600575"/>
                    <a:gd name="connsiteX6" fmla="*/ 3752850 w 4000500"/>
                    <a:gd name="connsiteY6" fmla="*/ 2524125 h 4600575"/>
                    <a:gd name="connsiteX7" fmla="*/ 3666297 w 4000500"/>
                    <a:gd name="connsiteY7" fmla="*/ 2291549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64806 w 4000500"/>
                    <a:gd name="connsiteY5" fmla="*/ 2620203 h 4600575"/>
                    <a:gd name="connsiteX6" fmla="*/ 3752850 w 4000500"/>
                    <a:gd name="connsiteY6" fmla="*/ 2524125 h 4600575"/>
                    <a:gd name="connsiteX7" fmla="*/ 3666297 w 4000500"/>
                    <a:gd name="connsiteY7" fmla="*/ 2291549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00500"/>
                    <a:gd name="connsiteY0" fmla="*/ 3952875 h 4600575"/>
                    <a:gd name="connsiteX1" fmla="*/ 2632875 w 4000500"/>
                    <a:gd name="connsiteY1" fmla="*/ 3281404 h 4600575"/>
                    <a:gd name="connsiteX2" fmla="*/ 3509921 w 4000500"/>
                    <a:gd name="connsiteY2" fmla="*/ 3306749 h 4600575"/>
                    <a:gd name="connsiteX3" fmla="*/ 3555226 w 4000500"/>
                    <a:gd name="connsiteY3" fmla="*/ 2851950 h 4600575"/>
                    <a:gd name="connsiteX4" fmla="*/ 3696446 w 4000500"/>
                    <a:gd name="connsiteY4" fmla="*/ 2701124 h 4600575"/>
                    <a:gd name="connsiteX5" fmla="*/ 3664806 w 4000500"/>
                    <a:gd name="connsiteY5" fmla="*/ 2620203 h 4600575"/>
                    <a:gd name="connsiteX6" fmla="*/ 3752850 w 4000500"/>
                    <a:gd name="connsiteY6" fmla="*/ 2524125 h 4600575"/>
                    <a:gd name="connsiteX7" fmla="*/ 3666297 w 4000500"/>
                    <a:gd name="connsiteY7" fmla="*/ 2291549 h 4600575"/>
                    <a:gd name="connsiteX8" fmla="*/ 4000500 w 4000500"/>
                    <a:gd name="connsiteY8" fmla="*/ 2085975 h 4600575"/>
                    <a:gd name="connsiteX9" fmla="*/ 3552825 w 4000500"/>
                    <a:gd name="connsiteY9" fmla="*/ 1457325 h 4600575"/>
                    <a:gd name="connsiteX10" fmla="*/ 2028825 w 4000500"/>
                    <a:gd name="connsiteY10" fmla="*/ 0 h 4600575"/>
                    <a:gd name="connsiteX11" fmla="*/ 533400 w 4000500"/>
                    <a:gd name="connsiteY11" fmla="*/ 933450 h 4600575"/>
                    <a:gd name="connsiteX12" fmla="*/ 1028700 w 4000500"/>
                    <a:gd name="connsiteY12" fmla="*/ 2838450 h 4600575"/>
                    <a:gd name="connsiteX13" fmla="*/ 0 w 4000500"/>
                    <a:gd name="connsiteY13" fmla="*/ 4600575 h 4600575"/>
                    <a:gd name="connsiteX14" fmla="*/ 0 w 4000500"/>
                    <a:gd name="connsiteY14" fmla="*/ 4600575 h 4600575"/>
                    <a:gd name="connsiteX0" fmla="*/ 2428875 w 4012427"/>
                    <a:gd name="connsiteY0" fmla="*/ 3952875 h 4600575"/>
                    <a:gd name="connsiteX1" fmla="*/ 2632875 w 4012427"/>
                    <a:gd name="connsiteY1" fmla="*/ 3281404 h 4600575"/>
                    <a:gd name="connsiteX2" fmla="*/ 3509921 w 4012427"/>
                    <a:gd name="connsiteY2" fmla="*/ 3306749 h 4600575"/>
                    <a:gd name="connsiteX3" fmla="*/ 3555226 w 4012427"/>
                    <a:gd name="connsiteY3" fmla="*/ 2851950 h 4600575"/>
                    <a:gd name="connsiteX4" fmla="*/ 3696446 w 4012427"/>
                    <a:gd name="connsiteY4" fmla="*/ 2701124 h 4600575"/>
                    <a:gd name="connsiteX5" fmla="*/ 3664806 w 4012427"/>
                    <a:gd name="connsiteY5" fmla="*/ 2620203 h 4600575"/>
                    <a:gd name="connsiteX6" fmla="*/ 3752850 w 4012427"/>
                    <a:gd name="connsiteY6" fmla="*/ 2524125 h 4600575"/>
                    <a:gd name="connsiteX7" fmla="*/ 3666297 w 4012427"/>
                    <a:gd name="connsiteY7" fmla="*/ 2291549 h 4600575"/>
                    <a:gd name="connsiteX8" fmla="*/ 4012427 w 4012427"/>
                    <a:gd name="connsiteY8" fmla="*/ 2157537 h 4600575"/>
                    <a:gd name="connsiteX9" fmla="*/ 3552825 w 4012427"/>
                    <a:gd name="connsiteY9" fmla="*/ 1457325 h 4600575"/>
                    <a:gd name="connsiteX10" fmla="*/ 2028825 w 4012427"/>
                    <a:gd name="connsiteY10" fmla="*/ 0 h 4600575"/>
                    <a:gd name="connsiteX11" fmla="*/ 533400 w 4012427"/>
                    <a:gd name="connsiteY11" fmla="*/ 933450 h 4600575"/>
                    <a:gd name="connsiteX12" fmla="*/ 1028700 w 4012427"/>
                    <a:gd name="connsiteY12" fmla="*/ 2838450 h 4600575"/>
                    <a:gd name="connsiteX13" fmla="*/ 0 w 4012427"/>
                    <a:gd name="connsiteY13" fmla="*/ 4600575 h 4600575"/>
                    <a:gd name="connsiteX14" fmla="*/ 0 w 4012427"/>
                    <a:gd name="connsiteY14" fmla="*/ 4600575 h 4600575"/>
                    <a:gd name="connsiteX0" fmla="*/ 2428875 w 4012427"/>
                    <a:gd name="connsiteY0" fmla="*/ 3952875 h 4600575"/>
                    <a:gd name="connsiteX1" fmla="*/ 2632875 w 4012427"/>
                    <a:gd name="connsiteY1" fmla="*/ 3281404 h 4600575"/>
                    <a:gd name="connsiteX2" fmla="*/ 3509921 w 4012427"/>
                    <a:gd name="connsiteY2" fmla="*/ 3306749 h 4600575"/>
                    <a:gd name="connsiteX3" fmla="*/ 3555226 w 4012427"/>
                    <a:gd name="connsiteY3" fmla="*/ 2851950 h 4600575"/>
                    <a:gd name="connsiteX4" fmla="*/ 3696446 w 4012427"/>
                    <a:gd name="connsiteY4" fmla="*/ 2701124 h 4600575"/>
                    <a:gd name="connsiteX5" fmla="*/ 3664806 w 4012427"/>
                    <a:gd name="connsiteY5" fmla="*/ 2620203 h 4600575"/>
                    <a:gd name="connsiteX6" fmla="*/ 3752850 w 4012427"/>
                    <a:gd name="connsiteY6" fmla="*/ 2524125 h 4600575"/>
                    <a:gd name="connsiteX7" fmla="*/ 3666297 w 4012427"/>
                    <a:gd name="connsiteY7" fmla="*/ 2291549 h 4600575"/>
                    <a:gd name="connsiteX8" fmla="*/ 4012427 w 4012427"/>
                    <a:gd name="connsiteY8" fmla="*/ 2157537 h 4600575"/>
                    <a:gd name="connsiteX9" fmla="*/ 3552825 w 4012427"/>
                    <a:gd name="connsiteY9" fmla="*/ 1457325 h 4600575"/>
                    <a:gd name="connsiteX10" fmla="*/ 2028825 w 4012427"/>
                    <a:gd name="connsiteY10" fmla="*/ 0 h 4600575"/>
                    <a:gd name="connsiteX11" fmla="*/ 533400 w 4012427"/>
                    <a:gd name="connsiteY11" fmla="*/ 933450 h 4600575"/>
                    <a:gd name="connsiteX12" fmla="*/ 1028700 w 4012427"/>
                    <a:gd name="connsiteY12" fmla="*/ 2838450 h 4600575"/>
                    <a:gd name="connsiteX13" fmla="*/ 0 w 4012427"/>
                    <a:gd name="connsiteY13" fmla="*/ 4600575 h 4600575"/>
                    <a:gd name="connsiteX14" fmla="*/ 0 w 4012427"/>
                    <a:gd name="connsiteY14" fmla="*/ 4600575 h 4600575"/>
                    <a:gd name="connsiteX0" fmla="*/ 2428875 w 4024354"/>
                    <a:gd name="connsiteY0" fmla="*/ 3952875 h 4600575"/>
                    <a:gd name="connsiteX1" fmla="*/ 2632875 w 4024354"/>
                    <a:gd name="connsiteY1" fmla="*/ 3281404 h 4600575"/>
                    <a:gd name="connsiteX2" fmla="*/ 3509921 w 4024354"/>
                    <a:gd name="connsiteY2" fmla="*/ 3306749 h 4600575"/>
                    <a:gd name="connsiteX3" fmla="*/ 3555226 w 4024354"/>
                    <a:gd name="connsiteY3" fmla="*/ 2851950 h 4600575"/>
                    <a:gd name="connsiteX4" fmla="*/ 3696446 w 4024354"/>
                    <a:gd name="connsiteY4" fmla="*/ 2701124 h 4600575"/>
                    <a:gd name="connsiteX5" fmla="*/ 3664806 w 4024354"/>
                    <a:gd name="connsiteY5" fmla="*/ 2620203 h 4600575"/>
                    <a:gd name="connsiteX6" fmla="*/ 3752850 w 4024354"/>
                    <a:gd name="connsiteY6" fmla="*/ 2524125 h 4600575"/>
                    <a:gd name="connsiteX7" fmla="*/ 3666297 w 4024354"/>
                    <a:gd name="connsiteY7" fmla="*/ 2291549 h 4600575"/>
                    <a:gd name="connsiteX8" fmla="*/ 4024354 w 4024354"/>
                    <a:gd name="connsiteY8" fmla="*/ 2097902 h 4600575"/>
                    <a:gd name="connsiteX9" fmla="*/ 3552825 w 4024354"/>
                    <a:gd name="connsiteY9" fmla="*/ 1457325 h 4600575"/>
                    <a:gd name="connsiteX10" fmla="*/ 2028825 w 4024354"/>
                    <a:gd name="connsiteY10" fmla="*/ 0 h 4600575"/>
                    <a:gd name="connsiteX11" fmla="*/ 533400 w 4024354"/>
                    <a:gd name="connsiteY11" fmla="*/ 933450 h 4600575"/>
                    <a:gd name="connsiteX12" fmla="*/ 1028700 w 4024354"/>
                    <a:gd name="connsiteY12" fmla="*/ 2838450 h 4600575"/>
                    <a:gd name="connsiteX13" fmla="*/ 0 w 4024354"/>
                    <a:gd name="connsiteY13" fmla="*/ 4600575 h 4600575"/>
                    <a:gd name="connsiteX14" fmla="*/ 0 w 4024354"/>
                    <a:gd name="connsiteY14" fmla="*/ 4600575 h 4600575"/>
                    <a:gd name="connsiteX0" fmla="*/ 2428875 w 4008452"/>
                    <a:gd name="connsiteY0" fmla="*/ 3952875 h 4600575"/>
                    <a:gd name="connsiteX1" fmla="*/ 2632875 w 4008452"/>
                    <a:gd name="connsiteY1" fmla="*/ 3281404 h 4600575"/>
                    <a:gd name="connsiteX2" fmla="*/ 3509921 w 4008452"/>
                    <a:gd name="connsiteY2" fmla="*/ 3306749 h 4600575"/>
                    <a:gd name="connsiteX3" fmla="*/ 3555226 w 4008452"/>
                    <a:gd name="connsiteY3" fmla="*/ 2851950 h 4600575"/>
                    <a:gd name="connsiteX4" fmla="*/ 3696446 w 4008452"/>
                    <a:gd name="connsiteY4" fmla="*/ 2701124 h 4600575"/>
                    <a:gd name="connsiteX5" fmla="*/ 3664806 w 4008452"/>
                    <a:gd name="connsiteY5" fmla="*/ 2620203 h 4600575"/>
                    <a:gd name="connsiteX6" fmla="*/ 3752850 w 4008452"/>
                    <a:gd name="connsiteY6" fmla="*/ 2524125 h 4600575"/>
                    <a:gd name="connsiteX7" fmla="*/ 3666297 w 4008452"/>
                    <a:gd name="connsiteY7" fmla="*/ 2291549 h 4600575"/>
                    <a:gd name="connsiteX8" fmla="*/ 4008452 w 4008452"/>
                    <a:gd name="connsiteY8" fmla="*/ 2105854 h 4600575"/>
                    <a:gd name="connsiteX9" fmla="*/ 3552825 w 4008452"/>
                    <a:gd name="connsiteY9" fmla="*/ 1457325 h 4600575"/>
                    <a:gd name="connsiteX10" fmla="*/ 2028825 w 4008452"/>
                    <a:gd name="connsiteY10" fmla="*/ 0 h 4600575"/>
                    <a:gd name="connsiteX11" fmla="*/ 533400 w 4008452"/>
                    <a:gd name="connsiteY11" fmla="*/ 933450 h 4600575"/>
                    <a:gd name="connsiteX12" fmla="*/ 1028700 w 4008452"/>
                    <a:gd name="connsiteY12" fmla="*/ 2838450 h 4600575"/>
                    <a:gd name="connsiteX13" fmla="*/ 0 w 4008452"/>
                    <a:gd name="connsiteY13" fmla="*/ 4600575 h 4600575"/>
                    <a:gd name="connsiteX14" fmla="*/ 0 w 4008452"/>
                    <a:gd name="connsiteY14" fmla="*/ 4600575 h 4600575"/>
                    <a:gd name="connsiteX0" fmla="*/ 2428875 w 4008452"/>
                    <a:gd name="connsiteY0" fmla="*/ 3952875 h 4600575"/>
                    <a:gd name="connsiteX1" fmla="*/ 2632875 w 4008452"/>
                    <a:gd name="connsiteY1" fmla="*/ 3281404 h 4600575"/>
                    <a:gd name="connsiteX2" fmla="*/ 3509921 w 4008452"/>
                    <a:gd name="connsiteY2" fmla="*/ 3306749 h 4600575"/>
                    <a:gd name="connsiteX3" fmla="*/ 3555226 w 4008452"/>
                    <a:gd name="connsiteY3" fmla="*/ 2851950 h 4600575"/>
                    <a:gd name="connsiteX4" fmla="*/ 3696446 w 4008452"/>
                    <a:gd name="connsiteY4" fmla="*/ 2701124 h 4600575"/>
                    <a:gd name="connsiteX5" fmla="*/ 3664806 w 4008452"/>
                    <a:gd name="connsiteY5" fmla="*/ 2620203 h 4600575"/>
                    <a:gd name="connsiteX6" fmla="*/ 3752850 w 4008452"/>
                    <a:gd name="connsiteY6" fmla="*/ 2524125 h 4600575"/>
                    <a:gd name="connsiteX7" fmla="*/ 3666297 w 4008452"/>
                    <a:gd name="connsiteY7" fmla="*/ 2291549 h 4600575"/>
                    <a:gd name="connsiteX8" fmla="*/ 4008452 w 4008452"/>
                    <a:gd name="connsiteY8" fmla="*/ 2105854 h 4600575"/>
                    <a:gd name="connsiteX9" fmla="*/ 3552825 w 4008452"/>
                    <a:gd name="connsiteY9" fmla="*/ 1457325 h 4600575"/>
                    <a:gd name="connsiteX10" fmla="*/ 2028825 w 4008452"/>
                    <a:gd name="connsiteY10" fmla="*/ 0 h 4600575"/>
                    <a:gd name="connsiteX11" fmla="*/ 533400 w 4008452"/>
                    <a:gd name="connsiteY11" fmla="*/ 933450 h 4600575"/>
                    <a:gd name="connsiteX12" fmla="*/ 1028700 w 4008452"/>
                    <a:gd name="connsiteY12" fmla="*/ 2838450 h 4600575"/>
                    <a:gd name="connsiteX13" fmla="*/ 0 w 4008452"/>
                    <a:gd name="connsiteY13" fmla="*/ 4600575 h 4600575"/>
                    <a:gd name="connsiteX14" fmla="*/ 0 w 4008452"/>
                    <a:gd name="connsiteY14" fmla="*/ 4600575 h 4600575"/>
                    <a:gd name="connsiteX0" fmla="*/ 2428875 w 4008452"/>
                    <a:gd name="connsiteY0" fmla="*/ 3952875 h 4600575"/>
                    <a:gd name="connsiteX1" fmla="*/ 2632875 w 4008452"/>
                    <a:gd name="connsiteY1" fmla="*/ 3281404 h 4600575"/>
                    <a:gd name="connsiteX2" fmla="*/ 3509921 w 4008452"/>
                    <a:gd name="connsiteY2" fmla="*/ 3306749 h 4600575"/>
                    <a:gd name="connsiteX3" fmla="*/ 3555226 w 4008452"/>
                    <a:gd name="connsiteY3" fmla="*/ 2851950 h 4600575"/>
                    <a:gd name="connsiteX4" fmla="*/ 3696446 w 4008452"/>
                    <a:gd name="connsiteY4" fmla="*/ 2701124 h 4600575"/>
                    <a:gd name="connsiteX5" fmla="*/ 3664806 w 4008452"/>
                    <a:gd name="connsiteY5" fmla="*/ 2620203 h 4600575"/>
                    <a:gd name="connsiteX6" fmla="*/ 3752850 w 4008452"/>
                    <a:gd name="connsiteY6" fmla="*/ 2524125 h 4600575"/>
                    <a:gd name="connsiteX7" fmla="*/ 3686175 w 4008452"/>
                    <a:gd name="connsiteY7" fmla="*/ 2315403 h 4600575"/>
                    <a:gd name="connsiteX8" fmla="*/ 4008452 w 4008452"/>
                    <a:gd name="connsiteY8" fmla="*/ 2105854 h 4600575"/>
                    <a:gd name="connsiteX9" fmla="*/ 3552825 w 4008452"/>
                    <a:gd name="connsiteY9" fmla="*/ 1457325 h 4600575"/>
                    <a:gd name="connsiteX10" fmla="*/ 2028825 w 4008452"/>
                    <a:gd name="connsiteY10" fmla="*/ 0 h 4600575"/>
                    <a:gd name="connsiteX11" fmla="*/ 533400 w 4008452"/>
                    <a:gd name="connsiteY11" fmla="*/ 933450 h 4600575"/>
                    <a:gd name="connsiteX12" fmla="*/ 1028700 w 4008452"/>
                    <a:gd name="connsiteY12" fmla="*/ 2838450 h 4600575"/>
                    <a:gd name="connsiteX13" fmla="*/ 0 w 4008452"/>
                    <a:gd name="connsiteY13" fmla="*/ 4600575 h 4600575"/>
                    <a:gd name="connsiteX14" fmla="*/ 0 w 4008452"/>
                    <a:gd name="connsiteY14" fmla="*/ 4600575 h 4600575"/>
                    <a:gd name="connsiteX0" fmla="*/ 2428875 w 4008452"/>
                    <a:gd name="connsiteY0" fmla="*/ 3952875 h 4600575"/>
                    <a:gd name="connsiteX1" fmla="*/ 2632875 w 4008452"/>
                    <a:gd name="connsiteY1" fmla="*/ 3281404 h 4600575"/>
                    <a:gd name="connsiteX2" fmla="*/ 3509921 w 4008452"/>
                    <a:gd name="connsiteY2" fmla="*/ 3306749 h 4600575"/>
                    <a:gd name="connsiteX3" fmla="*/ 3555226 w 4008452"/>
                    <a:gd name="connsiteY3" fmla="*/ 2851950 h 4600575"/>
                    <a:gd name="connsiteX4" fmla="*/ 3696446 w 4008452"/>
                    <a:gd name="connsiteY4" fmla="*/ 2701124 h 4600575"/>
                    <a:gd name="connsiteX5" fmla="*/ 3664806 w 4008452"/>
                    <a:gd name="connsiteY5" fmla="*/ 2620203 h 4600575"/>
                    <a:gd name="connsiteX6" fmla="*/ 3752850 w 4008452"/>
                    <a:gd name="connsiteY6" fmla="*/ 2524125 h 4600575"/>
                    <a:gd name="connsiteX7" fmla="*/ 3686175 w 4008452"/>
                    <a:gd name="connsiteY7" fmla="*/ 2315403 h 4600575"/>
                    <a:gd name="connsiteX8" fmla="*/ 4008452 w 4008452"/>
                    <a:gd name="connsiteY8" fmla="*/ 2105854 h 4600575"/>
                    <a:gd name="connsiteX9" fmla="*/ 3552825 w 4008452"/>
                    <a:gd name="connsiteY9" fmla="*/ 1457325 h 4600575"/>
                    <a:gd name="connsiteX10" fmla="*/ 2028825 w 4008452"/>
                    <a:gd name="connsiteY10" fmla="*/ 0 h 4600575"/>
                    <a:gd name="connsiteX11" fmla="*/ 533400 w 4008452"/>
                    <a:gd name="connsiteY11" fmla="*/ 933450 h 4600575"/>
                    <a:gd name="connsiteX12" fmla="*/ 1028700 w 4008452"/>
                    <a:gd name="connsiteY12" fmla="*/ 2838450 h 4600575"/>
                    <a:gd name="connsiteX13" fmla="*/ 0 w 4008452"/>
                    <a:gd name="connsiteY13" fmla="*/ 4600575 h 4600575"/>
                    <a:gd name="connsiteX14" fmla="*/ 0 w 4008452"/>
                    <a:gd name="connsiteY14" fmla="*/ 4600575 h 4600575"/>
                    <a:gd name="connsiteX0" fmla="*/ 2428875 w 4008452"/>
                    <a:gd name="connsiteY0" fmla="*/ 3952875 h 4600575"/>
                    <a:gd name="connsiteX1" fmla="*/ 2632875 w 4008452"/>
                    <a:gd name="connsiteY1" fmla="*/ 3281404 h 4600575"/>
                    <a:gd name="connsiteX2" fmla="*/ 3509921 w 4008452"/>
                    <a:gd name="connsiteY2" fmla="*/ 3306749 h 4600575"/>
                    <a:gd name="connsiteX3" fmla="*/ 3555226 w 4008452"/>
                    <a:gd name="connsiteY3" fmla="*/ 2851950 h 4600575"/>
                    <a:gd name="connsiteX4" fmla="*/ 3696446 w 4008452"/>
                    <a:gd name="connsiteY4" fmla="*/ 2701124 h 4600575"/>
                    <a:gd name="connsiteX5" fmla="*/ 3664806 w 4008452"/>
                    <a:gd name="connsiteY5" fmla="*/ 2620203 h 4600575"/>
                    <a:gd name="connsiteX6" fmla="*/ 3752850 w 4008452"/>
                    <a:gd name="connsiteY6" fmla="*/ 2524125 h 4600575"/>
                    <a:gd name="connsiteX7" fmla="*/ 3686175 w 4008452"/>
                    <a:gd name="connsiteY7" fmla="*/ 2315403 h 4600575"/>
                    <a:gd name="connsiteX8" fmla="*/ 4008452 w 4008452"/>
                    <a:gd name="connsiteY8" fmla="*/ 2105854 h 4600575"/>
                    <a:gd name="connsiteX9" fmla="*/ 3552825 w 4008452"/>
                    <a:gd name="connsiteY9" fmla="*/ 1457325 h 4600575"/>
                    <a:gd name="connsiteX10" fmla="*/ 2028825 w 4008452"/>
                    <a:gd name="connsiteY10" fmla="*/ 0 h 4600575"/>
                    <a:gd name="connsiteX11" fmla="*/ 533400 w 4008452"/>
                    <a:gd name="connsiteY11" fmla="*/ 933450 h 4600575"/>
                    <a:gd name="connsiteX12" fmla="*/ 1028700 w 4008452"/>
                    <a:gd name="connsiteY12" fmla="*/ 2838450 h 4600575"/>
                    <a:gd name="connsiteX13" fmla="*/ 0 w 4008452"/>
                    <a:gd name="connsiteY13" fmla="*/ 4600575 h 4600575"/>
                    <a:gd name="connsiteX14" fmla="*/ 0 w 4008452"/>
                    <a:gd name="connsiteY14" fmla="*/ 4600575 h 4600575"/>
                    <a:gd name="connsiteX0" fmla="*/ 2428875 w 4008452"/>
                    <a:gd name="connsiteY0" fmla="*/ 3952875 h 4600575"/>
                    <a:gd name="connsiteX1" fmla="*/ 2632875 w 4008452"/>
                    <a:gd name="connsiteY1" fmla="*/ 3281404 h 4600575"/>
                    <a:gd name="connsiteX2" fmla="*/ 3509921 w 4008452"/>
                    <a:gd name="connsiteY2" fmla="*/ 3306749 h 4600575"/>
                    <a:gd name="connsiteX3" fmla="*/ 3555226 w 4008452"/>
                    <a:gd name="connsiteY3" fmla="*/ 2851950 h 4600575"/>
                    <a:gd name="connsiteX4" fmla="*/ 3696446 w 4008452"/>
                    <a:gd name="connsiteY4" fmla="*/ 2701124 h 4600575"/>
                    <a:gd name="connsiteX5" fmla="*/ 3664806 w 4008452"/>
                    <a:gd name="connsiteY5" fmla="*/ 2620203 h 4600575"/>
                    <a:gd name="connsiteX6" fmla="*/ 3752850 w 4008452"/>
                    <a:gd name="connsiteY6" fmla="*/ 2524125 h 4600575"/>
                    <a:gd name="connsiteX7" fmla="*/ 3686175 w 4008452"/>
                    <a:gd name="connsiteY7" fmla="*/ 2315403 h 4600575"/>
                    <a:gd name="connsiteX8" fmla="*/ 4008452 w 4008452"/>
                    <a:gd name="connsiteY8" fmla="*/ 2105854 h 4600575"/>
                    <a:gd name="connsiteX9" fmla="*/ 3592581 w 4008452"/>
                    <a:gd name="connsiteY9" fmla="*/ 1489130 h 4600575"/>
                    <a:gd name="connsiteX10" fmla="*/ 2028825 w 4008452"/>
                    <a:gd name="connsiteY10" fmla="*/ 0 h 4600575"/>
                    <a:gd name="connsiteX11" fmla="*/ 533400 w 4008452"/>
                    <a:gd name="connsiteY11" fmla="*/ 933450 h 4600575"/>
                    <a:gd name="connsiteX12" fmla="*/ 1028700 w 4008452"/>
                    <a:gd name="connsiteY12" fmla="*/ 2838450 h 4600575"/>
                    <a:gd name="connsiteX13" fmla="*/ 0 w 4008452"/>
                    <a:gd name="connsiteY13" fmla="*/ 4600575 h 4600575"/>
                    <a:gd name="connsiteX14" fmla="*/ 0 w 4008452"/>
                    <a:gd name="connsiteY14" fmla="*/ 4600575 h 4600575"/>
                    <a:gd name="connsiteX0" fmla="*/ 2428875 w 4008452"/>
                    <a:gd name="connsiteY0" fmla="*/ 3952875 h 4600575"/>
                    <a:gd name="connsiteX1" fmla="*/ 2632875 w 4008452"/>
                    <a:gd name="connsiteY1" fmla="*/ 3281404 h 4600575"/>
                    <a:gd name="connsiteX2" fmla="*/ 3509921 w 4008452"/>
                    <a:gd name="connsiteY2" fmla="*/ 3306749 h 4600575"/>
                    <a:gd name="connsiteX3" fmla="*/ 3555226 w 4008452"/>
                    <a:gd name="connsiteY3" fmla="*/ 2851950 h 4600575"/>
                    <a:gd name="connsiteX4" fmla="*/ 3696446 w 4008452"/>
                    <a:gd name="connsiteY4" fmla="*/ 2701124 h 4600575"/>
                    <a:gd name="connsiteX5" fmla="*/ 3664806 w 4008452"/>
                    <a:gd name="connsiteY5" fmla="*/ 2620203 h 4600575"/>
                    <a:gd name="connsiteX6" fmla="*/ 3752850 w 4008452"/>
                    <a:gd name="connsiteY6" fmla="*/ 2524125 h 4600575"/>
                    <a:gd name="connsiteX7" fmla="*/ 3686175 w 4008452"/>
                    <a:gd name="connsiteY7" fmla="*/ 2315403 h 4600575"/>
                    <a:gd name="connsiteX8" fmla="*/ 4008452 w 4008452"/>
                    <a:gd name="connsiteY8" fmla="*/ 2105854 h 4600575"/>
                    <a:gd name="connsiteX9" fmla="*/ 3592581 w 4008452"/>
                    <a:gd name="connsiteY9" fmla="*/ 1489130 h 4600575"/>
                    <a:gd name="connsiteX10" fmla="*/ 2028825 w 4008452"/>
                    <a:gd name="connsiteY10" fmla="*/ 0 h 4600575"/>
                    <a:gd name="connsiteX11" fmla="*/ 533400 w 4008452"/>
                    <a:gd name="connsiteY11" fmla="*/ 933450 h 4600575"/>
                    <a:gd name="connsiteX12" fmla="*/ 1028700 w 4008452"/>
                    <a:gd name="connsiteY12" fmla="*/ 2838450 h 4600575"/>
                    <a:gd name="connsiteX13" fmla="*/ 0 w 4008452"/>
                    <a:gd name="connsiteY13" fmla="*/ 4600575 h 4600575"/>
                    <a:gd name="connsiteX14" fmla="*/ 0 w 4008452"/>
                    <a:gd name="connsiteY14" fmla="*/ 4600575 h 4600575"/>
                    <a:gd name="connsiteX0" fmla="*/ 2428875 w 4008470"/>
                    <a:gd name="connsiteY0" fmla="*/ 3952875 h 4600575"/>
                    <a:gd name="connsiteX1" fmla="*/ 2632875 w 4008470"/>
                    <a:gd name="connsiteY1" fmla="*/ 3281404 h 4600575"/>
                    <a:gd name="connsiteX2" fmla="*/ 3509921 w 4008470"/>
                    <a:gd name="connsiteY2" fmla="*/ 3306749 h 4600575"/>
                    <a:gd name="connsiteX3" fmla="*/ 3555226 w 4008470"/>
                    <a:gd name="connsiteY3" fmla="*/ 2851950 h 4600575"/>
                    <a:gd name="connsiteX4" fmla="*/ 3696446 w 4008470"/>
                    <a:gd name="connsiteY4" fmla="*/ 2701124 h 4600575"/>
                    <a:gd name="connsiteX5" fmla="*/ 3664806 w 4008470"/>
                    <a:gd name="connsiteY5" fmla="*/ 2620203 h 4600575"/>
                    <a:gd name="connsiteX6" fmla="*/ 3752850 w 4008470"/>
                    <a:gd name="connsiteY6" fmla="*/ 2524125 h 4600575"/>
                    <a:gd name="connsiteX7" fmla="*/ 3686175 w 4008470"/>
                    <a:gd name="connsiteY7" fmla="*/ 2315403 h 4600575"/>
                    <a:gd name="connsiteX8" fmla="*/ 4008452 w 4008470"/>
                    <a:gd name="connsiteY8" fmla="*/ 2105854 h 4600575"/>
                    <a:gd name="connsiteX9" fmla="*/ 3592581 w 4008470"/>
                    <a:gd name="connsiteY9" fmla="*/ 1489130 h 4600575"/>
                    <a:gd name="connsiteX10" fmla="*/ 2028825 w 4008470"/>
                    <a:gd name="connsiteY10" fmla="*/ 0 h 4600575"/>
                    <a:gd name="connsiteX11" fmla="*/ 533400 w 4008470"/>
                    <a:gd name="connsiteY11" fmla="*/ 933450 h 4600575"/>
                    <a:gd name="connsiteX12" fmla="*/ 1028700 w 4008470"/>
                    <a:gd name="connsiteY12" fmla="*/ 2838450 h 4600575"/>
                    <a:gd name="connsiteX13" fmla="*/ 0 w 4008470"/>
                    <a:gd name="connsiteY13" fmla="*/ 4600575 h 4600575"/>
                    <a:gd name="connsiteX14" fmla="*/ 0 w 4008470"/>
                    <a:gd name="connsiteY14" fmla="*/ 4600575 h 4600575"/>
                    <a:gd name="connsiteX0" fmla="*/ 2428875 w 4008470"/>
                    <a:gd name="connsiteY0" fmla="*/ 3952875 h 4600575"/>
                    <a:gd name="connsiteX1" fmla="*/ 2632875 w 4008470"/>
                    <a:gd name="connsiteY1" fmla="*/ 3281404 h 4600575"/>
                    <a:gd name="connsiteX2" fmla="*/ 3509921 w 4008470"/>
                    <a:gd name="connsiteY2" fmla="*/ 3306749 h 4600575"/>
                    <a:gd name="connsiteX3" fmla="*/ 3555226 w 4008470"/>
                    <a:gd name="connsiteY3" fmla="*/ 2851950 h 4600575"/>
                    <a:gd name="connsiteX4" fmla="*/ 3696446 w 4008470"/>
                    <a:gd name="connsiteY4" fmla="*/ 2701124 h 4600575"/>
                    <a:gd name="connsiteX5" fmla="*/ 3664806 w 4008470"/>
                    <a:gd name="connsiteY5" fmla="*/ 2620203 h 4600575"/>
                    <a:gd name="connsiteX6" fmla="*/ 3752850 w 4008470"/>
                    <a:gd name="connsiteY6" fmla="*/ 2524125 h 4600575"/>
                    <a:gd name="connsiteX7" fmla="*/ 3686175 w 4008470"/>
                    <a:gd name="connsiteY7" fmla="*/ 2315403 h 4600575"/>
                    <a:gd name="connsiteX8" fmla="*/ 4008452 w 4008470"/>
                    <a:gd name="connsiteY8" fmla="*/ 2105854 h 4600575"/>
                    <a:gd name="connsiteX9" fmla="*/ 3592581 w 4008470"/>
                    <a:gd name="connsiteY9" fmla="*/ 1489130 h 4600575"/>
                    <a:gd name="connsiteX10" fmla="*/ 2028825 w 4008470"/>
                    <a:gd name="connsiteY10" fmla="*/ 0 h 4600575"/>
                    <a:gd name="connsiteX11" fmla="*/ 533400 w 4008470"/>
                    <a:gd name="connsiteY11" fmla="*/ 933450 h 4600575"/>
                    <a:gd name="connsiteX12" fmla="*/ 1028700 w 4008470"/>
                    <a:gd name="connsiteY12" fmla="*/ 2838450 h 4600575"/>
                    <a:gd name="connsiteX13" fmla="*/ 0 w 4008470"/>
                    <a:gd name="connsiteY13" fmla="*/ 4600575 h 4600575"/>
                    <a:gd name="connsiteX14" fmla="*/ 0 w 4008470"/>
                    <a:gd name="connsiteY14" fmla="*/ 4600575 h 4600575"/>
                    <a:gd name="connsiteX0" fmla="*/ 2428875 w 4008470"/>
                    <a:gd name="connsiteY0" fmla="*/ 3952875 h 4600575"/>
                    <a:gd name="connsiteX1" fmla="*/ 2632875 w 4008470"/>
                    <a:gd name="connsiteY1" fmla="*/ 3281404 h 4600575"/>
                    <a:gd name="connsiteX2" fmla="*/ 3509921 w 4008470"/>
                    <a:gd name="connsiteY2" fmla="*/ 3306749 h 4600575"/>
                    <a:gd name="connsiteX3" fmla="*/ 3555226 w 4008470"/>
                    <a:gd name="connsiteY3" fmla="*/ 2851950 h 4600575"/>
                    <a:gd name="connsiteX4" fmla="*/ 3696446 w 4008470"/>
                    <a:gd name="connsiteY4" fmla="*/ 2701124 h 4600575"/>
                    <a:gd name="connsiteX5" fmla="*/ 3664806 w 4008470"/>
                    <a:gd name="connsiteY5" fmla="*/ 2620203 h 4600575"/>
                    <a:gd name="connsiteX6" fmla="*/ 3752850 w 4008470"/>
                    <a:gd name="connsiteY6" fmla="*/ 2524125 h 4600575"/>
                    <a:gd name="connsiteX7" fmla="*/ 3686175 w 4008470"/>
                    <a:gd name="connsiteY7" fmla="*/ 2315403 h 4600575"/>
                    <a:gd name="connsiteX8" fmla="*/ 4008452 w 4008470"/>
                    <a:gd name="connsiteY8" fmla="*/ 2105854 h 4600575"/>
                    <a:gd name="connsiteX9" fmla="*/ 3592581 w 4008470"/>
                    <a:gd name="connsiteY9" fmla="*/ 1489130 h 4600575"/>
                    <a:gd name="connsiteX10" fmla="*/ 2028825 w 4008470"/>
                    <a:gd name="connsiteY10" fmla="*/ 0 h 4600575"/>
                    <a:gd name="connsiteX11" fmla="*/ 533400 w 4008470"/>
                    <a:gd name="connsiteY11" fmla="*/ 933450 h 4600575"/>
                    <a:gd name="connsiteX12" fmla="*/ 1028700 w 4008470"/>
                    <a:gd name="connsiteY12" fmla="*/ 2838450 h 4600575"/>
                    <a:gd name="connsiteX13" fmla="*/ 0 w 4008470"/>
                    <a:gd name="connsiteY13" fmla="*/ 4600575 h 4600575"/>
                    <a:gd name="connsiteX14" fmla="*/ 0 w 4008470"/>
                    <a:gd name="connsiteY14" fmla="*/ 4600575 h 4600575"/>
                    <a:gd name="connsiteX0" fmla="*/ 2428875 w 4008470"/>
                    <a:gd name="connsiteY0" fmla="*/ 3980705 h 4628405"/>
                    <a:gd name="connsiteX1" fmla="*/ 2632875 w 4008470"/>
                    <a:gd name="connsiteY1" fmla="*/ 3309234 h 4628405"/>
                    <a:gd name="connsiteX2" fmla="*/ 3509921 w 4008470"/>
                    <a:gd name="connsiteY2" fmla="*/ 3334579 h 4628405"/>
                    <a:gd name="connsiteX3" fmla="*/ 3555226 w 4008470"/>
                    <a:gd name="connsiteY3" fmla="*/ 2879780 h 4628405"/>
                    <a:gd name="connsiteX4" fmla="*/ 3696446 w 4008470"/>
                    <a:gd name="connsiteY4" fmla="*/ 2728954 h 4628405"/>
                    <a:gd name="connsiteX5" fmla="*/ 3664806 w 4008470"/>
                    <a:gd name="connsiteY5" fmla="*/ 2648033 h 4628405"/>
                    <a:gd name="connsiteX6" fmla="*/ 3752850 w 4008470"/>
                    <a:gd name="connsiteY6" fmla="*/ 2551955 h 4628405"/>
                    <a:gd name="connsiteX7" fmla="*/ 3686175 w 4008470"/>
                    <a:gd name="connsiteY7" fmla="*/ 2343233 h 4628405"/>
                    <a:gd name="connsiteX8" fmla="*/ 4008452 w 4008470"/>
                    <a:gd name="connsiteY8" fmla="*/ 2133684 h 4628405"/>
                    <a:gd name="connsiteX9" fmla="*/ 3592581 w 4008470"/>
                    <a:gd name="connsiteY9" fmla="*/ 1516960 h 4628405"/>
                    <a:gd name="connsiteX10" fmla="*/ 2000996 w 4008470"/>
                    <a:gd name="connsiteY10" fmla="*/ 0 h 4628405"/>
                    <a:gd name="connsiteX11" fmla="*/ 533400 w 4008470"/>
                    <a:gd name="connsiteY11" fmla="*/ 961280 h 4628405"/>
                    <a:gd name="connsiteX12" fmla="*/ 1028700 w 4008470"/>
                    <a:gd name="connsiteY12" fmla="*/ 2866280 h 4628405"/>
                    <a:gd name="connsiteX13" fmla="*/ 0 w 4008470"/>
                    <a:gd name="connsiteY13" fmla="*/ 4628405 h 4628405"/>
                    <a:gd name="connsiteX14" fmla="*/ 0 w 4008470"/>
                    <a:gd name="connsiteY14" fmla="*/ 4628405 h 4628405"/>
                    <a:gd name="connsiteX0" fmla="*/ 2428875 w 4008470"/>
                    <a:gd name="connsiteY0" fmla="*/ 3980705 h 4628405"/>
                    <a:gd name="connsiteX1" fmla="*/ 2632875 w 4008470"/>
                    <a:gd name="connsiteY1" fmla="*/ 3309234 h 4628405"/>
                    <a:gd name="connsiteX2" fmla="*/ 3509921 w 4008470"/>
                    <a:gd name="connsiteY2" fmla="*/ 3334579 h 4628405"/>
                    <a:gd name="connsiteX3" fmla="*/ 3555226 w 4008470"/>
                    <a:gd name="connsiteY3" fmla="*/ 2879780 h 4628405"/>
                    <a:gd name="connsiteX4" fmla="*/ 3696446 w 4008470"/>
                    <a:gd name="connsiteY4" fmla="*/ 2728954 h 4628405"/>
                    <a:gd name="connsiteX5" fmla="*/ 3664806 w 4008470"/>
                    <a:gd name="connsiteY5" fmla="*/ 2648033 h 4628405"/>
                    <a:gd name="connsiteX6" fmla="*/ 3752850 w 4008470"/>
                    <a:gd name="connsiteY6" fmla="*/ 2551955 h 4628405"/>
                    <a:gd name="connsiteX7" fmla="*/ 3686175 w 4008470"/>
                    <a:gd name="connsiteY7" fmla="*/ 2343233 h 4628405"/>
                    <a:gd name="connsiteX8" fmla="*/ 4008452 w 4008470"/>
                    <a:gd name="connsiteY8" fmla="*/ 2133684 h 4628405"/>
                    <a:gd name="connsiteX9" fmla="*/ 3592581 w 4008470"/>
                    <a:gd name="connsiteY9" fmla="*/ 1516960 h 4628405"/>
                    <a:gd name="connsiteX10" fmla="*/ 2000996 w 4008470"/>
                    <a:gd name="connsiteY10" fmla="*/ 0 h 4628405"/>
                    <a:gd name="connsiteX11" fmla="*/ 533400 w 4008470"/>
                    <a:gd name="connsiteY11" fmla="*/ 961280 h 4628405"/>
                    <a:gd name="connsiteX12" fmla="*/ 1028700 w 4008470"/>
                    <a:gd name="connsiteY12" fmla="*/ 2866280 h 4628405"/>
                    <a:gd name="connsiteX13" fmla="*/ 0 w 4008470"/>
                    <a:gd name="connsiteY13" fmla="*/ 4628405 h 4628405"/>
                    <a:gd name="connsiteX14" fmla="*/ 0 w 4008470"/>
                    <a:gd name="connsiteY14" fmla="*/ 4628405 h 4628405"/>
                    <a:gd name="connsiteX0" fmla="*/ 2428875 w 4008470"/>
                    <a:gd name="connsiteY0" fmla="*/ 3980705 h 4628405"/>
                    <a:gd name="connsiteX1" fmla="*/ 2632875 w 4008470"/>
                    <a:gd name="connsiteY1" fmla="*/ 3309234 h 4628405"/>
                    <a:gd name="connsiteX2" fmla="*/ 3509921 w 4008470"/>
                    <a:gd name="connsiteY2" fmla="*/ 3334579 h 4628405"/>
                    <a:gd name="connsiteX3" fmla="*/ 3555226 w 4008470"/>
                    <a:gd name="connsiteY3" fmla="*/ 2879780 h 4628405"/>
                    <a:gd name="connsiteX4" fmla="*/ 3696446 w 4008470"/>
                    <a:gd name="connsiteY4" fmla="*/ 2728954 h 4628405"/>
                    <a:gd name="connsiteX5" fmla="*/ 3664806 w 4008470"/>
                    <a:gd name="connsiteY5" fmla="*/ 2648033 h 4628405"/>
                    <a:gd name="connsiteX6" fmla="*/ 3752850 w 4008470"/>
                    <a:gd name="connsiteY6" fmla="*/ 2551955 h 4628405"/>
                    <a:gd name="connsiteX7" fmla="*/ 3686175 w 4008470"/>
                    <a:gd name="connsiteY7" fmla="*/ 2343233 h 4628405"/>
                    <a:gd name="connsiteX8" fmla="*/ 4008452 w 4008470"/>
                    <a:gd name="connsiteY8" fmla="*/ 2133684 h 4628405"/>
                    <a:gd name="connsiteX9" fmla="*/ 3592581 w 4008470"/>
                    <a:gd name="connsiteY9" fmla="*/ 1516960 h 4628405"/>
                    <a:gd name="connsiteX10" fmla="*/ 2000996 w 4008470"/>
                    <a:gd name="connsiteY10" fmla="*/ 0 h 4628405"/>
                    <a:gd name="connsiteX11" fmla="*/ 533400 w 4008470"/>
                    <a:gd name="connsiteY11" fmla="*/ 961280 h 4628405"/>
                    <a:gd name="connsiteX12" fmla="*/ 1028700 w 4008470"/>
                    <a:gd name="connsiteY12" fmla="*/ 2866280 h 4628405"/>
                    <a:gd name="connsiteX13" fmla="*/ 0 w 4008470"/>
                    <a:gd name="connsiteY13" fmla="*/ 4628405 h 4628405"/>
                    <a:gd name="connsiteX14" fmla="*/ 0 w 4008470"/>
                    <a:gd name="connsiteY14" fmla="*/ 4628405 h 4628405"/>
                    <a:gd name="connsiteX0" fmla="*/ 2428875 w 4008470"/>
                    <a:gd name="connsiteY0" fmla="*/ 3980809 h 4628509"/>
                    <a:gd name="connsiteX1" fmla="*/ 2632875 w 4008470"/>
                    <a:gd name="connsiteY1" fmla="*/ 3309338 h 4628509"/>
                    <a:gd name="connsiteX2" fmla="*/ 3509921 w 4008470"/>
                    <a:gd name="connsiteY2" fmla="*/ 3334683 h 4628509"/>
                    <a:gd name="connsiteX3" fmla="*/ 3555226 w 4008470"/>
                    <a:gd name="connsiteY3" fmla="*/ 2879884 h 4628509"/>
                    <a:gd name="connsiteX4" fmla="*/ 3696446 w 4008470"/>
                    <a:gd name="connsiteY4" fmla="*/ 2729058 h 4628509"/>
                    <a:gd name="connsiteX5" fmla="*/ 3664806 w 4008470"/>
                    <a:gd name="connsiteY5" fmla="*/ 2648137 h 4628509"/>
                    <a:gd name="connsiteX6" fmla="*/ 3752850 w 4008470"/>
                    <a:gd name="connsiteY6" fmla="*/ 2552059 h 4628509"/>
                    <a:gd name="connsiteX7" fmla="*/ 3686175 w 4008470"/>
                    <a:gd name="connsiteY7" fmla="*/ 2343337 h 4628509"/>
                    <a:gd name="connsiteX8" fmla="*/ 4008452 w 4008470"/>
                    <a:gd name="connsiteY8" fmla="*/ 2133788 h 4628509"/>
                    <a:gd name="connsiteX9" fmla="*/ 3592581 w 4008470"/>
                    <a:gd name="connsiteY9" fmla="*/ 1517064 h 4628509"/>
                    <a:gd name="connsiteX10" fmla="*/ 2000996 w 4008470"/>
                    <a:gd name="connsiteY10" fmla="*/ 104 h 4628509"/>
                    <a:gd name="connsiteX11" fmla="*/ 533400 w 4008470"/>
                    <a:gd name="connsiteY11" fmla="*/ 961384 h 4628509"/>
                    <a:gd name="connsiteX12" fmla="*/ 1028700 w 4008470"/>
                    <a:gd name="connsiteY12" fmla="*/ 2866384 h 4628509"/>
                    <a:gd name="connsiteX13" fmla="*/ 0 w 4008470"/>
                    <a:gd name="connsiteY13" fmla="*/ 4628509 h 4628509"/>
                    <a:gd name="connsiteX14" fmla="*/ 0 w 4008470"/>
                    <a:gd name="connsiteY14" fmla="*/ 4628509 h 4628509"/>
                    <a:gd name="connsiteX0" fmla="*/ 2428875 w 4008470"/>
                    <a:gd name="connsiteY0" fmla="*/ 3980809 h 4628509"/>
                    <a:gd name="connsiteX1" fmla="*/ 2632875 w 4008470"/>
                    <a:gd name="connsiteY1" fmla="*/ 3309338 h 4628509"/>
                    <a:gd name="connsiteX2" fmla="*/ 3509921 w 4008470"/>
                    <a:gd name="connsiteY2" fmla="*/ 3334683 h 4628509"/>
                    <a:gd name="connsiteX3" fmla="*/ 3555226 w 4008470"/>
                    <a:gd name="connsiteY3" fmla="*/ 2879884 h 4628509"/>
                    <a:gd name="connsiteX4" fmla="*/ 3696446 w 4008470"/>
                    <a:gd name="connsiteY4" fmla="*/ 2729058 h 4628509"/>
                    <a:gd name="connsiteX5" fmla="*/ 3664806 w 4008470"/>
                    <a:gd name="connsiteY5" fmla="*/ 2648137 h 4628509"/>
                    <a:gd name="connsiteX6" fmla="*/ 3752850 w 4008470"/>
                    <a:gd name="connsiteY6" fmla="*/ 2552059 h 4628509"/>
                    <a:gd name="connsiteX7" fmla="*/ 3686175 w 4008470"/>
                    <a:gd name="connsiteY7" fmla="*/ 2343337 h 4628509"/>
                    <a:gd name="connsiteX8" fmla="*/ 4008452 w 4008470"/>
                    <a:gd name="connsiteY8" fmla="*/ 2133788 h 4628509"/>
                    <a:gd name="connsiteX9" fmla="*/ 3592581 w 4008470"/>
                    <a:gd name="connsiteY9" fmla="*/ 1517064 h 4628509"/>
                    <a:gd name="connsiteX10" fmla="*/ 2000996 w 4008470"/>
                    <a:gd name="connsiteY10" fmla="*/ 104 h 4628509"/>
                    <a:gd name="connsiteX11" fmla="*/ 549303 w 4008470"/>
                    <a:gd name="connsiteY11" fmla="*/ 965360 h 4628509"/>
                    <a:gd name="connsiteX12" fmla="*/ 1028700 w 4008470"/>
                    <a:gd name="connsiteY12" fmla="*/ 2866384 h 4628509"/>
                    <a:gd name="connsiteX13" fmla="*/ 0 w 4008470"/>
                    <a:gd name="connsiteY13" fmla="*/ 4628509 h 4628509"/>
                    <a:gd name="connsiteX14" fmla="*/ 0 w 4008470"/>
                    <a:gd name="connsiteY14" fmla="*/ 4628509 h 4628509"/>
                    <a:gd name="connsiteX0" fmla="*/ 2428875 w 4008470"/>
                    <a:gd name="connsiteY0" fmla="*/ 3980953 h 4628653"/>
                    <a:gd name="connsiteX1" fmla="*/ 2632875 w 4008470"/>
                    <a:gd name="connsiteY1" fmla="*/ 3309482 h 4628653"/>
                    <a:gd name="connsiteX2" fmla="*/ 3509921 w 4008470"/>
                    <a:gd name="connsiteY2" fmla="*/ 3334827 h 4628653"/>
                    <a:gd name="connsiteX3" fmla="*/ 3555226 w 4008470"/>
                    <a:gd name="connsiteY3" fmla="*/ 2880028 h 4628653"/>
                    <a:gd name="connsiteX4" fmla="*/ 3696446 w 4008470"/>
                    <a:gd name="connsiteY4" fmla="*/ 2729202 h 4628653"/>
                    <a:gd name="connsiteX5" fmla="*/ 3664806 w 4008470"/>
                    <a:gd name="connsiteY5" fmla="*/ 2648281 h 4628653"/>
                    <a:gd name="connsiteX6" fmla="*/ 3752850 w 4008470"/>
                    <a:gd name="connsiteY6" fmla="*/ 2552203 h 4628653"/>
                    <a:gd name="connsiteX7" fmla="*/ 3686175 w 4008470"/>
                    <a:gd name="connsiteY7" fmla="*/ 2343481 h 4628653"/>
                    <a:gd name="connsiteX8" fmla="*/ 4008452 w 4008470"/>
                    <a:gd name="connsiteY8" fmla="*/ 2133932 h 4628653"/>
                    <a:gd name="connsiteX9" fmla="*/ 3592581 w 4008470"/>
                    <a:gd name="connsiteY9" fmla="*/ 1517208 h 4628653"/>
                    <a:gd name="connsiteX10" fmla="*/ 2000996 w 4008470"/>
                    <a:gd name="connsiteY10" fmla="*/ 248 h 4628653"/>
                    <a:gd name="connsiteX11" fmla="*/ 549303 w 4008470"/>
                    <a:gd name="connsiteY11" fmla="*/ 965504 h 4628653"/>
                    <a:gd name="connsiteX12" fmla="*/ 1028700 w 4008470"/>
                    <a:gd name="connsiteY12" fmla="*/ 2866528 h 4628653"/>
                    <a:gd name="connsiteX13" fmla="*/ 0 w 4008470"/>
                    <a:gd name="connsiteY13" fmla="*/ 4628653 h 4628653"/>
                    <a:gd name="connsiteX14" fmla="*/ 0 w 4008470"/>
                    <a:gd name="connsiteY14" fmla="*/ 4628653 h 4628653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696446 w 4008470"/>
                    <a:gd name="connsiteY4" fmla="*/ 2713315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28700 w 4008470"/>
                    <a:gd name="connsiteY12" fmla="*/ 2850641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696446 w 4008470"/>
                    <a:gd name="connsiteY4" fmla="*/ 2713315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28700 w 4008470"/>
                    <a:gd name="connsiteY12" fmla="*/ 2850641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696446 w 4008470"/>
                    <a:gd name="connsiteY4" fmla="*/ 2713315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696446 w 4008470"/>
                    <a:gd name="connsiteY4" fmla="*/ 2713315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696446 w 4008470"/>
                    <a:gd name="connsiteY4" fmla="*/ 2713315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428875 w 4008470"/>
                    <a:gd name="connsiteY0" fmla="*/ 3965066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217859 w 4008470"/>
                    <a:gd name="connsiteY0" fmla="*/ 3005448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217859 w 4008470"/>
                    <a:gd name="connsiteY0" fmla="*/ 3005448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248004 w 4008470"/>
                    <a:gd name="connsiteY0" fmla="*/ 2909989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248004 w 4008470"/>
                    <a:gd name="connsiteY0" fmla="*/ 2909989 h 4612766"/>
                    <a:gd name="connsiteX1" fmla="*/ 2632875 w 4008470"/>
                    <a:gd name="connsiteY1" fmla="*/ 3293595 h 4612766"/>
                    <a:gd name="connsiteX2" fmla="*/ 3509921 w 4008470"/>
                    <a:gd name="connsiteY2" fmla="*/ 3318940 h 4612766"/>
                    <a:gd name="connsiteX3" fmla="*/ 3555226 w 4008470"/>
                    <a:gd name="connsiteY3" fmla="*/ 2864141 h 4612766"/>
                    <a:gd name="connsiteX4" fmla="*/ 3710053 w 4008470"/>
                    <a:gd name="connsiteY4" fmla="*/ 2718758 h 4612766"/>
                    <a:gd name="connsiteX5" fmla="*/ 3664806 w 4008470"/>
                    <a:gd name="connsiteY5" fmla="*/ 2632394 h 4612766"/>
                    <a:gd name="connsiteX6" fmla="*/ 3752850 w 4008470"/>
                    <a:gd name="connsiteY6" fmla="*/ 2536316 h 4612766"/>
                    <a:gd name="connsiteX7" fmla="*/ 3686175 w 4008470"/>
                    <a:gd name="connsiteY7" fmla="*/ 2327594 h 4612766"/>
                    <a:gd name="connsiteX8" fmla="*/ 4008452 w 4008470"/>
                    <a:gd name="connsiteY8" fmla="*/ 2118045 h 4612766"/>
                    <a:gd name="connsiteX9" fmla="*/ 3592581 w 4008470"/>
                    <a:gd name="connsiteY9" fmla="*/ 1501321 h 4612766"/>
                    <a:gd name="connsiteX10" fmla="*/ 2000996 w 4008470"/>
                    <a:gd name="connsiteY10" fmla="*/ 264 h 4612766"/>
                    <a:gd name="connsiteX11" fmla="*/ 549303 w 4008470"/>
                    <a:gd name="connsiteY11" fmla="*/ 949617 h 4612766"/>
                    <a:gd name="connsiteX12" fmla="*/ 1016773 w 4008470"/>
                    <a:gd name="connsiteY12" fmla="*/ 2874495 h 4612766"/>
                    <a:gd name="connsiteX13" fmla="*/ 0 w 4008470"/>
                    <a:gd name="connsiteY13" fmla="*/ 4612766 h 4612766"/>
                    <a:gd name="connsiteX14" fmla="*/ 0 w 4008470"/>
                    <a:gd name="connsiteY14" fmla="*/ 4612766 h 4612766"/>
                    <a:gd name="connsiteX0" fmla="*/ 2248004 w 4008470"/>
                    <a:gd name="connsiteY0" fmla="*/ 2909989 h 4612766"/>
                    <a:gd name="connsiteX1" fmla="*/ 2172536 w 4008470"/>
                    <a:gd name="connsiteY1" fmla="*/ 3138693 h 4612766"/>
                    <a:gd name="connsiteX2" fmla="*/ 2632875 w 4008470"/>
                    <a:gd name="connsiteY2" fmla="*/ 3293595 h 4612766"/>
                    <a:gd name="connsiteX3" fmla="*/ 3509921 w 4008470"/>
                    <a:gd name="connsiteY3" fmla="*/ 3318940 h 4612766"/>
                    <a:gd name="connsiteX4" fmla="*/ 3555226 w 4008470"/>
                    <a:gd name="connsiteY4" fmla="*/ 2864141 h 4612766"/>
                    <a:gd name="connsiteX5" fmla="*/ 3710053 w 4008470"/>
                    <a:gd name="connsiteY5" fmla="*/ 2718758 h 4612766"/>
                    <a:gd name="connsiteX6" fmla="*/ 3664806 w 4008470"/>
                    <a:gd name="connsiteY6" fmla="*/ 2632394 h 4612766"/>
                    <a:gd name="connsiteX7" fmla="*/ 3752850 w 4008470"/>
                    <a:gd name="connsiteY7" fmla="*/ 2536316 h 4612766"/>
                    <a:gd name="connsiteX8" fmla="*/ 3686175 w 4008470"/>
                    <a:gd name="connsiteY8" fmla="*/ 2327594 h 4612766"/>
                    <a:gd name="connsiteX9" fmla="*/ 4008452 w 4008470"/>
                    <a:gd name="connsiteY9" fmla="*/ 2118045 h 4612766"/>
                    <a:gd name="connsiteX10" fmla="*/ 3592581 w 4008470"/>
                    <a:gd name="connsiteY10" fmla="*/ 1501321 h 4612766"/>
                    <a:gd name="connsiteX11" fmla="*/ 2000996 w 4008470"/>
                    <a:gd name="connsiteY11" fmla="*/ 264 h 4612766"/>
                    <a:gd name="connsiteX12" fmla="*/ 549303 w 4008470"/>
                    <a:gd name="connsiteY12" fmla="*/ 949617 h 4612766"/>
                    <a:gd name="connsiteX13" fmla="*/ 1016773 w 4008470"/>
                    <a:gd name="connsiteY13" fmla="*/ 2874495 h 4612766"/>
                    <a:gd name="connsiteX14" fmla="*/ 0 w 4008470"/>
                    <a:gd name="connsiteY14" fmla="*/ 4612766 h 4612766"/>
                    <a:gd name="connsiteX15" fmla="*/ 0 w 4008470"/>
                    <a:gd name="connsiteY15" fmla="*/ 4612766 h 4612766"/>
                    <a:gd name="connsiteX0" fmla="*/ 2248004 w 4008470"/>
                    <a:gd name="connsiteY0" fmla="*/ 2909989 h 4612766"/>
                    <a:gd name="connsiteX1" fmla="*/ 2172536 w 4008470"/>
                    <a:gd name="connsiteY1" fmla="*/ 3138693 h 4612766"/>
                    <a:gd name="connsiteX2" fmla="*/ 2632875 w 4008470"/>
                    <a:gd name="connsiteY2" fmla="*/ 3293595 h 4612766"/>
                    <a:gd name="connsiteX3" fmla="*/ 3509921 w 4008470"/>
                    <a:gd name="connsiteY3" fmla="*/ 3318940 h 4612766"/>
                    <a:gd name="connsiteX4" fmla="*/ 3555226 w 4008470"/>
                    <a:gd name="connsiteY4" fmla="*/ 2864141 h 4612766"/>
                    <a:gd name="connsiteX5" fmla="*/ 3710053 w 4008470"/>
                    <a:gd name="connsiteY5" fmla="*/ 2718758 h 4612766"/>
                    <a:gd name="connsiteX6" fmla="*/ 3664806 w 4008470"/>
                    <a:gd name="connsiteY6" fmla="*/ 2632394 h 4612766"/>
                    <a:gd name="connsiteX7" fmla="*/ 3752850 w 4008470"/>
                    <a:gd name="connsiteY7" fmla="*/ 2536316 h 4612766"/>
                    <a:gd name="connsiteX8" fmla="*/ 3686175 w 4008470"/>
                    <a:gd name="connsiteY8" fmla="*/ 2327594 h 4612766"/>
                    <a:gd name="connsiteX9" fmla="*/ 4008452 w 4008470"/>
                    <a:gd name="connsiteY9" fmla="*/ 2118045 h 4612766"/>
                    <a:gd name="connsiteX10" fmla="*/ 3592581 w 4008470"/>
                    <a:gd name="connsiteY10" fmla="*/ 1501321 h 4612766"/>
                    <a:gd name="connsiteX11" fmla="*/ 2000996 w 4008470"/>
                    <a:gd name="connsiteY11" fmla="*/ 264 h 4612766"/>
                    <a:gd name="connsiteX12" fmla="*/ 549303 w 4008470"/>
                    <a:gd name="connsiteY12" fmla="*/ 949617 h 4612766"/>
                    <a:gd name="connsiteX13" fmla="*/ 1016773 w 4008470"/>
                    <a:gd name="connsiteY13" fmla="*/ 2874495 h 4612766"/>
                    <a:gd name="connsiteX14" fmla="*/ 0 w 4008470"/>
                    <a:gd name="connsiteY14" fmla="*/ 4612766 h 4612766"/>
                    <a:gd name="connsiteX15" fmla="*/ 0 w 4008470"/>
                    <a:gd name="connsiteY15" fmla="*/ 4612766 h 4612766"/>
                    <a:gd name="connsiteX0" fmla="*/ 2248004 w 4008470"/>
                    <a:gd name="connsiteY0" fmla="*/ 2909989 h 4612766"/>
                    <a:gd name="connsiteX1" fmla="*/ 2172536 w 4008470"/>
                    <a:gd name="connsiteY1" fmla="*/ 3138693 h 4612766"/>
                    <a:gd name="connsiteX2" fmla="*/ 2632875 w 4008470"/>
                    <a:gd name="connsiteY2" fmla="*/ 3293595 h 4612766"/>
                    <a:gd name="connsiteX3" fmla="*/ 3509921 w 4008470"/>
                    <a:gd name="connsiteY3" fmla="*/ 3318940 h 4612766"/>
                    <a:gd name="connsiteX4" fmla="*/ 3555226 w 4008470"/>
                    <a:gd name="connsiteY4" fmla="*/ 2864141 h 4612766"/>
                    <a:gd name="connsiteX5" fmla="*/ 3710053 w 4008470"/>
                    <a:gd name="connsiteY5" fmla="*/ 2718758 h 4612766"/>
                    <a:gd name="connsiteX6" fmla="*/ 3664806 w 4008470"/>
                    <a:gd name="connsiteY6" fmla="*/ 2632394 h 4612766"/>
                    <a:gd name="connsiteX7" fmla="*/ 3752850 w 4008470"/>
                    <a:gd name="connsiteY7" fmla="*/ 2536316 h 4612766"/>
                    <a:gd name="connsiteX8" fmla="*/ 3686175 w 4008470"/>
                    <a:gd name="connsiteY8" fmla="*/ 2327594 h 4612766"/>
                    <a:gd name="connsiteX9" fmla="*/ 4008452 w 4008470"/>
                    <a:gd name="connsiteY9" fmla="*/ 2118045 h 4612766"/>
                    <a:gd name="connsiteX10" fmla="*/ 3592581 w 4008470"/>
                    <a:gd name="connsiteY10" fmla="*/ 1501321 h 4612766"/>
                    <a:gd name="connsiteX11" fmla="*/ 2000996 w 4008470"/>
                    <a:gd name="connsiteY11" fmla="*/ 264 h 4612766"/>
                    <a:gd name="connsiteX12" fmla="*/ 549303 w 4008470"/>
                    <a:gd name="connsiteY12" fmla="*/ 949617 h 4612766"/>
                    <a:gd name="connsiteX13" fmla="*/ 1016773 w 4008470"/>
                    <a:gd name="connsiteY13" fmla="*/ 2874495 h 4612766"/>
                    <a:gd name="connsiteX14" fmla="*/ 0 w 4008470"/>
                    <a:gd name="connsiteY14" fmla="*/ 4612766 h 4612766"/>
                    <a:gd name="connsiteX15" fmla="*/ 0 w 4008470"/>
                    <a:gd name="connsiteY15" fmla="*/ 4612766 h 4612766"/>
                    <a:gd name="connsiteX0" fmla="*/ 2127424 w 4008470"/>
                    <a:gd name="connsiteY0" fmla="*/ 2809506 h 4612766"/>
                    <a:gd name="connsiteX1" fmla="*/ 2172536 w 4008470"/>
                    <a:gd name="connsiteY1" fmla="*/ 3138693 h 4612766"/>
                    <a:gd name="connsiteX2" fmla="*/ 2632875 w 4008470"/>
                    <a:gd name="connsiteY2" fmla="*/ 3293595 h 4612766"/>
                    <a:gd name="connsiteX3" fmla="*/ 3509921 w 4008470"/>
                    <a:gd name="connsiteY3" fmla="*/ 3318940 h 4612766"/>
                    <a:gd name="connsiteX4" fmla="*/ 3555226 w 4008470"/>
                    <a:gd name="connsiteY4" fmla="*/ 2864141 h 4612766"/>
                    <a:gd name="connsiteX5" fmla="*/ 3710053 w 4008470"/>
                    <a:gd name="connsiteY5" fmla="*/ 2718758 h 4612766"/>
                    <a:gd name="connsiteX6" fmla="*/ 3664806 w 4008470"/>
                    <a:gd name="connsiteY6" fmla="*/ 2632394 h 4612766"/>
                    <a:gd name="connsiteX7" fmla="*/ 3752850 w 4008470"/>
                    <a:gd name="connsiteY7" fmla="*/ 2536316 h 4612766"/>
                    <a:gd name="connsiteX8" fmla="*/ 3686175 w 4008470"/>
                    <a:gd name="connsiteY8" fmla="*/ 2327594 h 4612766"/>
                    <a:gd name="connsiteX9" fmla="*/ 4008452 w 4008470"/>
                    <a:gd name="connsiteY9" fmla="*/ 2118045 h 4612766"/>
                    <a:gd name="connsiteX10" fmla="*/ 3592581 w 4008470"/>
                    <a:gd name="connsiteY10" fmla="*/ 1501321 h 4612766"/>
                    <a:gd name="connsiteX11" fmla="*/ 2000996 w 4008470"/>
                    <a:gd name="connsiteY11" fmla="*/ 264 h 4612766"/>
                    <a:gd name="connsiteX12" fmla="*/ 549303 w 4008470"/>
                    <a:gd name="connsiteY12" fmla="*/ 949617 h 4612766"/>
                    <a:gd name="connsiteX13" fmla="*/ 1016773 w 4008470"/>
                    <a:gd name="connsiteY13" fmla="*/ 2874495 h 4612766"/>
                    <a:gd name="connsiteX14" fmla="*/ 0 w 4008470"/>
                    <a:gd name="connsiteY14" fmla="*/ 4612766 h 4612766"/>
                    <a:gd name="connsiteX15" fmla="*/ 0 w 4008470"/>
                    <a:gd name="connsiteY15" fmla="*/ 4612766 h 4612766"/>
                    <a:gd name="connsiteX0" fmla="*/ 2127424 w 4008470"/>
                    <a:gd name="connsiteY0" fmla="*/ 2769313 h 4612766"/>
                    <a:gd name="connsiteX1" fmla="*/ 2172536 w 4008470"/>
                    <a:gd name="connsiteY1" fmla="*/ 3138693 h 4612766"/>
                    <a:gd name="connsiteX2" fmla="*/ 2632875 w 4008470"/>
                    <a:gd name="connsiteY2" fmla="*/ 3293595 h 4612766"/>
                    <a:gd name="connsiteX3" fmla="*/ 3509921 w 4008470"/>
                    <a:gd name="connsiteY3" fmla="*/ 3318940 h 4612766"/>
                    <a:gd name="connsiteX4" fmla="*/ 3555226 w 4008470"/>
                    <a:gd name="connsiteY4" fmla="*/ 2864141 h 4612766"/>
                    <a:gd name="connsiteX5" fmla="*/ 3710053 w 4008470"/>
                    <a:gd name="connsiteY5" fmla="*/ 2718758 h 4612766"/>
                    <a:gd name="connsiteX6" fmla="*/ 3664806 w 4008470"/>
                    <a:gd name="connsiteY6" fmla="*/ 2632394 h 4612766"/>
                    <a:gd name="connsiteX7" fmla="*/ 3752850 w 4008470"/>
                    <a:gd name="connsiteY7" fmla="*/ 2536316 h 4612766"/>
                    <a:gd name="connsiteX8" fmla="*/ 3686175 w 4008470"/>
                    <a:gd name="connsiteY8" fmla="*/ 2327594 h 4612766"/>
                    <a:gd name="connsiteX9" fmla="*/ 4008452 w 4008470"/>
                    <a:gd name="connsiteY9" fmla="*/ 2118045 h 4612766"/>
                    <a:gd name="connsiteX10" fmla="*/ 3592581 w 4008470"/>
                    <a:gd name="connsiteY10" fmla="*/ 1501321 h 4612766"/>
                    <a:gd name="connsiteX11" fmla="*/ 2000996 w 4008470"/>
                    <a:gd name="connsiteY11" fmla="*/ 264 h 4612766"/>
                    <a:gd name="connsiteX12" fmla="*/ 549303 w 4008470"/>
                    <a:gd name="connsiteY12" fmla="*/ 949617 h 4612766"/>
                    <a:gd name="connsiteX13" fmla="*/ 1016773 w 4008470"/>
                    <a:gd name="connsiteY13" fmla="*/ 2874495 h 4612766"/>
                    <a:gd name="connsiteX14" fmla="*/ 0 w 4008470"/>
                    <a:gd name="connsiteY14" fmla="*/ 4612766 h 4612766"/>
                    <a:gd name="connsiteX15" fmla="*/ 0 w 4008470"/>
                    <a:gd name="connsiteY15" fmla="*/ 4612766 h 4612766"/>
                    <a:gd name="connsiteX0" fmla="*/ 2102304 w 4008470"/>
                    <a:gd name="connsiteY0" fmla="*/ 2759264 h 4612766"/>
                    <a:gd name="connsiteX1" fmla="*/ 2172536 w 4008470"/>
                    <a:gd name="connsiteY1" fmla="*/ 3138693 h 4612766"/>
                    <a:gd name="connsiteX2" fmla="*/ 2632875 w 4008470"/>
                    <a:gd name="connsiteY2" fmla="*/ 3293595 h 4612766"/>
                    <a:gd name="connsiteX3" fmla="*/ 3509921 w 4008470"/>
                    <a:gd name="connsiteY3" fmla="*/ 3318940 h 4612766"/>
                    <a:gd name="connsiteX4" fmla="*/ 3555226 w 4008470"/>
                    <a:gd name="connsiteY4" fmla="*/ 2864141 h 4612766"/>
                    <a:gd name="connsiteX5" fmla="*/ 3710053 w 4008470"/>
                    <a:gd name="connsiteY5" fmla="*/ 2718758 h 4612766"/>
                    <a:gd name="connsiteX6" fmla="*/ 3664806 w 4008470"/>
                    <a:gd name="connsiteY6" fmla="*/ 2632394 h 4612766"/>
                    <a:gd name="connsiteX7" fmla="*/ 3752850 w 4008470"/>
                    <a:gd name="connsiteY7" fmla="*/ 2536316 h 4612766"/>
                    <a:gd name="connsiteX8" fmla="*/ 3686175 w 4008470"/>
                    <a:gd name="connsiteY8" fmla="*/ 2327594 h 4612766"/>
                    <a:gd name="connsiteX9" fmla="*/ 4008452 w 4008470"/>
                    <a:gd name="connsiteY9" fmla="*/ 2118045 h 4612766"/>
                    <a:gd name="connsiteX10" fmla="*/ 3592581 w 4008470"/>
                    <a:gd name="connsiteY10" fmla="*/ 1501321 h 4612766"/>
                    <a:gd name="connsiteX11" fmla="*/ 2000996 w 4008470"/>
                    <a:gd name="connsiteY11" fmla="*/ 264 h 4612766"/>
                    <a:gd name="connsiteX12" fmla="*/ 549303 w 4008470"/>
                    <a:gd name="connsiteY12" fmla="*/ 949617 h 4612766"/>
                    <a:gd name="connsiteX13" fmla="*/ 1016773 w 4008470"/>
                    <a:gd name="connsiteY13" fmla="*/ 2874495 h 4612766"/>
                    <a:gd name="connsiteX14" fmla="*/ 0 w 4008470"/>
                    <a:gd name="connsiteY14" fmla="*/ 4612766 h 4612766"/>
                    <a:gd name="connsiteX15" fmla="*/ 0 w 4008470"/>
                    <a:gd name="connsiteY15" fmla="*/ 4612766 h 4612766"/>
                    <a:gd name="connsiteX0" fmla="*/ 2094989 w 4008470"/>
                    <a:gd name="connsiteY0" fmla="*/ 2810471 h 4612766"/>
                    <a:gd name="connsiteX1" fmla="*/ 2172536 w 4008470"/>
                    <a:gd name="connsiteY1" fmla="*/ 3138693 h 4612766"/>
                    <a:gd name="connsiteX2" fmla="*/ 2632875 w 4008470"/>
                    <a:gd name="connsiteY2" fmla="*/ 3293595 h 4612766"/>
                    <a:gd name="connsiteX3" fmla="*/ 3509921 w 4008470"/>
                    <a:gd name="connsiteY3" fmla="*/ 3318940 h 4612766"/>
                    <a:gd name="connsiteX4" fmla="*/ 3555226 w 4008470"/>
                    <a:gd name="connsiteY4" fmla="*/ 2864141 h 4612766"/>
                    <a:gd name="connsiteX5" fmla="*/ 3710053 w 4008470"/>
                    <a:gd name="connsiteY5" fmla="*/ 2718758 h 4612766"/>
                    <a:gd name="connsiteX6" fmla="*/ 3664806 w 4008470"/>
                    <a:gd name="connsiteY6" fmla="*/ 2632394 h 4612766"/>
                    <a:gd name="connsiteX7" fmla="*/ 3752850 w 4008470"/>
                    <a:gd name="connsiteY7" fmla="*/ 2536316 h 4612766"/>
                    <a:gd name="connsiteX8" fmla="*/ 3686175 w 4008470"/>
                    <a:gd name="connsiteY8" fmla="*/ 2327594 h 4612766"/>
                    <a:gd name="connsiteX9" fmla="*/ 4008452 w 4008470"/>
                    <a:gd name="connsiteY9" fmla="*/ 2118045 h 4612766"/>
                    <a:gd name="connsiteX10" fmla="*/ 3592581 w 4008470"/>
                    <a:gd name="connsiteY10" fmla="*/ 1501321 h 4612766"/>
                    <a:gd name="connsiteX11" fmla="*/ 2000996 w 4008470"/>
                    <a:gd name="connsiteY11" fmla="*/ 264 h 4612766"/>
                    <a:gd name="connsiteX12" fmla="*/ 549303 w 4008470"/>
                    <a:gd name="connsiteY12" fmla="*/ 949617 h 4612766"/>
                    <a:gd name="connsiteX13" fmla="*/ 1016773 w 4008470"/>
                    <a:gd name="connsiteY13" fmla="*/ 2874495 h 4612766"/>
                    <a:gd name="connsiteX14" fmla="*/ 0 w 4008470"/>
                    <a:gd name="connsiteY14" fmla="*/ 4612766 h 4612766"/>
                    <a:gd name="connsiteX15" fmla="*/ 0 w 4008470"/>
                    <a:gd name="connsiteY15" fmla="*/ 4612766 h 4612766"/>
                    <a:gd name="connsiteX0" fmla="*/ 2094989 w 4008470"/>
                    <a:gd name="connsiteY0" fmla="*/ 2810454 h 4612749"/>
                    <a:gd name="connsiteX1" fmla="*/ 2172536 w 4008470"/>
                    <a:gd name="connsiteY1" fmla="*/ 3138676 h 4612749"/>
                    <a:gd name="connsiteX2" fmla="*/ 2632875 w 4008470"/>
                    <a:gd name="connsiteY2" fmla="*/ 3293578 h 4612749"/>
                    <a:gd name="connsiteX3" fmla="*/ 3509921 w 4008470"/>
                    <a:gd name="connsiteY3" fmla="*/ 3318923 h 4612749"/>
                    <a:gd name="connsiteX4" fmla="*/ 3555226 w 4008470"/>
                    <a:gd name="connsiteY4" fmla="*/ 2864124 h 4612749"/>
                    <a:gd name="connsiteX5" fmla="*/ 3710053 w 4008470"/>
                    <a:gd name="connsiteY5" fmla="*/ 2718741 h 4612749"/>
                    <a:gd name="connsiteX6" fmla="*/ 3664806 w 4008470"/>
                    <a:gd name="connsiteY6" fmla="*/ 2632377 h 4612749"/>
                    <a:gd name="connsiteX7" fmla="*/ 3752850 w 4008470"/>
                    <a:gd name="connsiteY7" fmla="*/ 2536299 h 4612749"/>
                    <a:gd name="connsiteX8" fmla="*/ 3686175 w 4008470"/>
                    <a:gd name="connsiteY8" fmla="*/ 2327577 h 4612749"/>
                    <a:gd name="connsiteX9" fmla="*/ 4008452 w 4008470"/>
                    <a:gd name="connsiteY9" fmla="*/ 2118028 h 4612749"/>
                    <a:gd name="connsiteX10" fmla="*/ 3592581 w 4008470"/>
                    <a:gd name="connsiteY10" fmla="*/ 1501304 h 4612749"/>
                    <a:gd name="connsiteX11" fmla="*/ 2000996 w 4008470"/>
                    <a:gd name="connsiteY11" fmla="*/ 247 h 4612749"/>
                    <a:gd name="connsiteX12" fmla="*/ 549303 w 4008470"/>
                    <a:gd name="connsiteY12" fmla="*/ 949600 h 4612749"/>
                    <a:gd name="connsiteX13" fmla="*/ 1016773 w 4008470"/>
                    <a:gd name="connsiteY13" fmla="*/ 2874478 h 4612749"/>
                    <a:gd name="connsiteX14" fmla="*/ 0 w 4008470"/>
                    <a:gd name="connsiteY14" fmla="*/ 4612749 h 4612749"/>
                    <a:gd name="connsiteX15" fmla="*/ 0 w 4008470"/>
                    <a:gd name="connsiteY15" fmla="*/ 4612749 h 4612749"/>
                    <a:gd name="connsiteX0" fmla="*/ 2279716 w 4193197"/>
                    <a:gd name="connsiteY0" fmla="*/ 2810454 h 4802265"/>
                    <a:gd name="connsiteX1" fmla="*/ 2357263 w 4193197"/>
                    <a:gd name="connsiteY1" fmla="*/ 3138676 h 4802265"/>
                    <a:gd name="connsiteX2" fmla="*/ 2817602 w 4193197"/>
                    <a:gd name="connsiteY2" fmla="*/ 3293578 h 4802265"/>
                    <a:gd name="connsiteX3" fmla="*/ 3694648 w 4193197"/>
                    <a:gd name="connsiteY3" fmla="*/ 3318923 h 4802265"/>
                    <a:gd name="connsiteX4" fmla="*/ 3739953 w 4193197"/>
                    <a:gd name="connsiteY4" fmla="*/ 2864124 h 4802265"/>
                    <a:gd name="connsiteX5" fmla="*/ 3894780 w 4193197"/>
                    <a:gd name="connsiteY5" fmla="*/ 2718741 h 4802265"/>
                    <a:gd name="connsiteX6" fmla="*/ 3849533 w 4193197"/>
                    <a:gd name="connsiteY6" fmla="*/ 2632377 h 4802265"/>
                    <a:gd name="connsiteX7" fmla="*/ 3937577 w 4193197"/>
                    <a:gd name="connsiteY7" fmla="*/ 2536299 h 4802265"/>
                    <a:gd name="connsiteX8" fmla="*/ 3870902 w 4193197"/>
                    <a:gd name="connsiteY8" fmla="*/ 2327577 h 4802265"/>
                    <a:gd name="connsiteX9" fmla="*/ 4193179 w 4193197"/>
                    <a:gd name="connsiteY9" fmla="*/ 2118028 h 4802265"/>
                    <a:gd name="connsiteX10" fmla="*/ 3777308 w 4193197"/>
                    <a:gd name="connsiteY10" fmla="*/ 1501304 h 4802265"/>
                    <a:gd name="connsiteX11" fmla="*/ 2185723 w 4193197"/>
                    <a:gd name="connsiteY11" fmla="*/ 247 h 4802265"/>
                    <a:gd name="connsiteX12" fmla="*/ 734030 w 4193197"/>
                    <a:gd name="connsiteY12" fmla="*/ 949600 h 4802265"/>
                    <a:gd name="connsiteX13" fmla="*/ 1201500 w 4193197"/>
                    <a:gd name="connsiteY13" fmla="*/ 2874478 h 4802265"/>
                    <a:gd name="connsiteX14" fmla="*/ 184727 w 4193197"/>
                    <a:gd name="connsiteY14" fmla="*/ 4612749 h 4802265"/>
                    <a:gd name="connsiteX15" fmla="*/ 0 w 4193197"/>
                    <a:gd name="connsiteY15" fmla="*/ 4797476 h 4802265"/>
                    <a:gd name="connsiteX0" fmla="*/ 2094989 w 4008470"/>
                    <a:gd name="connsiteY0" fmla="*/ 2810454 h 4612749"/>
                    <a:gd name="connsiteX1" fmla="*/ 2172536 w 4008470"/>
                    <a:gd name="connsiteY1" fmla="*/ 3138676 h 4612749"/>
                    <a:gd name="connsiteX2" fmla="*/ 2632875 w 4008470"/>
                    <a:gd name="connsiteY2" fmla="*/ 3293578 h 4612749"/>
                    <a:gd name="connsiteX3" fmla="*/ 3509921 w 4008470"/>
                    <a:gd name="connsiteY3" fmla="*/ 3318923 h 4612749"/>
                    <a:gd name="connsiteX4" fmla="*/ 3555226 w 4008470"/>
                    <a:gd name="connsiteY4" fmla="*/ 2864124 h 4612749"/>
                    <a:gd name="connsiteX5" fmla="*/ 3710053 w 4008470"/>
                    <a:gd name="connsiteY5" fmla="*/ 2718741 h 4612749"/>
                    <a:gd name="connsiteX6" fmla="*/ 3664806 w 4008470"/>
                    <a:gd name="connsiteY6" fmla="*/ 2632377 h 4612749"/>
                    <a:gd name="connsiteX7" fmla="*/ 3752850 w 4008470"/>
                    <a:gd name="connsiteY7" fmla="*/ 2536299 h 4612749"/>
                    <a:gd name="connsiteX8" fmla="*/ 3686175 w 4008470"/>
                    <a:gd name="connsiteY8" fmla="*/ 2327577 h 4612749"/>
                    <a:gd name="connsiteX9" fmla="*/ 4008452 w 4008470"/>
                    <a:gd name="connsiteY9" fmla="*/ 2118028 h 4612749"/>
                    <a:gd name="connsiteX10" fmla="*/ 3592581 w 4008470"/>
                    <a:gd name="connsiteY10" fmla="*/ 1501304 h 4612749"/>
                    <a:gd name="connsiteX11" fmla="*/ 2000996 w 4008470"/>
                    <a:gd name="connsiteY11" fmla="*/ 247 h 4612749"/>
                    <a:gd name="connsiteX12" fmla="*/ 549303 w 4008470"/>
                    <a:gd name="connsiteY12" fmla="*/ 949600 h 4612749"/>
                    <a:gd name="connsiteX13" fmla="*/ 1016773 w 4008470"/>
                    <a:gd name="connsiteY13" fmla="*/ 2874478 h 4612749"/>
                    <a:gd name="connsiteX14" fmla="*/ 0 w 4008470"/>
                    <a:gd name="connsiteY14" fmla="*/ 4612749 h 4612749"/>
                    <a:gd name="connsiteX0" fmla="*/ 2279716 w 4193197"/>
                    <a:gd name="connsiteY0" fmla="*/ 2810454 h 4732822"/>
                    <a:gd name="connsiteX1" fmla="*/ 2357263 w 4193197"/>
                    <a:gd name="connsiteY1" fmla="*/ 3138676 h 4732822"/>
                    <a:gd name="connsiteX2" fmla="*/ 2817602 w 4193197"/>
                    <a:gd name="connsiteY2" fmla="*/ 3293578 h 4732822"/>
                    <a:gd name="connsiteX3" fmla="*/ 3694648 w 4193197"/>
                    <a:gd name="connsiteY3" fmla="*/ 3318923 h 4732822"/>
                    <a:gd name="connsiteX4" fmla="*/ 3739953 w 4193197"/>
                    <a:gd name="connsiteY4" fmla="*/ 2864124 h 4732822"/>
                    <a:gd name="connsiteX5" fmla="*/ 3894780 w 4193197"/>
                    <a:gd name="connsiteY5" fmla="*/ 2718741 h 4732822"/>
                    <a:gd name="connsiteX6" fmla="*/ 3849533 w 4193197"/>
                    <a:gd name="connsiteY6" fmla="*/ 2632377 h 4732822"/>
                    <a:gd name="connsiteX7" fmla="*/ 3937577 w 4193197"/>
                    <a:gd name="connsiteY7" fmla="*/ 2536299 h 4732822"/>
                    <a:gd name="connsiteX8" fmla="*/ 3870902 w 4193197"/>
                    <a:gd name="connsiteY8" fmla="*/ 2327577 h 4732822"/>
                    <a:gd name="connsiteX9" fmla="*/ 4193179 w 4193197"/>
                    <a:gd name="connsiteY9" fmla="*/ 2118028 h 4732822"/>
                    <a:gd name="connsiteX10" fmla="*/ 3777308 w 4193197"/>
                    <a:gd name="connsiteY10" fmla="*/ 1501304 h 4732822"/>
                    <a:gd name="connsiteX11" fmla="*/ 2185723 w 4193197"/>
                    <a:gd name="connsiteY11" fmla="*/ 247 h 4732822"/>
                    <a:gd name="connsiteX12" fmla="*/ 734030 w 4193197"/>
                    <a:gd name="connsiteY12" fmla="*/ 949600 h 4732822"/>
                    <a:gd name="connsiteX13" fmla="*/ 1201500 w 4193197"/>
                    <a:gd name="connsiteY13" fmla="*/ 2874478 h 4732822"/>
                    <a:gd name="connsiteX14" fmla="*/ 0 w 4193197"/>
                    <a:gd name="connsiteY14" fmla="*/ 4732822 h 4732822"/>
                    <a:gd name="connsiteX0" fmla="*/ 2279716 w 4193197"/>
                    <a:gd name="connsiteY0" fmla="*/ 2810222 h 4732590"/>
                    <a:gd name="connsiteX1" fmla="*/ 2357263 w 4193197"/>
                    <a:gd name="connsiteY1" fmla="*/ 3138444 h 4732590"/>
                    <a:gd name="connsiteX2" fmla="*/ 2817602 w 4193197"/>
                    <a:gd name="connsiteY2" fmla="*/ 3293346 h 4732590"/>
                    <a:gd name="connsiteX3" fmla="*/ 3694648 w 4193197"/>
                    <a:gd name="connsiteY3" fmla="*/ 3318691 h 4732590"/>
                    <a:gd name="connsiteX4" fmla="*/ 3739953 w 4193197"/>
                    <a:gd name="connsiteY4" fmla="*/ 2863892 h 4732590"/>
                    <a:gd name="connsiteX5" fmla="*/ 3894780 w 4193197"/>
                    <a:gd name="connsiteY5" fmla="*/ 2718509 h 4732590"/>
                    <a:gd name="connsiteX6" fmla="*/ 3849533 w 4193197"/>
                    <a:gd name="connsiteY6" fmla="*/ 2632145 h 4732590"/>
                    <a:gd name="connsiteX7" fmla="*/ 3937577 w 4193197"/>
                    <a:gd name="connsiteY7" fmla="*/ 2536067 h 4732590"/>
                    <a:gd name="connsiteX8" fmla="*/ 3870902 w 4193197"/>
                    <a:gd name="connsiteY8" fmla="*/ 2327345 h 4732590"/>
                    <a:gd name="connsiteX9" fmla="*/ 4193179 w 4193197"/>
                    <a:gd name="connsiteY9" fmla="*/ 2117796 h 4732590"/>
                    <a:gd name="connsiteX10" fmla="*/ 3777308 w 4193197"/>
                    <a:gd name="connsiteY10" fmla="*/ 1501072 h 4732590"/>
                    <a:gd name="connsiteX11" fmla="*/ 2185723 w 4193197"/>
                    <a:gd name="connsiteY11" fmla="*/ 15 h 4732590"/>
                    <a:gd name="connsiteX12" fmla="*/ 734030 w 4193197"/>
                    <a:gd name="connsiteY12" fmla="*/ 949368 h 4732590"/>
                    <a:gd name="connsiteX13" fmla="*/ 1201500 w 4193197"/>
                    <a:gd name="connsiteY13" fmla="*/ 2874246 h 4732590"/>
                    <a:gd name="connsiteX14" fmla="*/ 0 w 4193197"/>
                    <a:gd name="connsiteY14" fmla="*/ 4732590 h 4732590"/>
                    <a:gd name="connsiteX0" fmla="*/ 2279716 w 4193197"/>
                    <a:gd name="connsiteY0" fmla="*/ 2810579 h 4732947"/>
                    <a:gd name="connsiteX1" fmla="*/ 2357263 w 4193197"/>
                    <a:gd name="connsiteY1" fmla="*/ 3138801 h 4732947"/>
                    <a:gd name="connsiteX2" fmla="*/ 2817602 w 4193197"/>
                    <a:gd name="connsiteY2" fmla="*/ 3293703 h 4732947"/>
                    <a:gd name="connsiteX3" fmla="*/ 3694648 w 4193197"/>
                    <a:gd name="connsiteY3" fmla="*/ 3319048 h 4732947"/>
                    <a:gd name="connsiteX4" fmla="*/ 3739953 w 4193197"/>
                    <a:gd name="connsiteY4" fmla="*/ 2864249 h 4732947"/>
                    <a:gd name="connsiteX5" fmla="*/ 3894780 w 4193197"/>
                    <a:gd name="connsiteY5" fmla="*/ 2718866 h 4732947"/>
                    <a:gd name="connsiteX6" fmla="*/ 3849533 w 4193197"/>
                    <a:gd name="connsiteY6" fmla="*/ 2632502 h 4732947"/>
                    <a:gd name="connsiteX7" fmla="*/ 3937577 w 4193197"/>
                    <a:gd name="connsiteY7" fmla="*/ 2536424 h 4732947"/>
                    <a:gd name="connsiteX8" fmla="*/ 3870902 w 4193197"/>
                    <a:gd name="connsiteY8" fmla="*/ 2327702 h 4732947"/>
                    <a:gd name="connsiteX9" fmla="*/ 4193179 w 4193197"/>
                    <a:gd name="connsiteY9" fmla="*/ 2118153 h 4732947"/>
                    <a:gd name="connsiteX10" fmla="*/ 3777308 w 4193197"/>
                    <a:gd name="connsiteY10" fmla="*/ 1501429 h 4732947"/>
                    <a:gd name="connsiteX11" fmla="*/ 2185723 w 4193197"/>
                    <a:gd name="connsiteY11" fmla="*/ 372 h 4732947"/>
                    <a:gd name="connsiteX12" fmla="*/ 734030 w 4193197"/>
                    <a:gd name="connsiteY12" fmla="*/ 949725 h 4732947"/>
                    <a:gd name="connsiteX13" fmla="*/ 1201500 w 4193197"/>
                    <a:gd name="connsiteY13" fmla="*/ 2874603 h 4732947"/>
                    <a:gd name="connsiteX14" fmla="*/ 0 w 4193197"/>
                    <a:gd name="connsiteY14" fmla="*/ 4732947 h 4732947"/>
                    <a:gd name="connsiteX0" fmla="*/ 2279716 w 4193197"/>
                    <a:gd name="connsiteY0" fmla="*/ 2810605 h 4732973"/>
                    <a:gd name="connsiteX1" fmla="*/ 2357263 w 4193197"/>
                    <a:gd name="connsiteY1" fmla="*/ 3138827 h 4732973"/>
                    <a:gd name="connsiteX2" fmla="*/ 2817602 w 4193197"/>
                    <a:gd name="connsiteY2" fmla="*/ 3293729 h 4732973"/>
                    <a:gd name="connsiteX3" fmla="*/ 3694648 w 4193197"/>
                    <a:gd name="connsiteY3" fmla="*/ 3319074 h 4732973"/>
                    <a:gd name="connsiteX4" fmla="*/ 3739953 w 4193197"/>
                    <a:gd name="connsiteY4" fmla="*/ 2864275 h 4732973"/>
                    <a:gd name="connsiteX5" fmla="*/ 3894780 w 4193197"/>
                    <a:gd name="connsiteY5" fmla="*/ 2718892 h 4732973"/>
                    <a:gd name="connsiteX6" fmla="*/ 3849533 w 4193197"/>
                    <a:gd name="connsiteY6" fmla="*/ 2632528 h 4732973"/>
                    <a:gd name="connsiteX7" fmla="*/ 3937577 w 4193197"/>
                    <a:gd name="connsiteY7" fmla="*/ 2536450 h 4732973"/>
                    <a:gd name="connsiteX8" fmla="*/ 3870902 w 4193197"/>
                    <a:gd name="connsiteY8" fmla="*/ 2327728 h 4732973"/>
                    <a:gd name="connsiteX9" fmla="*/ 4193179 w 4193197"/>
                    <a:gd name="connsiteY9" fmla="*/ 2118179 h 4732973"/>
                    <a:gd name="connsiteX10" fmla="*/ 3777308 w 4193197"/>
                    <a:gd name="connsiteY10" fmla="*/ 1501455 h 4732973"/>
                    <a:gd name="connsiteX11" fmla="*/ 2185723 w 4193197"/>
                    <a:gd name="connsiteY11" fmla="*/ 398 h 4732973"/>
                    <a:gd name="connsiteX12" fmla="*/ 734030 w 4193197"/>
                    <a:gd name="connsiteY12" fmla="*/ 949751 h 4732973"/>
                    <a:gd name="connsiteX13" fmla="*/ 1201500 w 4193197"/>
                    <a:gd name="connsiteY13" fmla="*/ 2874629 h 4732973"/>
                    <a:gd name="connsiteX14" fmla="*/ 0 w 4193197"/>
                    <a:gd name="connsiteY14" fmla="*/ 4732973 h 4732973"/>
                    <a:gd name="connsiteX0" fmla="*/ 2279716 w 4193197"/>
                    <a:gd name="connsiteY0" fmla="*/ 2810605 h 4732973"/>
                    <a:gd name="connsiteX1" fmla="*/ 2357263 w 4193197"/>
                    <a:gd name="connsiteY1" fmla="*/ 3138827 h 4732973"/>
                    <a:gd name="connsiteX2" fmla="*/ 2817602 w 4193197"/>
                    <a:gd name="connsiteY2" fmla="*/ 3293729 h 4732973"/>
                    <a:gd name="connsiteX3" fmla="*/ 3694648 w 4193197"/>
                    <a:gd name="connsiteY3" fmla="*/ 3319074 h 4732973"/>
                    <a:gd name="connsiteX4" fmla="*/ 3739953 w 4193197"/>
                    <a:gd name="connsiteY4" fmla="*/ 2864275 h 4732973"/>
                    <a:gd name="connsiteX5" fmla="*/ 3894780 w 4193197"/>
                    <a:gd name="connsiteY5" fmla="*/ 2718892 h 4732973"/>
                    <a:gd name="connsiteX6" fmla="*/ 3849533 w 4193197"/>
                    <a:gd name="connsiteY6" fmla="*/ 2632528 h 4732973"/>
                    <a:gd name="connsiteX7" fmla="*/ 3937577 w 4193197"/>
                    <a:gd name="connsiteY7" fmla="*/ 2536450 h 4732973"/>
                    <a:gd name="connsiteX8" fmla="*/ 3870902 w 4193197"/>
                    <a:gd name="connsiteY8" fmla="*/ 2327728 h 4732973"/>
                    <a:gd name="connsiteX9" fmla="*/ 4193179 w 4193197"/>
                    <a:gd name="connsiteY9" fmla="*/ 2118179 h 4732973"/>
                    <a:gd name="connsiteX10" fmla="*/ 3777308 w 4193197"/>
                    <a:gd name="connsiteY10" fmla="*/ 1501455 h 4732973"/>
                    <a:gd name="connsiteX11" fmla="*/ 2185723 w 4193197"/>
                    <a:gd name="connsiteY11" fmla="*/ 398 h 4732973"/>
                    <a:gd name="connsiteX12" fmla="*/ 734030 w 4193197"/>
                    <a:gd name="connsiteY12" fmla="*/ 949751 h 4732973"/>
                    <a:gd name="connsiteX13" fmla="*/ 1201500 w 4193197"/>
                    <a:gd name="connsiteY13" fmla="*/ 2874629 h 4732973"/>
                    <a:gd name="connsiteX14" fmla="*/ 0 w 4193197"/>
                    <a:gd name="connsiteY14" fmla="*/ 4732973 h 4732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93197" h="4732973">
                      <a:moveTo>
                        <a:pt x="2279716" y="2810605"/>
                      </a:moveTo>
                      <a:cubicBezTo>
                        <a:pt x="2279699" y="2813553"/>
                        <a:pt x="2293118" y="3074893"/>
                        <a:pt x="2357263" y="3138827"/>
                      </a:cubicBezTo>
                      <a:cubicBezTo>
                        <a:pt x="2421408" y="3202761"/>
                        <a:pt x="2602241" y="3253640"/>
                        <a:pt x="2817602" y="3293729"/>
                      </a:cubicBezTo>
                      <a:cubicBezTo>
                        <a:pt x="3120276" y="3327299"/>
                        <a:pt x="3353266" y="3509408"/>
                        <a:pt x="3694648" y="3319074"/>
                      </a:cubicBezTo>
                      <a:cubicBezTo>
                        <a:pt x="3836971" y="3193980"/>
                        <a:pt x="3740754" y="3068884"/>
                        <a:pt x="3739953" y="2864275"/>
                      </a:cubicBezTo>
                      <a:cubicBezTo>
                        <a:pt x="3775679" y="2764000"/>
                        <a:pt x="3886456" y="2820251"/>
                        <a:pt x="3894780" y="2718892"/>
                      </a:cubicBezTo>
                      <a:cubicBezTo>
                        <a:pt x="3894481" y="2664585"/>
                        <a:pt x="3872007" y="2666128"/>
                        <a:pt x="3849533" y="2632528"/>
                      </a:cubicBezTo>
                      <a:cubicBezTo>
                        <a:pt x="3878881" y="2600502"/>
                        <a:pt x="3931042" y="2591288"/>
                        <a:pt x="3937577" y="2536450"/>
                      </a:cubicBezTo>
                      <a:cubicBezTo>
                        <a:pt x="3940460" y="2477004"/>
                        <a:pt x="3869273" y="2411880"/>
                        <a:pt x="3870902" y="2327728"/>
                      </a:cubicBezTo>
                      <a:cubicBezTo>
                        <a:pt x="3906766" y="2247276"/>
                        <a:pt x="4161291" y="2258266"/>
                        <a:pt x="4193179" y="2118179"/>
                      </a:cubicBezTo>
                      <a:cubicBezTo>
                        <a:pt x="4196354" y="1985492"/>
                        <a:pt x="3794012" y="1785217"/>
                        <a:pt x="3777308" y="1501455"/>
                      </a:cubicBezTo>
                      <a:cubicBezTo>
                        <a:pt x="3788793" y="-20640"/>
                        <a:pt x="2469409" y="9939"/>
                        <a:pt x="2185723" y="398"/>
                      </a:cubicBezTo>
                      <a:cubicBezTo>
                        <a:pt x="1833552" y="-11446"/>
                        <a:pt x="986143" y="239133"/>
                        <a:pt x="734030" y="949751"/>
                      </a:cubicBezTo>
                      <a:cubicBezTo>
                        <a:pt x="415922" y="2117157"/>
                        <a:pt x="1089409" y="2189270"/>
                        <a:pt x="1201500" y="2874629"/>
                      </a:cubicBezTo>
                      <a:cubicBezTo>
                        <a:pt x="1152798" y="3891375"/>
                        <a:pt x="200250" y="4412473"/>
                        <a:pt x="0" y="4732973"/>
                      </a:cubicBezTo>
                    </a:path>
                  </a:pathLst>
                </a:custGeom>
                <a:ln w="38100">
                  <a:solidFill>
                    <a:schemeClr val="accent6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" name="Round Same Side Corner Rectangle 9">
                  <a:extLst>
                    <a:ext uri="{FF2B5EF4-FFF2-40B4-BE49-F238E27FC236}">
                      <a16:creationId xmlns:a16="http://schemas.microsoft.com/office/drawing/2014/main" id="{55A7D70B-14F7-4D4F-9792-04B66A3D8F9D}"/>
                    </a:ext>
                  </a:extLst>
                </p:cNvPr>
                <p:cNvSpPr/>
                <p:nvPr/>
              </p:nvSpPr>
              <p:spPr>
                <a:xfrm rot="10800000">
                  <a:off x="4326391" y="4080639"/>
                  <a:ext cx="198721" cy="334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21" h="334249">
                      <a:moveTo>
                        <a:pt x="198721" y="334249"/>
                      </a:moveTo>
                      <a:lnTo>
                        <a:pt x="0" y="334249"/>
                      </a:lnTo>
                      <a:lnTo>
                        <a:pt x="0" y="111716"/>
                      </a:lnTo>
                      <a:cubicBezTo>
                        <a:pt x="0" y="93424"/>
                        <a:pt x="14829" y="78595"/>
                        <a:pt x="33121" y="78595"/>
                      </a:cubicBezTo>
                      <a:lnTo>
                        <a:pt x="45876" y="78595"/>
                      </a:lnTo>
                      <a:lnTo>
                        <a:pt x="45876" y="17828"/>
                      </a:lnTo>
                      <a:cubicBezTo>
                        <a:pt x="45876" y="7982"/>
                        <a:pt x="53858" y="0"/>
                        <a:pt x="63704" y="0"/>
                      </a:cubicBezTo>
                      <a:lnTo>
                        <a:pt x="135016" y="0"/>
                      </a:lnTo>
                      <a:cubicBezTo>
                        <a:pt x="144862" y="0"/>
                        <a:pt x="152844" y="7982"/>
                        <a:pt x="152844" y="17828"/>
                      </a:cubicBezTo>
                      <a:lnTo>
                        <a:pt x="152844" y="78595"/>
                      </a:lnTo>
                      <a:lnTo>
                        <a:pt x="165600" y="78595"/>
                      </a:lnTo>
                      <a:cubicBezTo>
                        <a:pt x="183892" y="78595"/>
                        <a:pt x="198721" y="93424"/>
                        <a:pt x="198721" y="1117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381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5314FB7-24C8-4CF2-B70F-94286BABA314}"/>
                  </a:ext>
                </a:extLst>
              </p:cNvPr>
              <p:cNvGrpSpPr/>
              <p:nvPr/>
            </p:nvGrpSpPr>
            <p:grpSpPr>
              <a:xfrm>
                <a:off x="2571730" y="2390033"/>
                <a:ext cx="1274175" cy="2088232"/>
                <a:chOff x="3773339" y="2132856"/>
                <a:chExt cx="1274175" cy="2088232"/>
              </a:xfrm>
            </p:grpSpPr>
            <p:pic>
              <p:nvPicPr>
                <p:cNvPr id="7" name="그림 5">
                  <a:extLst>
                    <a:ext uri="{FF2B5EF4-FFF2-40B4-BE49-F238E27FC236}">
                      <a16:creationId xmlns:a16="http://schemas.microsoft.com/office/drawing/2014/main" id="{21EC4588-CBEB-441D-A0E2-CA7E207A16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3339" y="2132856"/>
                  <a:ext cx="1274175" cy="2088232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595CC44-1451-4902-B795-95CF0D86B77C}"/>
                    </a:ext>
                  </a:extLst>
                </p:cNvPr>
                <p:cNvSpPr/>
                <p:nvPr/>
              </p:nvSpPr>
              <p:spPr>
                <a:xfrm>
                  <a:off x="4008346" y="2446798"/>
                  <a:ext cx="831717" cy="12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330200" dist="12700" sx="102000" sy="102000" algn="ctr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8C8C61C7-F00C-4673-9D3D-8EDA3F1F7FDF}"/>
                </a:ext>
              </a:extLst>
            </p:cNvPr>
            <p:cNvSpPr/>
            <p:nvPr/>
          </p:nvSpPr>
          <p:spPr>
            <a:xfrm>
              <a:off x="2926978" y="2956652"/>
              <a:ext cx="592928" cy="718651"/>
            </a:xfrm>
            <a:custGeom>
              <a:avLst/>
              <a:gdLst/>
              <a:ahLst/>
              <a:cxnLst/>
              <a:rect l="l" t="t" r="r" b="b"/>
              <a:pathLst>
                <a:path w="3254409" h="3944462">
                  <a:moveTo>
                    <a:pt x="1259449" y="3654708"/>
                  </a:moveTo>
                  <a:lnTo>
                    <a:pt x="2056275" y="3654708"/>
                  </a:lnTo>
                  <a:lnTo>
                    <a:pt x="2056275" y="3799585"/>
                  </a:lnTo>
                  <a:cubicBezTo>
                    <a:pt x="2056275" y="3879598"/>
                    <a:pt x="1877900" y="3944462"/>
                    <a:pt x="1657862" y="3944462"/>
                  </a:cubicBezTo>
                  <a:cubicBezTo>
                    <a:pt x="1437825" y="3944462"/>
                    <a:pt x="1259449" y="3879598"/>
                    <a:pt x="1259449" y="3799585"/>
                  </a:cubicBezTo>
                  <a:close/>
                  <a:moveTo>
                    <a:pt x="1261196" y="3409579"/>
                  </a:moveTo>
                  <a:lnTo>
                    <a:pt x="2054529" y="3409579"/>
                  </a:lnTo>
                  <a:cubicBezTo>
                    <a:pt x="2095500" y="3409579"/>
                    <a:pt x="2128714" y="3442793"/>
                    <a:pt x="2128714" y="3483764"/>
                  </a:cubicBezTo>
                  <a:lnTo>
                    <a:pt x="2128714" y="3516511"/>
                  </a:lnTo>
                  <a:cubicBezTo>
                    <a:pt x="2128714" y="3557481"/>
                    <a:pt x="2095500" y="3590696"/>
                    <a:pt x="2054529" y="3590696"/>
                  </a:cubicBezTo>
                  <a:lnTo>
                    <a:pt x="1261196" y="3590696"/>
                  </a:lnTo>
                  <a:cubicBezTo>
                    <a:pt x="1220225" y="3590696"/>
                    <a:pt x="1187011" y="3557481"/>
                    <a:pt x="1187011" y="3516511"/>
                  </a:cubicBezTo>
                  <a:lnTo>
                    <a:pt x="1187011" y="3483764"/>
                  </a:lnTo>
                  <a:cubicBezTo>
                    <a:pt x="1187011" y="3442793"/>
                    <a:pt x="1220225" y="3409579"/>
                    <a:pt x="1261196" y="3409579"/>
                  </a:cubicBezTo>
                  <a:close/>
                  <a:moveTo>
                    <a:pt x="1224976" y="3164451"/>
                  </a:moveTo>
                  <a:lnTo>
                    <a:pt x="2090747" y="3164451"/>
                  </a:lnTo>
                  <a:cubicBezTo>
                    <a:pt x="2131719" y="3164451"/>
                    <a:pt x="2164933" y="3197665"/>
                    <a:pt x="2164933" y="3238636"/>
                  </a:cubicBezTo>
                  <a:lnTo>
                    <a:pt x="2164933" y="3271382"/>
                  </a:lnTo>
                  <a:cubicBezTo>
                    <a:pt x="2164933" y="3312353"/>
                    <a:pt x="2131719" y="3345567"/>
                    <a:pt x="2090747" y="3345567"/>
                  </a:cubicBezTo>
                  <a:lnTo>
                    <a:pt x="1224976" y="3345567"/>
                  </a:lnTo>
                  <a:cubicBezTo>
                    <a:pt x="1184005" y="3345567"/>
                    <a:pt x="1150791" y="3312353"/>
                    <a:pt x="1150791" y="3271382"/>
                  </a:cubicBezTo>
                  <a:lnTo>
                    <a:pt x="1150791" y="3238636"/>
                  </a:lnTo>
                  <a:cubicBezTo>
                    <a:pt x="1150791" y="3197665"/>
                    <a:pt x="1184005" y="3164451"/>
                    <a:pt x="1224976" y="3164451"/>
                  </a:cubicBezTo>
                  <a:close/>
                  <a:moveTo>
                    <a:pt x="1188757" y="2919322"/>
                  </a:moveTo>
                  <a:lnTo>
                    <a:pt x="2126967" y="2919322"/>
                  </a:lnTo>
                  <a:cubicBezTo>
                    <a:pt x="2167938" y="2919322"/>
                    <a:pt x="2201152" y="2952536"/>
                    <a:pt x="2201152" y="2993507"/>
                  </a:cubicBezTo>
                  <a:lnTo>
                    <a:pt x="2201152" y="3026254"/>
                  </a:lnTo>
                  <a:cubicBezTo>
                    <a:pt x="2201152" y="3067224"/>
                    <a:pt x="2167938" y="3100439"/>
                    <a:pt x="2126967" y="3100439"/>
                  </a:cubicBezTo>
                  <a:lnTo>
                    <a:pt x="1188757" y="3100439"/>
                  </a:lnTo>
                  <a:cubicBezTo>
                    <a:pt x="1147785" y="3100439"/>
                    <a:pt x="1114571" y="3067224"/>
                    <a:pt x="1114571" y="3026254"/>
                  </a:cubicBezTo>
                  <a:lnTo>
                    <a:pt x="1114571" y="2993507"/>
                  </a:lnTo>
                  <a:cubicBezTo>
                    <a:pt x="1114571" y="2952536"/>
                    <a:pt x="1147785" y="2919322"/>
                    <a:pt x="1188757" y="2919322"/>
                  </a:cubicBezTo>
                  <a:close/>
                  <a:moveTo>
                    <a:pt x="1574533" y="1620510"/>
                  </a:moveTo>
                  <a:cubicBezTo>
                    <a:pt x="1552384" y="1644018"/>
                    <a:pt x="1521864" y="1658080"/>
                    <a:pt x="1488300" y="1658080"/>
                  </a:cubicBezTo>
                  <a:cubicBezTo>
                    <a:pt x="1460798" y="1658080"/>
                    <a:pt x="1435338" y="1648638"/>
                    <a:pt x="1416032" y="1630675"/>
                  </a:cubicBezTo>
                  <a:lnTo>
                    <a:pt x="1584647" y="2695264"/>
                  </a:lnTo>
                  <a:lnTo>
                    <a:pt x="1650915" y="2694732"/>
                  </a:lnTo>
                  <a:lnTo>
                    <a:pt x="1650915" y="2694695"/>
                  </a:lnTo>
                  <a:lnTo>
                    <a:pt x="1653298" y="2694714"/>
                  </a:lnTo>
                  <a:lnTo>
                    <a:pt x="1655679" y="2694695"/>
                  </a:lnTo>
                  <a:lnTo>
                    <a:pt x="1655679" y="2694732"/>
                  </a:lnTo>
                  <a:lnTo>
                    <a:pt x="1721162" y="2695258"/>
                  </a:lnTo>
                  <a:lnTo>
                    <a:pt x="1887727" y="1643609"/>
                  </a:lnTo>
                  <a:cubicBezTo>
                    <a:pt x="1871593" y="1653234"/>
                    <a:pt x="1852936" y="1658080"/>
                    <a:pt x="1833231" y="1658080"/>
                  </a:cubicBezTo>
                  <a:cubicBezTo>
                    <a:pt x="1799667" y="1658080"/>
                    <a:pt x="1769147" y="1644018"/>
                    <a:pt x="1746999" y="1620510"/>
                  </a:cubicBezTo>
                  <a:cubicBezTo>
                    <a:pt x="1724849" y="1644018"/>
                    <a:pt x="1694329" y="1658080"/>
                    <a:pt x="1660766" y="1658080"/>
                  </a:cubicBezTo>
                  <a:cubicBezTo>
                    <a:pt x="1627202" y="1658080"/>
                    <a:pt x="1596682" y="1644018"/>
                    <a:pt x="1574533" y="1620510"/>
                  </a:cubicBezTo>
                  <a:close/>
                  <a:moveTo>
                    <a:pt x="3254409" y="1194373"/>
                  </a:moveTo>
                  <a:lnTo>
                    <a:pt x="3254409" y="1446373"/>
                  </a:lnTo>
                  <a:lnTo>
                    <a:pt x="2894409" y="1395973"/>
                  </a:lnTo>
                  <a:lnTo>
                    <a:pt x="2894409" y="1244773"/>
                  </a:lnTo>
                  <a:close/>
                  <a:moveTo>
                    <a:pt x="0" y="1194373"/>
                  </a:moveTo>
                  <a:lnTo>
                    <a:pt x="360000" y="1244773"/>
                  </a:lnTo>
                  <a:lnTo>
                    <a:pt x="360000" y="1395973"/>
                  </a:lnTo>
                  <a:lnTo>
                    <a:pt x="0" y="1446373"/>
                  </a:lnTo>
                  <a:close/>
                  <a:moveTo>
                    <a:pt x="1650915" y="686852"/>
                  </a:moveTo>
                  <a:cubicBezTo>
                    <a:pt x="1164505" y="687423"/>
                    <a:pt x="770387" y="1081929"/>
                    <a:pt x="770387" y="1568485"/>
                  </a:cubicBezTo>
                  <a:cubicBezTo>
                    <a:pt x="770387" y="1897865"/>
                    <a:pt x="1005466" y="2222947"/>
                    <a:pt x="1190556" y="2371462"/>
                  </a:cubicBezTo>
                  <a:cubicBezTo>
                    <a:pt x="1274950" y="2469103"/>
                    <a:pt x="1268259" y="2471104"/>
                    <a:pt x="1302554" y="2596072"/>
                  </a:cubicBezTo>
                  <a:cubicBezTo>
                    <a:pt x="1316217" y="2683697"/>
                    <a:pt x="1288538" y="2692455"/>
                    <a:pt x="1367056" y="2697010"/>
                  </a:cubicBezTo>
                  <a:lnTo>
                    <a:pt x="1424224" y="2696551"/>
                  </a:lnTo>
                  <a:lnTo>
                    <a:pt x="1231891" y="1482210"/>
                  </a:lnTo>
                  <a:cubicBezTo>
                    <a:pt x="1225156" y="1439688"/>
                    <a:pt x="1254167" y="1399758"/>
                    <a:pt x="1296689" y="1393023"/>
                  </a:cubicBezTo>
                  <a:lnTo>
                    <a:pt x="1299400" y="1392594"/>
                  </a:lnTo>
                  <a:cubicBezTo>
                    <a:pt x="1338047" y="1386473"/>
                    <a:pt x="1374553" y="1409880"/>
                    <a:pt x="1384555" y="1446557"/>
                  </a:cubicBezTo>
                  <a:cubicBezTo>
                    <a:pt x="1405249" y="1408365"/>
                    <a:pt x="1444141" y="1384022"/>
                    <a:pt x="1488300" y="1384022"/>
                  </a:cubicBezTo>
                  <a:cubicBezTo>
                    <a:pt x="1521864" y="1384022"/>
                    <a:pt x="1552384" y="1398085"/>
                    <a:pt x="1574533" y="1421593"/>
                  </a:cubicBezTo>
                  <a:cubicBezTo>
                    <a:pt x="1596682" y="1398085"/>
                    <a:pt x="1627202" y="1384022"/>
                    <a:pt x="1660766" y="1384022"/>
                  </a:cubicBezTo>
                  <a:cubicBezTo>
                    <a:pt x="1694329" y="1384022"/>
                    <a:pt x="1724849" y="1398085"/>
                    <a:pt x="1746999" y="1421593"/>
                  </a:cubicBezTo>
                  <a:cubicBezTo>
                    <a:pt x="1769147" y="1398085"/>
                    <a:pt x="1799667" y="1384022"/>
                    <a:pt x="1833231" y="1384022"/>
                  </a:cubicBezTo>
                  <a:cubicBezTo>
                    <a:pt x="1870523" y="1384022"/>
                    <a:pt x="1904060" y="1401383"/>
                    <a:pt x="1926459" y="1429718"/>
                  </a:cubicBezTo>
                  <a:cubicBezTo>
                    <a:pt x="1940429" y="1399945"/>
                    <a:pt x="1972972" y="1382212"/>
                    <a:pt x="2007193" y="1387633"/>
                  </a:cubicBezTo>
                  <a:lnTo>
                    <a:pt x="2009904" y="1388062"/>
                  </a:lnTo>
                  <a:cubicBezTo>
                    <a:pt x="2052427" y="1394797"/>
                    <a:pt x="2081437" y="1434727"/>
                    <a:pt x="2074703" y="1477248"/>
                  </a:cubicBezTo>
                  <a:lnTo>
                    <a:pt x="1881585" y="2696545"/>
                  </a:lnTo>
                  <a:lnTo>
                    <a:pt x="1939537" y="2697010"/>
                  </a:lnTo>
                  <a:cubicBezTo>
                    <a:pt x="2018055" y="2692455"/>
                    <a:pt x="1990377" y="2683697"/>
                    <a:pt x="2004039" y="2596072"/>
                  </a:cubicBezTo>
                  <a:cubicBezTo>
                    <a:pt x="2038334" y="2471104"/>
                    <a:pt x="2031644" y="2469103"/>
                    <a:pt x="2116037" y="2371462"/>
                  </a:cubicBezTo>
                  <a:cubicBezTo>
                    <a:pt x="2301127" y="2222947"/>
                    <a:pt x="2536206" y="1897865"/>
                    <a:pt x="2536206" y="1568485"/>
                  </a:cubicBezTo>
                  <a:cubicBezTo>
                    <a:pt x="2536206" y="1081929"/>
                    <a:pt x="2142089" y="687423"/>
                    <a:pt x="1655679" y="686852"/>
                  </a:cubicBezTo>
                  <a:lnTo>
                    <a:pt x="1655679" y="687071"/>
                  </a:lnTo>
                  <a:lnTo>
                    <a:pt x="1653298" y="686887"/>
                  </a:lnTo>
                  <a:lnTo>
                    <a:pt x="1650915" y="687071"/>
                  </a:lnTo>
                  <a:close/>
                  <a:moveTo>
                    <a:pt x="1651270" y="468000"/>
                  </a:moveTo>
                  <a:lnTo>
                    <a:pt x="1653298" y="468156"/>
                  </a:lnTo>
                  <a:lnTo>
                    <a:pt x="1655324" y="468000"/>
                  </a:lnTo>
                  <a:cubicBezTo>
                    <a:pt x="2251596" y="468000"/>
                    <a:pt x="2734970" y="951374"/>
                    <a:pt x="2734970" y="1547647"/>
                  </a:cubicBezTo>
                  <a:cubicBezTo>
                    <a:pt x="2734970" y="1951147"/>
                    <a:pt x="2446871" y="2349377"/>
                    <a:pt x="2220195" y="2531148"/>
                  </a:cubicBezTo>
                  <a:cubicBezTo>
                    <a:pt x="2152664" y="2608950"/>
                    <a:pt x="2182466" y="2649832"/>
                    <a:pt x="2167955" y="2751256"/>
                  </a:cubicBezTo>
                  <a:cubicBezTo>
                    <a:pt x="2130228" y="2829553"/>
                    <a:pt x="2096483" y="2854590"/>
                    <a:pt x="2029795" y="2854590"/>
                  </a:cubicBezTo>
                  <a:lnTo>
                    <a:pt x="1653298" y="2853242"/>
                  </a:lnTo>
                  <a:lnTo>
                    <a:pt x="1276798" y="2854590"/>
                  </a:lnTo>
                  <a:cubicBezTo>
                    <a:pt x="1210112" y="2854590"/>
                    <a:pt x="1176366" y="2829553"/>
                    <a:pt x="1138638" y="2751256"/>
                  </a:cubicBezTo>
                  <a:cubicBezTo>
                    <a:pt x="1124127" y="2649832"/>
                    <a:pt x="1153930" y="2608950"/>
                    <a:pt x="1086399" y="2531148"/>
                  </a:cubicBezTo>
                  <a:cubicBezTo>
                    <a:pt x="859722" y="2349377"/>
                    <a:pt x="571623" y="1951147"/>
                    <a:pt x="571623" y="1547647"/>
                  </a:cubicBezTo>
                  <a:cubicBezTo>
                    <a:pt x="571623" y="951374"/>
                    <a:pt x="1054998" y="468000"/>
                    <a:pt x="1651270" y="468000"/>
                  </a:cubicBezTo>
                  <a:close/>
                  <a:moveTo>
                    <a:pt x="2572549" y="249121"/>
                  </a:moveTo>
                  <a:lnTo>
                    <a:pt x="2765592" y="411103"/>
                  </a:lnTo>
                  <a:lnTo>
                    <a:pt x="2495580" y="654483"/>
                  </a:lnTo>
                  <a:lnTo>
                    <a:pt x="2379754" y="557293"/>
                  </a:lnTo>
                  <a:close/>
                  <a:moveTo>
                    <a:pt x="663986" y="249121"/>
                  </a:moveTo>
                  <a:lnTo>
                    <a:pt x="856781" y="557293"/>
                  </a:lnTo>
                  <a:lnTo>
                    <a:pt x="740955" y="654483"/>
                  </a:lnTo>
                  <a:lnTo>
                    <a:pt x="470943" y="411103"/>
                  </a:lnTo>
                  <a:close/>
                  <a:moveTo>
                    <a:pt x="1527296" y="0"/>
                  </a:moveTo>
                  <a:lnTo>
                    <a:pt x="1779296" y="0"/>
                  </a:lnTo>
                  <a:lnTo>
                    <a:pt x="1728896" y="360000"/>
                  </a:lnTo>
                  <a:lnTo>
                    <a:pt x="1577696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5DB10-C643-4D91-9269-D9B474A85220}"/>
              </a:ext>
            </a:extLst>
          </p:cNvPr>
          <p:cNvGrpSpPr/>
          <p:nvPr/>
        </p:nvGrpSpPr>
        <p:grpSpPr>
          <a:xfrm>
            <a:off x="6828186" y="3238856"/>
            <a:ext cx="5114154" cy="2809881"/>
            <a:chOff x="-548507" y="477868"/>
            <a:chExt cx="11570449" cy="635717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24885B-C898-4AB7-944C-1DF84D1C5AD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2D79D5-236B-49A5-97D8-F933FF1C014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999FFB-043C-4F50-90E1-CF988B668DB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154D0D-938A-4985-AE6C-FB759D76A87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DB69B6-87D5-4D6D-AC9A-8DA6B9CC27C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0B8F01-EC19-4DCB-8130-22EB5E7DE70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03FE3FAA-E038-48C8-8D2E-2BBC6403089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2DAB0F-038F-4292-9BAE-F7E85A585DF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1DC705B-C19A-475B-8CFB-77285FBB2A5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E8C21D7-DCEA-417A-AC27-F10FD83E348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6B287D0-E2C9-48EF-95EF-B03725180AC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170727-7D8F-44DC-8BE7-93E955672B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E7C10B-C317-468F-A496-438520C5CF79}"/>
              </a:ext>
            </a:extLst>
          </p:cNvPr>
          <p:cNvGrpSpPr/>
          <p:nvPr/>
        </p:nvGrpSpPr>
        <p:grpSpPr>
          <a:xfrm>
            <a:off x="4343890" y="2073767"/>
            <a:ext cx="2208248" cy="3881984"/>
            <a:chOff x="715791" y="1586128"/>
            <a:chExt cx="2664296" cy="4683693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9880A6E0-BE0F-4513-9B60-ED8BF9B43AB4}"/>
                </a:ext>
              </a:extLst>
            </p:cNvPr>
            <p:cNvGrpSpPr/>
            <p:nvPr/>
          </p:nvGrpSpPr>
          <p:grpSpPr>
            <a:xfrm>
              <a:off x="715791" y="1586128"/>
              <a:ext cx="2664296" cy="4683693"/>
              <a:chOff x="445712" y="1449040"/>
              <a:chExt cx="2113018" cy="3924176"/>
            </a:xfrm>
          </p:grpSpPr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id="{B7174DDD-0473-4BDB-B945-8A68C2937EE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76DFFB9-2526-4FCD-9702-76ED243B9F9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3" name="Group 6">
                <a:extLst>
                  <a:ext uri="{FF2B5EF4-FFF2-40B4-BE49-F238E27FC236}">
                    <a16:creationId xmlns:a16="http://schemas.microsoft.com/office/drawing/2014/main" id="{A7D1E4B0-371A-4524-A7D9-54D0374EBC31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17148763-DFD8-45D0-91FE-FBE3D41332A5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5" name="Rounded Rectangle 8">
                  <a:extLst>
                    <a:ext uri="{FF2B5EF4-FFF2-40B4-BE49-F238E27FC236}">
                      <a16:creationId xmlns:a16="http://schemas.microsoft.com/office/drawing/2014/main" id="{2070E687-9790-475F-8956-7503E24B42C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8E3DB0F-E217-488B-AA03-0C952C42C902}"/>
                </a:ext>
              </a:extLst>
            </p:cNvPr>
            <p:cNvGrpSpPr/>
            <p:nvPr/>
          </p:nvGrpSpPr>
          <p:grpSpPr>
            <a:xfrm>
              <a:off x="871697" y="1808194"/>
              <a:ext cx="2365279" cy="4002665"/>
              <a:chOff x="871697" y="1808194"/>
              <a:chExt cx="3661270" cy="240060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E2B6ACE-B1EA-414E-95A3-33015F8791A4}"/>
                  </a:ext>
                </a:extLst>
              </p:cNvPr>
              <p:cNvSpPr/>
              <p:nvPr/>
            </p:nvSpPr>
            <p:spPr>
              <a:xfrm>
                <a:off x="871697" y="1959577"/>
                <a:ext cx="3661270" cy="223744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65143FB-CDEE-479C-8B38-680CE8AFB855}"/>
                  </a:ext>
                </a:extLst>
              </p:cNvPr>
              <p:cNvSpPr/>
              <p:nvPr/>
            </p:nvSpPr>
            <p:spPr>
              <a:xfrm>
                <a:off x="2111225" y="1808194"/>
                <a:ext cx="2421741" cy="240060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25C192-839A-4528-B635-404101105A89}"/>
              </a:ext>
            </a:extLst>
          </p:cNvPr>
          <p:cNvGrpSpPr/>
          <p:nvPr/>
        </p:nvGrpSpPr>
        <p:grpSpPr>
          <a:xfrm>
            <a:off x="503345" y="3626894"/>
            <a:ext cx="6043759" cy="2724815"/>
            <a:chOff x="503345" y="1231402"/>
            <a:chExt cx="11357067" cy="51203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38A101-3785-492F-A018-4597EA5D937F}"/>
                </a:ext>
              </a:extLst>
            </p:cNvPr>
            <p:cNvGrpSpPr/>
            <p:nvPr/>
          </p:nvGrpSpPr>
          <p:grpSpPr>
            <a:xfrm>
              <a:off x="1994058" y="4428547"/>
              <a:ext cx="8203884" cy="1923163"/>
              <a:chOff x="381853" y="4955396"/>
              <a:chExt cx="11336613" cy="149187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3686461-2217-43DF-AD4B-6D91A50D9CDF}"/>
                  </a:ext>
                </a:extLst>
              </p:cNvPr>
              <p:cNvSpPr/>
              <p:nvPr/>
            </p:nvSpPr>
            <p:spPr>
              <a:xfrm>
                <a:off x="381853" y="4955396"/>
                <a:ext cx="5712918" cy="1491871"/>
              </a:xfrm>
              <a:custGeom>
                <a:avLst/>
                <a:gdLst>
                  <a:gd name="connsiteX0" fmla="*/ 5655946 w 7915276"/>
                  <a:gd name="connsiteY0" fmla="*/ 914400 h 1920240"/>
                  <a:gd name="connsiteX1" fmla="*/ 5697856 w 7915276"/>
                  <a:gd name="connsiteY1" fmla="*/ 914400 h 1920240"/>
                  <a:gd name="connsiteX2" fmla="*/ 5743576 w 7915276"/>
                  <a:gd name="connsiteY2" fmla="*/ 960120 h 1920240"/>
                  <a:gd name="connsiteX3" fmla="*/ 5697856 w 7915276"/>
                  <a:gd name="connsiteY3" fmla="*/ 1005840 h 1920240"/>
                  <a:gd name="connsiteX4" fmla="*/ 5655946 w 7915276"/>
                  <a:gd name="connsiteY4" fmla="*/ 1005840 h 1920240"/>
                  <a:gd name="connsiteX5" fmla="*/ 5610226 w 7915276"/>
                  <a:gd name="connsiteY5" fmla="*/ 960120 h 1920240"/>
                  <a:gd name="connsiteX6" fmla="*/ 5655946 w 7915276"/>
                  <a:gd name="connsiteY6" fmla="*/ 914400 h 1920240"/>
                  <a:gd name="connsiteX7" fmla="*/ 1514477 w 7915276"/>
                  <a:gd name="connsiteY7" fmla="*/ 868680 h 1920240"/>
                  <a:gd name="connsiteX8" fmla="*/ 1581151 w 7915276"/>
                  <a:gd name="connsiteY8" fmla="*/ 935355 h 1920240"/>
                  <a:gd name="connsiteX9" fmla="*/ 1581151 w 7915276"/>
                  <a:gd name="connsiteY9" fmla="*/ 984885 h 1920240"/>
                  <a:gd name="connsiteX10" fmla="*/ 1514477 w 7915276"/>
                  <a:gd name="connsiteY10" fmla="*/ 1051560 h 1920240"/>
                  <a:gd name="connsiteX11" fmla="*/ 1447801 w 7915276"/>
                  <a:gd name="connsiteY11" fmla="*/ 984885 h 1920240"/>
                  <a:gd name="connsiteX12" fmla="*/ 1447801 w 7915276"/>
                  <a:gd name="connsiteY12" fmla="*/ 935355 h 1920240"/>
                  <a:gd name="connsiteX13" fmla="*/ 1514477 w 7915276"/>
                  <a:gd name="connsiteY13" fmla="*/ 868680 h 1920240"/>
                  <a:gd name="connsiteX14" fmla="*/ 1695451 w 7915276"/>
                  <a:gd name="connsiteY14" fmla="*/ 822960 h 1920240"/>
                  <a:gd name="connsiteX15" fmla="*/ 1762126 w 7915276"/>
                  <a:gd name="connsiteY15" fmla="*/ 889635 h 1920240"/>
                  <a:gd name="connsiteX16" fmla="*/ 1762126 w 7915276"/>
                  <a:gd name="connsiteY16" fmla="*/ 1030605 h 1920240"/>
                  <a:gd name="connsiteX17" fmla="*/ 1695451 w 7915276"/>
                  <a:gd name="connsiteY17" fmla="*/ 1097280 h 1920240"/>
                  <a:gd name="connsiteX18" fmla="*/ 1628777 w 7915276"/>
                  <a:gd name="connsiteY18" fmla="*/ 1030605 h 1920240"/>
                  <a:gd name="connsiteX19" fmla="*/ 1628777 w 7915276"/>
                  <a:gd name="connsiteY19" fmla="*/ 889635 h 1920240"/>
                  <a:gd name="connsiteX20" fmla="*/ 1695451 w 7915276"/>
                  <a:gd name="connsiteY20" fmla="*/ 822960 h 1920240"/>
                  <a:gd name="connsiteX21" fmla="*/ 1152526 w 7915276"/>
                  <a:gd name="connsiteY21" fmla="*/ 822960 h 1920240"/>
                  <a:gd name="connsiteX22" fmla="*/ 1219202 w 7915276"/>
                  <a:gd name="connsiteY22" fmla="*/ 889635 h 1920240"/>
                  <a:gd name="connsiteX23" fmla="*/ 1219202 w 7915276"/>
                  <a:gd name="connsiteY23" fmla="*/ 1030605 h 1920240"/>
                  <a:gd name="connsiteX24" fmla="*/ 1152526 w 7915276"/>
                  <a:gd name="connsiteY24" fmla="*/ 1097280 h 1920240"/>
                  <a:gd name="connsiteX25" fmla="*/ 1085851 w 7915276"/>
                  <a:gd name="connsiteY25" fmla="*/ 1030605 h 1920240"/>
                  <a:gd name="connsiteX26" fmla="*/ 1085851 w 7915276"/>
                  <a:gd name="connsiteY26" fmla="*/ 889635 h 1920240"/>
                  <a:gd name="connsiteX27" fmla="*/ 1152526 w 7915276"/>
                  <a:gd name="connsiteY27" fmla="*/ 822960 h 1920240"/>
                  <a:gd name="connsiteX28" fmla="*/ 7848601 w 7915276"/>
                  <a:gd name="connsiteY28" fmla="*/ 777240 h 1920240"/>
                  <a:gd name="connsiteX29" fmla="*/ 7915276 w 7915276"/>
                  <a:gd name="connsiteY29" fmla="*/ 843915 h 1920240"/>
                  <a:gd name="connsiteX30" fmla="*/ 7915276 w 7915276"/>
                  <a:gd name="connsiteY30" fmla="*/ 1076325 h 1920240"/>
                  <a:gd name="connsiteX31" fmla="*/ 7848601 w 7915276"/>
                  <a:gd name="connsiteY31" fmla="*/ 1143000 h 1920240"/>
                  <a:gd name="connsiteX32" fmla="*/ 7781926 w 7915276"/>
                  <a:gd name="connsiteY32" fmla="*/ 1076325 h 1920240"/>
                  <a:gd name="connsiteX33" fmla="*/ 7781926 w 7915276"/>
                  <a:gd name="connsiteY33" fmla="*/ 843915 h 1920240"/>
                  <a:gd name="connsiteX34" fmla="*/ 7848601 w 7915276"/>
                  <a:gd name="connsiteY34" fmla="*/ 777240 h 1920240"/>
                  <a:gd name="connsiteX35" fmla="*/ 1876426 w 7915276"/>
                  <a:gd name="connsiteY35" fmla="*/ 777240 h 1920240"/>
                  <a:gd name="connsiteX36" fmla="*/ 1943101 w 7915276"/>
                  <a:gd name="connsiteY36" fmla="*/ 843915 h 1920240"/>
                  <a:gd name="connsiteX37" fmla="*/ 1943101 w 7915276"/>
                  <a:gd name="connsiteY37" fmla="*/ 1076325 h 1920240"/>
                  <a:gd name="connsiteX38" fmla="*/ 1876426 w 7915276"/>
                  <a:gd name="connsiteY38" fmla="*/ 1143000 h 1920240"/>
                  <a:gd name="connsiteX39" fmla="*/ 1809751 w 7915276"/>
                  <a:gd name="connsiteY39" fmla="*/ 1076325 h 1920240"/>
                  <a:gd name="connsiteX40" fmla="*/ 1809751 w 7915276"/>
                  <a:gd name="connsiteY40" fmla="*/ 843915 h 1920240"/>
                  <a:gd name="connsiteX41" fmla="*/ 1876426 w 7915276"/>
                  <a:gd name="connsiteY41" fmla="*/ 777240 h 1920240"/>
                  <a:gd name="connsiteX42" fmla="*/ 1333501 w 7915276"/>
                  <a:gd name="connsiteY42" fmla="*/ 777240 h 1920240"/>
                  <a:gd name="connsiteX43" fmla="*/ 1400176 w 7915276"/>
                  <a:gd name="connsiteY43" fmla="*/ 843915 h 1920240"/>
                  <a:gd name="connsiteX44" fmla="*/ 1400176 w 7915276"/>
                  <a:gd name="connsiteY44" fmla="*/ 1076325 h 1920240"/>
                  <a:gd name="connsiteX45" fmla="*/ 1333501 w 7915276"/>
                  <a:gd name="connsiteY45" fmla="*/ 1143000 h 1920240"/>
                  <a:gd name="connsiteX46" fmla="*/ 1266826 w 7915276"/>
                  <a:gd name="connsiteY46" fmla="*/ 1076325 h 1920240"/>
                  <a:gd name="connsiteX47" fmla="*/ 1266826 w 7915276"/>
                  <a:gd name="connsiteY47" fmla="*/ 843915 h 1920240"/>
                  <a:gd name="connsiteX48" fmla="*/ 1333501 w 7915276"/>
                  <a:gd name="connsiteY48" fmla="*/ 777240 h 1920240"/>
                  <a:gd name="connsiteX49" fmla="*/ 7305676 w 7915276"/>
                  <a:gd name="connsiteY49" fmla="*/ 731520 h 1920240"/>
                  <a:gd name="connsiteX50" fmla="*/ 7372351 w 7915276"/>
                  <a:gd name="connsiteY50" fmla="*/ 798195 h 1920240"/>
                  <a:gd name="connsiteX51" fmla="*/ 7372351 w 7915276"/>
                  <a:gd name="connsiteY51" fmla="*/ 1122045 h 1920240"/>
                  <a:gd name="connsiteX52" fmla="*/ 7305676 w 7915276"/>
                  <a:gd name="connsiteY52" fmla="*/ 1188720 h 1920240"/>
                  <a:gd name="connsiteX53" fmla="*/ 7239001 w 7915276"/>
                  <a:gd name="connsiteY53" fmla="*/ 1122045 h 1920240"/>
                  <a:gd name="connsiteX54" fmla="*/ 7239001 w 7915276"/>
                  <a:gd name="connsiteY54" fmla="*/ 798195 h 1920240"/>
                  <a:gd name="connsiteX55" fmla="*/ 7305676 w 7915276"/>
                  <a:gd name="connsiteY55" fmla="*/ 731520 h 1920240"/>
                  <a:gd name="connsiteX56" fmla="*/ 5314951 w 7915276"/>
                  <a:gd name="connsiteY56" fmla="*/ 731520 h 1920240"/>
                  <a:gd name="connsiteX57" fmla="*/ 5381626 w 7915276"/>
                  <a:gd name="connsiteY57" fmla="*/ 798195 h 1920240"/>
                  <a:gd name="connsiteX58" fmla="*/ 5381626 w 7915276"/>
                  <a:gd name="connsiteY58" fmla="*/ 1122045 h 1920240"/>
                  <a:gd name="connsiteX59" fmla="*/ 5314951 w 7915276"/>
                  <a:gd name="connsiteY59" fmla="*/ 1188720 h 1920240"/>
                  <a:gd name="connsiteX60" fmla="*/ 5248276 w 7915276"/>
                  <a:gd name="connsiteY60" fmla="*/ 1122045 h 1920240"/>
                  <a:gd name="connsiteX61" fmla="*/ 5248276 w 7915276"/>
                  <a:gd name="connsiteY61" fmla="*/ 798195 h 1920240"/>
                  <a:gd name="connsiteX62" fmla="*/ 5314951 w 7915276"/>
                  <a:gd name="connsiteY62" fmla="*/ 731520 h 1920240"/>
                  <a:gd name="connsiteX63" fmla="*/ 2057401 w 7915276"/>
                  <a:gd name="connsiteY63" fmla="*/ 731520 h 1920240"/>
                  <a:gd name="connsiteX64" fmla="*/ 2124076 w 7915276"/>
                  <a:gd name="connsiteY64" fmla="*/ 798195 h 1920240"/>
                  <a:gd name="connsiteX65" fmla="*/ 2124076 w 7915276"/>
                  <a:gd name="connsiteY65" fmla="*/ 1122045 h 1920240"/>
                  <a:gd name="connsiteX66" fmla="*/ 2057401 w 7915276"/>
                  <a:gd name="connsiteY66" fmla="*/ 1188720 h 1920240"/>
                  <a:gd name="connsiteX67" fmla="*/ 1990726 w 7915276"/>
                  <a:gd name="connsiteY67" fmla="*/ 1122045 h 1920240"/>
                  <a:gd name="connsiteX68" fmla="*/ 1990726 w 7915276"/>
                  <a:gd name="connsiteY68" fmla="*/ 798195 h 1920240"/>
                  <a:gd name="connsiteX69" fmla="*/ 2057401 w 7915276"/>
                  <a:gd name="connsiteY69" fmla="*/ 731520 h 1920240"/>
                  <a:gd name="connsiteX70" fmla="*/ 971551 w 7915276"/>
                  <a:gd name="connsiteY70" fmla="*/ 731520 h 1920240"/>
                  <a:gd name="connsiteX71" fmla="*/ 1038226 w 7915276"/>
                  <a:gd name="connsiteY71" fmla="*/ 798195 h 1920240"/>
                  <a:gd name="connsiteX72" fmla="*/ 1038226 w 7915276"/>
                  <a:gd name="connsiteY72" fmla="*/ 1122045 h 1920240"/>
                  <a:gd name="connsiteX73" fmla="*/ 971551 w 7915276"/>
                  <a:gd name="connsiteY73" fmla="*/ 1188720 h 1920240"/>
                  <a:gd name="connsiteX74" fmla="*/ 904876 w 7915276"/>
                  <a:gd name="connsiteY74" fmla="*/ 1122045 h 1920240"/>
                  <a:gd name="connsiteX75" fmla="*/ 904876 w 7915276"/>
                  <a:gd name="connsiteY75" fmla="*/ 798195 h 1920240"/>
                  <a:gd name="connsiteX76" fmla="*/ 971551 w 7915276"/>
                  <a:gd name="connsiteY76" fmla="*/ 731520 h 1920240"/>
                  <a:gd name="connsiteX77" fmla="*/ 5857876 w 7915276"/>
                  <a:gd name="connsiteY77" fmla="*/ 685800 h 1920240"/>
                  <a:gd name="connsiteX78" fmla="*/ 5924551 w 7915276"/>
                  <a:gd name="connsiteY78" fmla="*/ 752475 h 1920240"/>
                  <a:gd name="connsiteX79" fmla="*/ 5924551 w 7915276"/>
                  <a:gd name="connsiteY79" fmla="*/ 1167765 h 1920240"/>
                  <a:gd name="connsiteX80" fmla="*/ 5857876 w 7915276"/>
                  <a:gd name="connsiteY80" fmla="*/ 1234440 h 1920240"/>
                  <a:gd name="connsiteX81" fmla="*/ 5791201 w 7915276"/>
                  <a:gd name="connsiteY81" fmla="*/ 1167765 h 1920240"/>
                  <a:gd name="connsiteX82" fmla="*/ 5791201 w 7915276"/>
                  <a:gd name="connsiteY82" fmla="*/ 752475 h 1920240"/>
                  <a:gd name="connsiteX83" fmla="*/ 5857876 w 7915276"/>
                  <a:gd name="connsiteY83" fmla="*/ 685800 h 1920240"/>
                  <a:gd name="connsiteX84" fmla="*/ 5495926 w 7915276"/>
                  <a:gd name="connsiteY84" fmla="*/ 685800 h 1920240"/>
                  <a:gd name="connsiteX85" fmla="*/ 5562601 w 7915276"/>
                  <a:gd name="connsiteY85" fmla="*/ 752475 h 1920240"/>
                  <a:gd name="connsiteX86" fmla="*/ 5562601 w 7915276"/>
                  <a:gd name="connsiteY86" fmla="*/ 1167765 h 1920240"/>
                  <a:gd name="connsiteX87" fmla="*/ 5495926 w 7915276"/>
                  <a:gd name="connsiteY87" fmla="*/ 1234440 h 1920240"/>
                  <a:gd name="connsiteX88" fmla="*/ 5429251 w 7915276"/>
                  <a:gd name="connsiteY88" fmla="*/ 1167765 h 1920240"/>
                  <a:gd name="connsiteX89" fmla="*/ 5429251 w 7915276"/>
                  <a:gd name="connsiteY89" fmla="*/ 752475 h 1920240"/>
                  <a:gd name="connsiteX90" fmla="*/ 5495926 w 7915276"/>
                  <a:gd name="connsiteY90" fmla="*/ 685800 h 1920240"/>
                  <a:gd name="connsiteX91" fmla="*/ 2238376 w 7915276"/>
                  <a:gd name="connsiteY91" fmla="*/ 685800 h 1920240"/>
                  <a:gd name="connsiteX92" fmla="*/ 2305051 w 7915276"/>
                  <a:gd name="connsiteY92" fmla="*/ 752475 h 1920240"/>
                  <a:gd name="connsiteX93" fmla="*/ 2305051 w 7915276"/>
                  <a:gd name="connsiteY93" fmla="*/ 1167765 h 1920240"/>
                  <a:gd name="connsiteX94" fmla="*/ 2238376 w 7915276"/>
                  <a:gd name="connsiteY94" fmla="*/ 1234440 h 1920240"/>
                  <a:gd name="connsiteX95" fmla="*/ 2171701 w 7915276"/>
                  <a:gd name="connsiteY95" fmla="*/ 1167765 h 1920240"/>
                  <a:gd name="connsiteX96" fmla="*/ 2171701 w 7915276"/>
                  <a:gd name="connsiteY96" fmla="*/ 752475 h 1920240"/>
                  <a:gd name="connsiteX97" fmla="*/ 2238376 w 7915276"/>
                  <a:gd name="connsiteY97" fmla="*/ 685800 h 1920240"/>
                  <a:gd name="connsiteX98" fmla="*/ 609602 w 7915276"/>
                  <a:gd name="connsiteY98" fmla="*/ 679356 h 1920240"/>
                  <a:gd name="connsiteX99" fmla="*/ 676276 w 7915276"/>
                  <a:gd name="connsiteY99" fmla="*/ 746031 h 1920240"/>
                  <a:gd name="connsiteX100" fmla="*/ 676275 w 7915276"/>
                  <a:gd name="connsiteY100" fmla="*/ 1174211 h 1920240"/>
                  <a:gd name="connsiteX101" fmla="*/ 609600 w 7915276"/>
                  <a:gd name="connsiteY101" fmla="*/ 1240886 h 1920240"/>
                  <a:gd name="connsiteX102" fmla="*/ 609602 w 7915276"/>
                  <a:gd name="connsiteY102" fmla="*/ 1240885 h 1920240"/>
                  <a:gd name="connsiteX103" fmla="*/ 542926 w 7915276"/>
                  <a:gd name="connsiteY103" fmla="*/ 1174210 h 1920240"/>
                  <a:gd name="connsiteX104" fmla="*/ 542926 w 7915276"/>
                  <a:gd name="connsiteY104" fmla="*/ 746031 h 1920240"/>
                  <a:gd name="connsiteX105" fmla="*/ 609602 w 7915276"/>
                  <a:gd name="connsiteY105" fmla="*/ 679356 h 1920240"/>
                  <a:gd name="connsiteX106" fmla="*/ 6943726 w 7915276"/>
                  <a:gd name="connsiteY106" fmla="*/ 640080 h 1920240"/>
                  <a:gd name="connsiteX107" fmla="*/ 7010401 w 7915276"/>
                  <a:gd name="connsiteY107" fmla="*/ 706755 h 1920240"/>
                  <a:gd name="connsiteX108" fmla="*/ 7010401 w 7915276"/>
                  <a:gd name="connsiteY108" fmla="*/ 1213485 h 1920240"/>
                  <a:gd name="connsiteX109" fmla="*/ 6943726 w 7915276"/>
                  <a:gd name="connsiteY109" fmla="*/ 1280160 h 1920240"/>
                  <a:gd name="connsiteX110" fmla="*/ 6877051 w 7915276"/>
                  <a:gd name="connsiteY110" fmla="*/ 1213485 h 1920240"/>
                  <a:gd name="connsiteX111" fmla="*/ 6877051 w 7915276"/>
                  <a:gd name="connsiteY111" fmla="*/ 706755 h 1920240"/>
                  <a:gd name="connsiteX112" fmla="*/ 6943726 w 7915276"/>
                  <a:gd name="connsiteY112" fmla="*/ 640080 h 1920240"/>
                  <a:gd name="connsiteX113" fmla="*/ 5133976 w 7915276"/>
                  <a:gd name="connsiteY113" fmla="*/ 640080 h 1920240"/>
                  <a:gd name="connsiteX114" fmla="*/ 5200651 w 7915276"/>
                  <a:gd name="connsiteY114" fmla="*/ 706755 h 1920240"/>
                  <a:gd name="connsiteX115" fmla="*/ 5200651 w 7915276"/>
                  <a:gd name="connsiteY115" fmla="*/ 1213485 h 1920240"/>
                  <a:gd name="connsiteX116" fmla="*/ 5133976 w 7915276"/>
                  <a:gd name="connsiteY116" fmla="*/ 1280160 h 1920240"/>
                  <a:gd name="connsiteX117" fmla="*/ 5067301 w 7915276"/>
                  <a:gd name="connsiteY117" fmla="*/ 1213485 h 1920240"/>
                  <a:gd name="connsiteX118" fmla="*/ 5067301 w 7915276"/>
                  <a:gd name="connsiteY118" fmla="*/ 706755 h 1920240"/>
                  <a:gd name="connsiteX119" fmla="*/ 5133976 w 7915276"/>
                  <a:gd name="connsiteY119" fmla="*/ 640080 h 1920240"/>
                  <a:gd name="connsiteX120" fmla="*/ 790576 w 7915276"/>
                  <a:gd name="connsiteY120" fmla="*/ 640080 h 1920240"/>
                  <a:gd name="connsiteX121" fmla="*/ 857251 w 7915276"/>
                  <a:gd name="connsiteY121" fmla="*/ 706755 h 1920240"/>
                  <a:gd name="connsiteX122" fmla="*/ 857251 w 7915276"/>
                  <a:gd name="connsiteY122" fmla="*/ 1213485 h 1920240"/>
                  <a:gd name="connsiteX123" fmla="*/ 790576 w 7915276"/>
                  <a:gd name="connsiteY123" fmla="*/ 1280160 h 1920240"/>
                  <a:gd name="connsiteX124" fmla="*/ 723902 w 7915276"/>
                  <a:gd name="connsiteY124" fmla="*/ 1213485 h 1920240"/>
                  <a:gd name="connsiteX125" fmla="*/ 723902 w 7915276"/>
                  <a:gd name="connsiteY125" fmla="*/ 706755 h 1920240"/>
                  <a:gd name="connsiteX126" fmla="*/ 790576 w 7915276"/>
                  <a:gd name="connsiteY126" fmla="*/ 640080 h 1920240"/>
                  <a:gd name="connsiteX127" fmla="*/ 7486651 w 7915276"/>
                  <a:gd name="connsiteY127" fmla="*/ 548640 h 1920240"/>
                  <a:gd name="connsiteX128" fmla="*/ 7553326 w 7915276"/>
                  <a:gd name="connsiteY128" fmla="*/ 615315 h 1920240"/>
                  <a:gd name="connsiteX129" fmla="*/ 7553326 w 7915276"/>
                  <a:gd name="connsiteY129" fmla="*/ 1304925 h 1920240"/>
                  <a:gd name="connsiteX130" fmla="*/ 7486651 w 7915276"/>
                  <a:gd name="connsiteY130" fmla="*/ 1371600 h 1920240"/>
                  <a:gd name="connsiteX131" fmla="*/ 7419976 w 7915276"/>
                  <a:gd name="connsiteY131" fmla="*/ 1304925 h 1920240"/>
                  <a:gd name="connsiteX132" fmla="*/ 7419976 w 7915276"/>
                  <a:gd name="connsiteY132" fmla="*/ 615315 h 1920240"/>
                  <a:gd name="connsiteX133" fmla="*/ 7486651 w 7915276"/>
                  <a:gd name="connsiteY133" fmla="*/ 548640 h 1920240"/>
                  <a:gd name="connsiteX134" fmla="*/ 2419351 w 7915276"/>
                  <a:gd name="connsiteY134" fmla="*/ 548640 h 1920240"/>
                  <a:gd name="connsiteX135" fmla="*/ 2486026 w 7915276"/>
                  <a:gd name="connsiteY135" fmla="*/ 615315 h 1920240"/>
                  <a:gd name="connsiteX136" fmla="*/ 2486026 w 7915276"/>
                  <a:gd name="connsiteY136" fmla="*/ 1304925 h 1920240"/>
                  <a:gd name="connsiteX137" fmla="*/ 2419351 w 7915276"/>
                  <a:gd name="connsiteY137" fmla="*/ 1371600 h 1920240"/>
                  <a:gd name="connsiteX138" fmla="*/ 2352676 w 7915276"/>
                  <a:gd name="connsiteY138" fmla="*/ 1304925 h 1920240"/>
                  <a:gd name="connsiteX139" fmla="*/ 2352676 w 7915276"/>
                  <a:gd name="connsiteY139" fmla="*/ 615315 h 1920240"/>
                  <a:gd name="connsiteX140" fmla="*/ 2419351 w 7915276"/>
                  <a:gd name="connsiteY140" fmla="*/ 548640 h 1920240"/>
                  <a:gd name="connsiteX141" fmla="*/ 66676 w 7915276"/>
                  <a:gd name="connsiteY141" fmla="*/ 546281 h 1920240"/>
                  <a:gd name="connsiteX142" fmla="*/ 133352 w 7915276"/>
                  <a:gd name="connsiteY142" fmla="*/ 612957 h 1920240"/>
                  <a:gd name="connsiteX143" fmla="*/ 133351 w 7915276"/>
                  <a:gd name="connsiteY143" fmla="*/ 1307284 h 1920240"/>
                  <a:gd name="connsiteX144" fmla="*/ 66676 w 7915276"/>
                  <a:gd name="connsiteY144" fmla="*/ 1373960 h 1920240"/>
                  <a:gd name="connsiteX145" fmla="*/ 66676 w 7915276"/>
                  <a:gd name="connsiteY145" fmla="*/ 1373959 h 1920240"/>
                  <a:gd name="connsiteX146" fmla="*/ 0 w 7915276"/>
                  <a:gd name="connsiteY146" fmla="*/ 1307283 h 1920240"/>
                  <a:gd name="connsiteX147" fmla="*/ 0 w 7915276"/>
                  <a:gd name="connsiteY147" fmla="*/ 612957 h 1920240"/>
                  <a:gd name="connsiteX148" fmla="*/ 66676 w 7915276"/>
                  <a:gd name="connsiteY148" fmla="*/ 546281 h 1920240"/>
                  <a:gd name="connsiteX149" fmla="*/ 6038851 w 7915276"/>
                  <a:gd name="connsiteY149" fmla="*/ 502920 h 1920240"/>
                  <a:gd name="connsiteX150" fmla="*/ 6105526 w 7915276"/>
                  <a:gd name="connsiteY150" fmla="*/ 569595 h 1920240"/>
                  <a:gd name="connsiteX151" fmla="*/ 6105526 w 7915276"/>
                  <a:gd name="connsiteY151" fmla="*/ 1350645 h 1920240"/>
                  <a:gd name="connsiteX152" fmla="*/ 6038851 w 7915276"/>
                  <a:gd name="connsiteY152" fmla="*/ 1417320 h 1920240"/>
                  <a:gd name="connsiteX153" fmla="*/ 5972176 w 7915276"/>
                  <a:gd name="connsiteY153" fmla="*/ 1350645 h 1920240"/>
                  <a:gd name="connsiteX154" fmla="*/ 5972176 w 7915276"/>
                  <a:gd name="connsiteY154" fmla="*/ 569595 h 1920240"/>
                  <a:gd name="connsiteX155" fmla="*/ 6038851 w 7915276"/>
                  <a:gd name="connsiteY155" fmla="*/ 502920 h 1920240"/>
                  <a:gd name="connsiteX156" fmla="*/ 4591051 w 7915276"/>
                  <a:gd name="connsiteY156" fmla="*/ 502920 h 1920240"/>
                  <a:gd name="connsiteX157" fmla="*/ 4657726 w 7915276"/>
                  <a:gd name="connsiteY157" fmla="*/ 569595 h 1920240"/>
                  <a:gd name="connsiteX158" fmla="*/ 4657726 w 7915276"/>
                  <a:gd name="connsiteY158" fmla="*/ 1350645 h 1920240"/>
                  <a:gd name="connsiteX159" fmla="*/ 4591051 w 7915276"/>
                  <a:gd name="connsiteY159" fmla="*/ 1417320 h 1920240"/>
                  <a:gd name="connsiteX160" fmla="*/ 4524376 w 7915276"/>
                  <a:gd name="connsiteY160" fmla="*/ 1350645 h 1920240"/>
                  <a:gd name="connsiteX161" fmla="*/ 4524376 w 7915276"/>
                  <a:gd name="connsiteY161" fmla="*/ 569595 h 1920240"/>
                  <a:gd name="connsiteX162" fmla="*/ 4591051 w 7915276"/>
                  <a:gd name="connsiteY162" fmla="*/ 502920 h 1920240"/>
                  <a:gd name="connsiteX163" fmla="*/ 4410076 w 7915276"/>
                  <a:gd name="connsiteY163" fmla="*/ 502920 h 1920240"/>
                  <a:gd name="connsiteX164" fmla="*/ 4476751 w 7915276"/>
                  <a:gd name="connsiteY164" fmla="*/ 569595 h 1920240"/>
                  <a:gd name="connsiteX165" fmla="*/ 4476751 w 7915276"/>
                  <a:gd name="connsiteY165" fmla="*/ 1350645 h 1920240"/>
                  <a:gd name="connsiteX166" fmla="*/ 4410076 w 7915276"/>
                  <a:gd name="connsiteY166" fmla="*/ 1417320 h 1920240"/>
                  <a:gd name="connsiteX167" fmla="*/ 4343401 w 7915276"/>
                  <a:gd name="connsiteY167" fmla="*/ 1350645 h 1920240"/>
                  <a:gd name="connsiteX168" fmla="*/ 4343401 w 7915276"/>
                  <a:gd name="connsiteY168" fmla="*/ 569595 h 1920240"/>
                  <a:gd name="connsiteX169" fmla="*/ 4410076 w 7915276"/>
                  <a:gd name="connsiteY169" fmla="*/ 502920 h 1920240"/>
                  <a:gd name="connsiteX170" fmla="*/ 4953001 w 7915276"/>
                  <a:gd name="connsiteY170" fmla="*/ 457200 h 1920240"/>
                  <a:gd name="connsiteX171" fmla="*/ 5019676 w 7915276"/>
                  <a:gd name="connsiteY171" fmla="*/ 523875 h 1920240"/>
                  <a:gd name="connsiteX172" fmla="*/ 5019676 w 7915276"/>
                  <a:gd name="connsiteY172" fmla="*/ 1396365 h 1920240"/>
                  <a:gd name="connsiteX173" fmla="*/ 4953001 w 7915276"/>
                  <a:gd name="connsiteY173" fmla="*/ 1463040 h 1920240"/>
                  <a:gd name="connsiteX174" fmla="*/ 4886326 w 7915276"/>
                  <a:gd name="connsiteY174" fmla="*/ 1396365 h 1920240"/>
                  <a:gd name="connsiteX175" fmla="*/ 4886326 w 7915276"/>
                  <a:gd name="connsiteY175" fmla="*/ 523875 h 1920240"/>
                  <a:gd name="connsiteX176" fmla="*/ 4953001 w 7915276"/>
                  <a:gd name="connsiteY176" fmla="*/ 457200 h 1920240"/>
                  <a:gd name="connsiteX177" fmla="*/ 3686176 w 7915276"/>
                  <a:gd name="connsiteY177" fmla="*/ 457200 h 1920240"/>
                  <a:gd name="connsiteX178" fmla="*/ 3752851 w 7915276"/>
                  <a:gd name="connsiteY178" fmla="*/ 523875 h 1920240"/>
                  <a:gd name="connsiteX179" fmla="*/ 3752851 w 7915276"/>
                  <a:gd name="connsiteY179" fmla="*/ 1396365 h 1920240"/>
                  <a:gd name="connsiteX180" fmla="*/ 3686176 w 7915276"/>
                  <a:gd name="connsiteY180" fmla="*/ 1463040 h 1920240"/>
                  <a:gd name="connsiteX181" fmla="*/ 3619501 w 7915276"/>
                  <a:gd name="connsiteY181" fmla="*/ 1396365 h 1920240"/>
                  <a:gd name="connsiteX182" fmla="*/ 3619501 w 7915276"/>
                  <a:gd name="connsiteY182" fmla="*/ 523875 h 1920240"/>
                  <a:gd name="connsiteX183" fmla="*/ 3686176 w 7915276"/>
                  <a:gd name="connsiteY183" fmla="*/ 457200 h 1920240"/>
                  <a:gd name="connsiteX184" fmla="*/ 428626 w 7915276"/>
                  <a:gd name="connsiteY184" fmla="*/ 427993 h 1920240"/>
                  <a:gd name="connsiteX185" fmla="*/ 495302 w 7915276"/>
                  <a:gd name="connsiteY185" fmla="*/ 494668 h 1920240"/>
                  <a:gd name="connsiteX186" fmla="*/ 495300 w 7915276"/>
                  <a:gd name="connsiteY186" fmla="*/ 1425574 h 1920240"/>
                  <a:gd name="connsiteX187" fmla="*/ 428625 w 7915276"/>
                  <a:gd name="connsiteY187" fmla="*/ 1492249 h 1920240"/>
                  <a:gd name="connsiteX188" fmla="*/ 428626 w 7915276"/>
                  <a:gd name="connsiteY188" fmla="*/ 1492248 h 1920240"/>
                  <a:gd name="connsiteX189" fmla="*/ 361951 w 7915276"/>
                  <a:gd name="connsiteY189" fmla="*/ 1425573 h 1920240"/>
                  <a:gd name="connsiteX190" fmla="*/ 361951 w 7915276"/>
                  <a:gd name="connsiteY190" fmla="*/ 494668 h 1920240"/>
                  <a:gd name="connsiteX191" fmla="*/ 428626 w 7915276"/>
                  <a:gd name="connsiteY191" fmla="*/ 427993 h 1920240"/>
                  <a:gd name="connsiteX192" fmla="*/ 7124701 w 7915276"/>
                  <a:gd name="connsiteY192" fmla="*/ 411480 h 1920240"/>
                  <a:gd name="connsiteX193" fmla="*/ 7191376 w 7915276"/>
                  <a:gd name="connsiteY193" fmla="*/ 478155 h 1920240"/>
                  <a:gd name="connsiteX194" fmla="*/ 7191376 w 7915276"/>
                  <a:gd name="connsiteY194" fmla="*/ 1442085 h 1920240"/>
                  <a:gd name="connsiteX195" fmla="*/ 7124701 w 7915276"/>
                  <a:gd name="connsiteY195" fmla="*/ 1508760 h 1920240"/>
                  <a:gd name="connsiteX196" fmla="*/ 7058026 w 7915276"/>
                  <a:gd name="connsiteY196" fmla="*/ 1442085 h 1920240"/>
                  <a:gd name="connsiteX197" fmla="*/ 7058026 w 7915276"/>
                  <a:gd name="connsiteY197" fmla="*/ 478155 h 1920240"/>
                  <a:gd name="connsiteX198" fmla="*/ 7124701 w 7915276"/>
                  <a:gd name="connsiteY198" fmla="*/ 411480 h 1920240"/>
                  <a:gd name="connsiteX199" fmla="*/ 7667626 w 7915276"/>
                  <a:gd name="connsiteY199" fmla="*/ 365760 h 1920240"/>
                  <a:gd name="connsiteX200" fmla="*/ 7734301 w 7915276"/>
                  <a:gd name="connsiteY200" fmla="*/ 432435 h 1920240"/>
                  <a:gd name="connsiteX201" fmla="*/ 7734301 w 7915276"/>
                  <a:gd name="connsiteY201" fmla="*/ 1487805 h 1920240"/>
                  <a:gd name="connsiteX202" fmla="*/ 7667626 w 7915276"/>
                  <a:gd name="connsiteY202" fmla="*/ 1554480 h 1920240"/>
                  <a:gd name="connsiteX203" fmla="*/ 7600951 w 7915276"/>
                  <a:gd name="connsiteY203" fmla="*/ 1487805 h 1920240"/>
                  <a:gd name="connsiteX204" fmla="*/ 7600951 w 7915276"/>
                  <a:gd name="connsiteY204" fmla="*/ 432435 h 1920240"/>
                  <a:gd name="connsiteX205" fmla="*/ 7667626 w 7915276"/>
                  <a:gd name="connsiteY205" fmla="*/ 365760 h 1920240"/>
                  <a:gd name="connsiteX206" fmla="*/ 6219826 w 7915276"/>
                  <a:gd name="connsiteY206" fmla="*/ 365760 h 1920240"/>
                  <a:gd name="connsiteX207" fmla="*/ 6286501 w 7915276"/>
                  <a:gd name="connsiteY207" fmla="*/ 432435 h 1920240"/>
                  <a:gd name="connsiteX208" fmla="*/ 6286501 w 7915276"/>
                  <a:gd name="connsiteY208" fmla="*/ 1487805 h 1920240"/>
                  <a:gd name="connsiteX209" fmla="*/ 6219826 w 7915276"/>
                  <a:gd name="connsiteY209" fmla="*/ 1554480 h 1920240"/>
                  <a:gd name="connsiteX210" fmla="*/ 6153151 w 7915276"/>
                  <a:gd name="connsiteY210" fmla="*/ 1487805 h 1920240"/>
                  <a:gd name="connsiteX211" fmla="*/ 6153151 w 7915276"/>
                  <a:gd name="connsiteY211" fmla="*/ 432435 h 1920240"/>
                  <a:gd name="connsiteX212" fmla="*/ 6219826 w 7915276"/>
                  <a:gd name="connsiteY212" fmla="*/ 365760 h 1920240"/>
                  <a:gd name="connsiteX213" fmla="*/ 4229101 w 7915276"/>
                  <a:gd name="connsiteY213" fmla="*/ 365760 h 1920240"/>
                  <a:gd name="connsiteX214" fmla="*/ 4295776 w 7915276"/>
                  <a:gd name="connsiteY214" fmla="*/ 432435 h 1920240"/>
                  <a:gd name="connsiteX215" fmla="*/ 4295776 w 7915276"/>
                  <a:gd name="connsiteY215" fmla="*/ 1487805 h 1920240"/>
                  <a:gd name="connsiteX216" fmla="*/ 4229101 w 7915276"/>
                  <a:gd name="connsiteY216" fmla="*/ 1554480 h 1920240"/>
                  <a:gd name="connsiteX217" fmla="*/ 4162426 w 7915276"/>
                  <a:gd name="connsiteY217" fmla="*/ 1487805 h 1920240"/>
                  <a:gd name="connsiteX218" fmla="*/ 4162426 w 7915276"/>
                  <a:gd name="connsiteY218" fmla="*/ 432435 h 1920240"/>
                  <a:gd name="connsiteX219" fmla="*/ 4229101 w 7915276"/>
                  <a:gd name="connsiteY219" fmla="*/ 365760 h 1920240"/>
                  <a:gd name="connsiteX220" fmla="*/ 3324226 w 7915276"/>
                  <a:gd name="connsiteY220" fmla="*/ 365760 h 1920240"/>
                  <a:gd name="connsiteX221" fmla="*/ 3390901 w 7915276"/>
                  <a:gd name="connsiteY221" fmla="*/ 432435 h 1920240"/>
                  <a:gd name="connsiteX222" fmla="*/ 3390901 w 7915276"/>
                  <a:gd name="connsiteY222" fmla="*/ 1487805 h 1920240"/>
                  <a:gd name="connsiteX223" fmla="*/ 3324226 w 7915276"/>
                  <a:gd name="connsiteY223" fmla="*/ 1554480 h 1920240"/>
                  <a:gd name="connsiteX224" fmla="*/ 3257551 w 7915276"/>
                  <a:gd name="connsiteY224" fmla="*/ 1487805 h 1920240"/>
                  <a:gd name="connsiteX225" fmla="*/ 3257551 w 7915276"/>
                  <a:gd name="connsiteY225" fmla="*/ 432435 h 1920240"/>
                  <a:gd name="connsiteX226" fmla="*/ 3324226 w 7915276"/>
                  <a:gd name="connsiteY226" fmla="*/ 365760 h 1920240"/>
                  <a:gd name="connsiteX227" fmla="*/ 2600326 w 7915276"/>
                  <a:gd name="connsiteY227" fmla="*/ 320040 h 1920240"/>
                  <a:gd name="connsiteX228" fmla="*/ 2667001 w 7915276"/>
                  <a:gd name="connsiteY228" fmla="*/ 386715 h 1920240"/>
                  <a:gd name="connsiteX229" fmla="*/ 2667001 w 7915276"/>
                  <a:gd name="connsiteY229" fmla="*/ 1533525 h 1920240"/>
                  <a:gd name="connsiteX230" fmla="*/ 2600326 w 7915276"/>
                  <a:gd name="connsiteY230" fmla="*/ 1600200 h 1920240"/>
                  <a:gd name="connsiteX231" fmla="*/ 2533651 w 7915276"/>
                  <a:gd name="connsiteY231" fmla="*/ 1533525 h 1920240"/>
                  <a:gd name="connsiteX232" fmla="*/ 2533651 w 7915276"/>
                  <a:gd name="connsiteY232" fmla="*/ 386715 h 1920240"/>
                  <a:gd name="connsiteX233" fmla="*/ 2600326 w 7915276"/>
                  <a:gd name="connsiteY233" fmla="*/ 320040 h 1920240"/>
                  <a:gd name="connsiteX234" fmla="*/ 6762751 w 7915276"/>
                  <a:gd name="connsiteY234" fmla="*/ 274320 h 1920240"/>
                  <a:gd name="connsiteX235" fmla="*/ 6829426 w 7915276"/>
                  <a:gd name="connsiteY235" fmla="*/ 340995 h 1920240"/>
                  <a:gd name="connsiteX236" fmla="*/ 6829426 w 7915276"/>
                  <a:gd name="connsiteY236" fmla="*/ 1579245 h 1920240"/>
                  <a:gd name="connsiteX237" fmla="*/ 6762751 w 7915276"/>
                  <a:gd name="connsiteY237" fmla="*/ 1645920 h 1920240"/>
                  <a:gd name="connsiteX238" fmla="*/ 6696076 w 7915276"/>
                  <a:gd name="connsiteY238" fmla="*/ 1579245 h 1920240"/>
                  <a:gd name="connsiteX239" fmla="*/ 6696076 w 7915276"/>
                  <a:gd name="connsiteY239" fmla="*/ 340995 h 1920240"/>
                  <a:gd name="connsiteX240" fmla="*/ 6762751 w 7915276"/>
                  <a:gd name="connsiteY240" fmla="*/ 274320 h 1920240"/>
                  <a:gd name="connsiteX241" fmla="*/ 4772026 w 7915276"/>
                  <a:gd name="connsiteY241" fmla="*/ 243458 h 1920240"/>
                  <a:gd name="connsiteX242" fmla="*/ 4838701 w 7915276"/>
                  <a:gd name="connsiteY242" fmla="*/ 310133 h 1920240"/>
                  <a:gd name="connsiteX243" fmla="*/ 4838701 w 7915276"/>
                  <a:gd name="connsiteY243" fmla="*/ 1610108 h 1920240"/>
                  <a:gd name="connsiteX244" fmla="*/ 4772026 w 7915276"/>
                  <a:gd name="connsiteY244" fmla="*/ 1676783 h 1920240"/>
                  <a:gd name="connsiteX245" fmla="*/ 4705351 w 7915276"/>
                  <a:gd name="connsiteY245" fmla="*/ 1610108 h 1920240"/>
                  <a:gd name="connsiteX246" fmla="*/ 4705351 w 7915276"/>
                  <a:gd name="connsiteY246" fmla="*/ 310133 h 1920240"/>
                  <a:gd name="connsiteX247" fmla="*/ 4772026 w 7915276"/>
                  <a:gd name="connsiteY247" fmla="*/ 243458 h 1920240"/>
                  <a:gd name="connsiteX248" fmla="*/ 3143251 w 7915276"/>
                  <a:gd name="connsiteY248" fmla="*/ 243458 h 1920240"/>
                  <a:gd name="connsiteX249" fmla="*/ 3209926 w 7915276"/>
                  <a:gd name="connsiteY249" fmla="*/ 310133 h 1920240"/>
                  <a:gd name="connsiteX250" fmla="*/ 3209926 w 7915276"/>
                  <a:gd name="connsiteY250" fmla="*/ 1610108 h 1920240"/>
                  <a:gd name="connsiteX251" fmla="*/ 3143251 w 7915276"/>
                  <a:gd name="connsiteY251" fmla="*/ 1676783 h 1920240"/>
                  <a:gd name="connsiteX252" fmla="*/ 3076576 w 7915276"/>
                  <a:gd name="connsiteY252" fmla="*/ 1610108 h 1920240"/>
                  <a:gd name="connsiteX253" fmla="*/ 3076576 w 7915276"/>
                  <a:gd name="connsiteY253" fmla="*/ 310133 h 1920240"/>
                  <a:gd name="connsiteX254" fmla="*/ 3143251 w 7915276"/>
                  <a:gd name="connsiteY254" fmla="*/ 243458 h 1920240"/>
                  <a:gd name="connsiteX255" fmla="*/ 247651 w 7915276"/>
                  <a:gd name="connsiteY255" fmla="*/ 243458 h 1920240"/>
                  <a:gd name="connsiteX256" fmla="*/ 314326 w 7915276"/>
                  <a:gd name="connsiteY256" fmla="*/ 310133 h 1920240"/>
                  <a:gd name="connsiteX257" fmla="*/ 314326 w 7915276"/>
                  <a:gd name="connsiteY257" fmla="*/ 1610108 h 1920240"/>
                  <a:gd name="connsiteX258" fmla="*/ 247651 w 7915276"/>
                  <a:gd name="connsiteY258" fmla="*/ 1676783 h 1920240"/>
                  <a:gd name="connsiteX259" fmla="*/ 180976 w 7915276"/>
                  <a:gd name="connsiteY259" fmla="*/ 1610108 h 1920240"/>
                  <a:gd name="connsiteX260" fmla="*/ 180976 w 7915276"/>
                  <a:gd name="connsiteY260" fmla="*/ 310133 h 1920240"/>
                  <a:gd name="connsiteX261" fmla="*/ 247651 w 7915276"/>
                  <a:gd name="connsiteY261" fmla="*/ 243458 h 1920240"/>
                  <a:gd name="connsiteX262" fmla="*/ 6581776 w 7915276"/>
                  <a:gd name="connsiteY262" fmla="*/ 182880 h 1920240"/>
                  <a:gd name="connsiteX263" fmla="*/ 6648451 w 7915276"/>
                  <a:gd name="connsiteY263" fmla="*/ 249555 h 1920240"/>
                  <a:gd name="connsiteX264" fmla="*/ 6648451 w 7915276"/>
                  <a:gd name="connsiteY264" fmla="*/ 1670685 h 1920240"/>
                  <a:gd name="connsiteX265" fmla="*/ 6581776 w 7915276"/>
                  <a:gd name="connsiteY265" fmla="*/ 1737360 h 1920240"/>
                  <a:gd name="connsiteX266" fmla="*/ 6515101 w 7915276"/>
                  <a:gd name="connsiteY266" fmla="*/ 1670685 h 1920240"/>
                  <a:gd name="connsiteX267" fmla="*/ 6515101 w 7915276"/>
                  <a:gd name="connsiteY267" fmla="*/ 249555 h 1920240"/>
                  <a:gd name="connsiteX268" fmla="*/ 6581776 w 7915276"/>
                  <a:gd name="connsiteY268" fmla="*/ 182880 h 1920240"/>
                  <a:gd name="connsiteX269" fmla="*/ 3505201 w 7915276"/>
                  <a:gd name="connsiteY269" fmla="*/ 182880 h 1920240"/>
                  <a:gd name="connsiteX270" fmla="*/ 3571876 w 7915276"/>
                  <a:gd name="connsiteY270" fmla="*/ 249555 h 1920240"/>
                  <a:gd name="connsiteX271" fmla="*/ 3571876 w 7915276"/>
                  <a:gd name="connsiteY271" fmla="*/ 1670685 h 1920240"/>
                  <a:gd name="connsiteX272" fmla="*/ 3505201 w 7915276"/>
                  <a:gd name="connsiteY272" fmla="*/ 1737360 h 1920240"/>
                  <a:gd name="connsiteX273" fmla="*/ 3438526 w 7915276"/>
                  <a:gd name="connsiteY273" fmla="*/ 1670685 h 1920240"/>
                  <a:gd name="connsiteX274" fmla="*/ 3438526 w 7915276"/>
                  <a:gd name="connsiteY274" fmla="*/ 249555 h 1920240"/>
                  <a:gd name="connsiteX275" fmla="*/ 3505201 w 7915276"/>
                  <a:gd name="connsiteY275" fmla="*/ 182880 h 1920240"/>
                  <a:gd name="connsiteX276" fmla="*/ 4048126 w 7915276"/>
                  <a:gd name="connsiteY276" fmla="*/ 137160 h 1920240"/>
                  <a:gd name="connsiteX277" fmla="*/ 4114801 w 7915276"/>
                  <a:gd name="connsiteY277" fmla="*/ 203835 h 1920240"/>
                  <a:gd name="connsiteX278" fmla="*/ 4114801 w 7915276"/>
                  <a:gd name="connsiteY278" fmla="*/ 1716405 h 1920240"/>
                  <a:gd name="connsiteX279" fmla="*/ 4048126 w 7915276"/>
                  <a:gd name="connsiteY279" fmla="*/ 1783080 h 1920240"/>
                  <a:gd name="connsiteX280" fmla="*/ 3981451 w 7915276"/>
                  <a:gd name="connsiteY280" fmla="*/ 1716405 h 1920240"/>
                  <a:gd name="connsiteX281" fmla="*/ 3981451 w 7915276"/>
                  <a:gd name="connsiteY281" fmla="*/ 203835 h 1920240"/>
                  <a:gd name="connsiteX282" fmla="*/ 4048126 w 7915276"/>
                  <a:gd name="connsiteY282" fmla="*/ 137160 h 1920240"/>
                  <a:gd name="connsiteX283" fmla="*/ 2962276 w 7915276"/>
                  <a:gd name="connsiteY283" fmla="*/ 137160 h 1920240"/>
                  <a:gd name="connsiteX284" fmla="*/ 3028951 w 7915276"/>
                  <a:gd name="connsiteY284" fmla="*/ 203835 h 1920240"/>
                  <a:gd name="connsiteX285" fmla="*/ 3028951 w 7915276"/>
                  <a:gd name="connsiteY285" fmla="*/ 1716405 h 1920240"/>
                  <a:gd name="connsiteX286" fmla="*/ 2962276 w 7915276"/>
                  <a:gd name="connsiteY286" fmla="*/ 1783080 h 1920240"/>
                  <a:gd name="connsiteX287" fmla="*/ 2895601 w 7915276"/>
                  <a:gd name="connsiteY287" fmla="*/ 1716405 h 1920240"/>
                  <a:gd name="connsiteX288" fmla="*/ 2895601 w 7915276"/>
                  <a:gd name="connsiteY288" fmla="*/ 203835 h 1920240"/>
                  <a:gd name="connsiteX289" fmla="*/ 2962276 w 7915276"/>
                  <a:gd name="connsiteY289" fmla="*/ 137160 h 1920240"/>
                  <a:gd name="connsiteX290" fmla="*/ 2781301 w 7915276"/>
                  <a:gd name="connsiteY290" fmla="*/ 91440 h 1920240"/>
                  <a:gd name="connsiteX291" fmla="*/ 2847976 w 7915276"/>
                  <a:gd name="connsiteY291" fmla="*/ 158115 h 1920240"/>
                  <a:gd name="connsiteX292" fmla="*/ 2847976 w 7915276"/>
                  <a:gd name="connsiteY292" fmla="*/ 1762125 h 1920240"/>
                  <a:gd name="connsiteX293" fmla="*/ 2781301 w 7915276"/>
                  <a:gd name="connsiteY293" fmla="*/ 1828800 h 1920240"/>
                  <a:gd name="connsiteX294" fmla="*/ 2714626 w 7915276"/>
                  <a:gd name="connsiteY294" fmla="*/ 1762125 h 1920240"/>
                  <a:gd name="connsiteX295" fmla="*/ 2714626 w 7915276"/>
                  <a:gd name="connsiteY295" fmla="*/ 158115 h 1920240"/>
                  <a:gd name="connsiteX296" fmla="*/ 2781301 w 7915276"/>
                  <a:gd name="connsiteY296" fmla="*/ 91440 h 1920240"/>
                  <a:gd name="connsiteX297" fmla="*/ 6400801 w 7915276"/>
                  <a:gd name="connsiteY297" fmla="*/ 0 h 1920240"/>
                  <a:gd name="connsiteX298" fmla="*/ 6467476 w 7915276"/>
                  <a:gd name="connsiteY298" fmla="*/ 66675 h 1920240"/>
                  <a:gd name="connsiteX299" fmla="*/ 6467476 w 7915276"/>
                  <a:gd name="connsiteY299" fmla="*/ 1853565 h 1920240"/>
                  <a:gd name="connsiteX300" fmla="*/ 6400801 w 7915276"/>
                  <a:gd name="connsiteY300" fmla="*/ 1920240 h 1920240"/>
                  <a:gd name="connsiteX301" fmla="*/ 6334126 w 7915276"/>
                  <a:gd name="connsiteY301" fmla="*/ 1853565 h 1920240"/>
                  <a:gd name="connsiteX302" fmla="*/ 6334126 w 7915276"/>
                  <a:gd name="connsiteY302" fmla="*/ 66675 h 1920240"/>
                  <a:gd name="connsiteX303" fmla="*/ 6400801 w 7915276"/>
                  <a:gd name="connsiteY303" fmla="*/ 0 h 1920240"/>
                  <a:gd name="connsiteX304" fmla="*/ 3867151 w 7915276"/>
                  <a:gd name="connsiteY304" fmla="*/ 0 h 1920240"/>
                  <a:gd name="connsiteX305" fmla="*/ 3933826 w 7915276"/>
                  <a:gd name="connsiteY305" fmla="*/ 66675 h 1920240"/>
                  <a:gd name="connsiteX306" fmla="*/ 3933826 w 7915276"/>
                  <a:gd name="connsiteY306" fmla="*/ 1853565 h 1920240"/>
                  <a:gd name="connsiteX307" fmla="*/ 3867151 w 7915276"/>
                  <a:gd name="connsiteY307" fmla="*/ 1920240 h 1920240"/>
                  <a:gd name="connsiteX308" fmla="*/ 3800476 w 7915276"/>
                  <a:gd name="connsiteY308" fmla="*/ 1853565 h 1920240"/>
                  <a:gd name="connsiteX309" fmla="*/ 3800476 w 7915276"/>
                  <a:gd name="connsiteY309" fmla="*/ 66675 h 1920240"/>
                  <a:gd name="connsiteX310" fmla="*/ 3867151 w 7915276"/>
                  <a:gd name="connsiteY310" fmla="*/ 0 h 192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</a:cxnLst>
                <a:rect l="l" t="t" r="r" b="b"/>
                <a:pathLst>
                  <a:path w="7915276" h="1920240">
                    <a:moveTo>
                      <a:pt x="5655946" y="914400"/>
                    </a:moveTo>
                    <a:lnTo>
                      <a:pt x="5697856" y="914400"/>
                    </a:lnTo>
                    <a:cubicBezTo>
                      <a:pt x="5723106" y="914400"/>
                      <a:pt x="5743576" y="934870"/>
                      <a:pt x="5743576" y="960120"/>
                    </a:cubicBezTo>
                    <a:cubicBezTo>
                      <a:pt x="5743576" y="985370"/>
                      <a:pt x="5723106" y="1005840"/>
                      <a:pt x="5697856" y="1005840"/>
                    </a:cubicBezTo>
                    <a:lnTo>
                      <a:pt x="5655946" y="1005840"/>
                    </a:lnTo>
                    <a:cubicBezTo>
                      <a:pt x="5630696" y="1005840"/>
                      <a:pt x="5610226" y="985370"/>
                      <a:pt x="5610226" y="960120"/>
                    </a:cubicBezTo>
                    <a:cubicBezTo>
                      <a:pt x="5610226" y="934870"/>
                      <a:pt x="5630696" y="914400"/>
                      <a:pt x="5655946" y="914400"/>
                    </a:cubicBezTo>
                    <a:close/>
                    <a:moveTo>
                      <a:pt x="1514477" y="868680"/>
                    </a:moveTo>
                    <a:cubicBezTo>
                      <a:pt x="1551300" y="868680"/>
                      <a:pt x="1581151" y="898531"/>
                      <a:pt x="1581151" y="935355"/>
                    </a:cubicBezTo>
                    <a:lnTo>
                      <a:pt x="1581151" y="984885"/>
                    </a:lnTo>
                    <a:cubicBezTo>
                      <a:pt x="1581151" y="1021709"/>
                      <a:pt x="1551300" y="1051560"/>
                      <a:pt x="1514477" y="1051560"/>
                    </a:cubicBezTo>
                    <a:cubicBezTo>
                      <a:pt x="1477652" y="1051560"/>
                      <a:pt x="1447801" y="1021709"/>
                      <a:pt x="1447801" y="984885"/>
                    </a:cubicBezTo>
                    <a:lnTo>
                      <a:pt x="1447801" y="935355"/>
                    </a:lnTo>
                    <a:cubicBezTo>
                      <a:pt x="1447801" y="898531"/>
                      <a:pt x="1477652" y="868680"/>
                      <a:pt x="1514477" y="868680"/>
                    </a:cubicBezTo>
                    <a:close/>
                    <a:moveTo>
                      <a:pt x="1695451" y="822960"/>
                    </a:moveTo>
                    <a:cubicBezTo>
                      <a:pt x="1732275" y="822960"/>
                      <a:pt x="1762126" y="852811"/>
                      <a:pt x="1762126" y="889635"/>
                    </a:cubicBezTo>
                    <a:lnTo>
                      <a:pt x="1762126" y="1030605"/>
                    </a:lnTo>
                    <a:cubicBezTo>
                      <a:pt x="1762126" y="1067429"/>
                      <a:pt x="1732275" y="1097280"/>
                      <a:pt x="1695451" y="1097280"/>
                    </a:cubicBezTo>
                    <a:cubicBezTo>
                      <a:pt x="1658627" y="1097280"/>
                      <a:pt x="1628777" y="1067429"/>
                      <a:pt x="1628777" y="1030605"/>
                    </a:cubicBezTo>
                    <a:lnTo>
                      <a:pt x="1628777" y="889635"/>
                    </a:lnTo>
                    <a:cubicBezTo>
                      <a:pt x="1628777" y="852811"/>
                      <a:pt x="1658627" y="822960"/>
                      <a:pt x="1695451" y="822960"/>
                    </a:cubicBezTo>
                    <a:close/>
                    <a:moveTo>
                      <a:pt x="1152526" y="822960"/>
                    </a:moveTo>
                    <a:cubicBezTo>
                      <a:pt x="1189350" y="822960"/>
                      <a:pt x="1219202" y="852811"/>
                      <a:pt x="1219202" y="889635"/>
                    </a:cubicBezTo>
                    <a:lnTo>
                      <a:pt x="1219202" y="1030605"/>
                    </a:lnTo>
                    <a:cubicBezTo>
                      <a:pt x="1219202" y="1067429"/>
                      <a:pt x="1189350" y="1097280"/>
                      <a:pt x="1152526" y="1097280"/>
                    </a:cubicBezTo>
                    <a:cubicBezTo>
                      <a:pt x="1115702" y="1097280"/>
                      <a:pt x="1085851" y="1067429"/>
                      <a:pt x="1085851" y="1030605"/>
                    </a:cubicBezTo>
                    <a:lnTo>
                      <a:pt x="1085851" y="889635"/>
                    </a:lnTo>
                    <a:cubicBezTo>
                      <a:pt x="1085851" y="852811"/>
                      <a:pt x="1115702" y="822960"/>
                      <a:pt x="1152526" y="822960"/>
                    </a:cubicBezTo>
                    <a:close/>
                    <a:moveTo>
                      <a:pt x="7848601" y="777240"/>
                    </a:moveTo>
                    <a:cubicBezTo>
                      <a:pt x="7885425" y="777240"/>
                      <a:pt x="7915276" y="807091"/>
                      <a:pt x="7915276" y="843915"/>
                    </a:cubicBezTo>
                    <a:lnTo>
                      <a:pt x="7915276" y="1076325"/>
                    </a:lnTo>
                    <a:cubicBezTo>
                      <a:pt x="7915276" y="1113149"/>
                      <a:pt x="7885425" y="1143000"/>
                      <a:pt x="7848601" y="1143000"/>
                    </a:cubicBezTo>
                    <a:cubicBezTo>
                      <a:pt x="7811777" y="1143000"/>
                      <a:pt x="7781926" y="1113149"/>
                      <a:pt x="7781926" y="1076325"/>
                    </a:cubicBezTo>
                    <a:lnTo>
                      <a:pt x="7781926" y="843915"/>
                    </a:lnTo>
                    <a:cubicBezTo>
                      <a:pt x="7781926" y="807091"/>
                      <a:pt x="7811777" y="777240"/>
                      <a:pt x="7848601" y="777240"/>
                    </a:cubicBezTo>
                    <a:close/>
                    <a:moveTo>
                      <a:pt x="1876426" y="777240"/>
                    </a:moveTo>
                    <a:cubicBezTo>
                      <a:pt x="1913250" y="777240"/>
                      <a:pt x="1943101" y="807091"/>
                      <a:pt x="1943101" y="843915"/>
                    </a:cubicBezTo>
                    <a:lnTo>
                      <a:pt x="1943101" y="1076325"/>
                    </a:lnTo>
                    <a:cubicBezTo>
                      <a:pt x="1943101" y="1113149"/>
                      <a:pt x="1913250" y="1143000"/>
                      <a:pt x="1876426" y="1143000"/>
                    </a:cubicBezTo>
                    <a:cubicBezTo>
                      <a:pt x="1839603" y="1143000"/>
                      <a:pt x="1809751" y="1113149"/>
                      <a:pt x="1809751" y="1076325"/>
                    </a:cubicBezTo>
                    <a:lnTo>
                      <a:pt x="1809751" y="843915"/>
                    </a:lnTo>
                    <a:cubicBezTo>
                      <a:pt x="1809751" y="807091"/>
                      <a:pt x="1839603" y="777240"/>
                      <a:pt x="1876426" y="777240"/>
                    </a:cubicBezTo>
                    <a:close/>
                    <a:moveTo>
                      <a:pt x="1333501" y="777240"/>
                    </a:moveTo>
                    <a:cubicBezTo>
                      <a:pt x="1370325" y="777240"/>
                      <a:pt x="1400176" y="807091"/>
                      <a:pt x="1400176" y="843915"/>
                    </a:cubicBezTo>
                    <a:lnTo>
                      <a:pt x="1400176" y="1076325"/>
                    </a:lnTo>
                    <a:cubicBezTo>
                      <a:pt x="1400176" y="1113149"/>
                      <a:pt x="1370325" y="1143000"/>
                      <a:pt x="1333501" y="1143000"/>
                    </a:cubicBezTo>
                    <a:cubicBezTo>
                      <a:pt x="1296677" y="1143000"/>
                      <a:pt x="1266826" y="1113149"/>
                      <a:pt x="1266826" y="1076325"/>
                    </a:cubicBezTo>
                    <a:lnTo>
                      <a:pt x="1266826" y="843915"/>
                    </a:lnTo>
                    <a:cubicBezTo>
                      <a:pt x="1266826" y="807091"/>
                      <a:pt x="1296677" y="777240"/>
                      <a:pt x="1333501" y="777240"/>
                    </a:cubicBezTo>
                    <a:close/>
                    <a:moveTo>
                      <a:pt x="7305676" y="731520"/>
                    </a:moveTo>
                    <a:cubicBezTo>
                      <a:pt x="7342500" y="731520"/>
                      <a:pt x="7372351" y="761371"/>
                      <a:pt x="7372351" y="798195"/>
                    </a:cubicBezTo>
                    <a:lnTo>
                      <a:pt x="7372351" y="1122045"/>
                    </a:lnTo>
                    <a:cubicBezTo>
                      <a:pt x="7372351" y="1158869"/>
                      <a:pt x="7342500" y="1188720"/>
                      <a:pt x="7305676" y="1188720"/>
                    </a:cubicBezTo>
                    <a:cubicBezTo>
                      <a:pt x="7268852" y="1188720"/>
                      <a:pt x="7239001" y="1158869"/>
                      <a:pt x="7239001" y="1122045"/>
                    </a:cubicBezTo>
                    <a:lnTo>
                      <a:pt x="7239001" y="798195"/>
                    </a:lnTo>
                    <a:cubicBezTo>
                      <a:pt x="7239001" y="761371"/>
                      <a:pt x="7268852" y="731520"/>
                      <a:pt x="7305676" y="731520"/>
                    </a:cubicBezTo>
                    <a:close/>
                    <a:moveTo>
                      <a:pt x="5314951" y="731520"/>
                    </a:moveTo>
                    <a:cubicBezTo>
                      <a:pt x="5351775" y="731520"/>
                      <a:pt x="5381626" y="761371"/>
                      <a:pt x="5381626" y="798195"/>
                    </a:cubicBezTo>
                    <a:lnTo>
                      <a:pt x="5381626" y="1122045"/>
                    </a:lnTo>
                    <a:cubicBezTo>
                      <a:pt x="5381626" y="1158869"/>
                      <a:pt x="5351775" y="1188720"/>
                      <a:pt x="5314951" y="1188720"/>
                    </a:cubicBezTo>
                    <a:cubicBezTo>
                      <a:pt x="5278127" y="1188720"/>
                      <a:pt x="5248276" y="1158869"/>
                      <a:pt x="5248276" y="1122045"/>
                    </a:cubicBezTo>
                    <a:lnTo>
                      <a:pt x="5248276" y="798195"/>
                    </a:lnTo>
                    <a:cubicBezTo>
                      <a:pt x="5248276" y="761371"/>
                      <a:pt x="5278127" y="731520"/>
                      <a:pt x="5314951" y="731520"/>
                    </a:cubicBezTo>
                    <a:close/>
                    <a:moveTo>
                      <a:pt x="2057401" y="731520"/>
                    </a:moveTo>
                    <a:cubicBezTo>
                      <a:pt x="2094225" y="731520"/>
                      <a:pt x="2124076" y="761371"/>
                      <a:pt x="2124076" y="798195"/>
                    </a:cubicBezTo>
                    <a:lnTo>
                      <a:pt x="2124076" y="1122045"/>
                    </a:lnTo>
                    <a:cubicBezTo>
                      <a:pt x="2124076" y="1158869"/>
                      <a:pt x="2094225" y="1188720"/>
                      <a:pt x="2057401" y="1188720"/>
                    </a:cubicBezTo>
                    <a:cubicBezTo>
                      <a:pt x="2020577" y="1188720"/>
                      <a:pt x="1990726" y="1158869"/>
                      <a:pt x="1990726" y="1122045"/>
                    </a:cubicBezTo>
                    <a:lnTo>
                      <a:pt x="1990726" y="798195"/>
                    </a:lnTo>
                    <a:cubicBezTo>
                      <a:pt x="1990726" y="761371"/>
                      <a:pt x="2020577" y="731520"/>
                      <a:pt x="2057401" y="731520"/>
                    </a:cubicBezTo>
                    <a:close/>
                    <a:moveTo>
                      <a:pt x="971551" y="731520"/>
                    </a:moveTo>
                    <a:cubicBezTo>
                      <a:pt x="1008376" y="731520"/>
                      <a:pt x="1038226" y="761371"/>
                      <a:pt x="1038226" y="798195"/>
                    </a:cubicBezTo>
                    <a:lnTo>
                      <a:pt x="1038226" y="1122045"/>
                    </a:lnTo>
                    <a:cubicBezTo>
                      <a:pt x="1038226" y="1158869"/>
                      <a:pt x="1008376" y="1188720"/>
                      <a:pt x="971551" y="1188720"/>
                    </a:cubicBezTo>
                    <a:cubicBezTo>
                      <a:pt x="934728" y="1188720"/>
                      <a:pt x="904876" y="1158869"/>
                      <a:pt x="904876" y="1122045"/>
                    </a:cubicBezTo>
                    <a:lnTo>
                      <a:pt x="904876" y="798195"/>
                    </a:lnTo>
                    <a:cubicBezTo>
                      <a:pt x="904876" y="761371"/>
                      <a:pt x="934728" y="731520"/>
                      <a:pt x="971551" y="731520"/>
                    </a:cubicBezTo>
                    <a:close/>
                    <a:moveTo>
                      <a:pt x="5857876" y="685800"/>
                    </a:moveTo>
                    <a:cubicBezTo>
                      <a:pt x="5894700" y="685800"/>
                      <a:pt x="5924551" y="715651"/>
                      <a:pt x="5924551" y="752475"/>
                    </a:cubicBezTo>
                    <a:lnTo>
                      <a:pt x="5924551" y="1167765"/>
                    </a:lnTo>
                    <a:cubicBezTo>
                      <a:pt x="5924551" y="1204589"/>
                      <a:pt x="5894700" y="1234440"/>
                      <a:pt x="5857876" y="1234440"/>
                    </a:cubicBezTo>
                    <a:cubicBezTo>
                      <a:pt x="5821052" y="1234440"/>
                      <a:pt x="5791201" y="1204589"/>
                      <a:pt x="5791201" y="1167765"/>
                    </a:cubicBezTo>
                    <a:lnTo>
                      <a:pt x="5791201" y="752475"/>
                    </a:lnTo>
                    <a:cubicBezTo>
                      <a:pt x="5791201" y="715651"/>
                      <a:pt x="5821052" y="685800"/>
                      <a:pt x="5857876" y="685800"/>
                    </a:cubicBezTo>
                    <a:close/>
                    <a:moveTo>
                      <a:pt x="5495926" y="685800"/>
                    </a:moveTo>
                    <a:cubicBezTo>
                      <a:pt x="5532750" y="685800"/>
                      <a:pt x="5562601" y="715651"/>
                      <a:pt x="5562601" y="752475"/>
                    </a:cubicBezTo>
                    <a:lnTo>
                      <a:pt x="5562601" y="1167765"/>
                    </a:lnTo>
                    <a:cubicBezTo>
                      <a:pt x="5562601" y="1204589"/>
                      <a:pt x="5532750" y="1234440"/>
                      <a:pt x="5495926" y="1234440"/>
                    </a:cubicBezTo>
                    <a:cubicBezTo>
                      <a:pt x="5459102" y="1234440"/>
                      <a:pt x="5429251" y="1204589"/>
                      <a:pt x="5429251" y="1167765"/>
                    </a:cubicBezTo>
                    <a:lnTo>
                      <a:pt x="5429251" y="752475"/>
                    </a:lnTo>
                    <a:cubicBezTo>
                      <a:pt x="5429251" y="715651"/>
                      <a:pt x="5459102" y="685800"/>
                      <a:pt x="5495926" y="685800"/>
                    </a:cubicBezTo>
                    <a:close/>
                    <a:moveTo>
                      <a:pt x="2238376" y="685800"/>
                    </a:moveTo>
                    <a:cubicBezTo>
                      <a:pt x="2275200" y="685800"/>
                      <a:pt x="2305051" y="715651"/>
                      <a:pt x="2305051" y="752475"/>
                    </a:cubicBezTo>
                    <a:lnTo>
                      <a:pt x="2305051" y="1167765"/>
                    </a:lnTo>
                    <a:cubicBezTo>
                      <a:pt x="2305051" y="1204589"/>
                      <a:pt x="2275200" y="1234440"/>
                      <a:pt x="2238376" y="1234440"/>
                    </a:cubicBezTo>
                    <a:cubicBezTo>
                      <a:pt x="2201552" y="1234440"/>
                      <a:pt x="2171701" y="1204589"/>
                      <a:pt x="2171701" y="1167765"/>
                    </a:cubicBezTo>
                    <a:lnTo>
                      <a:pt x="2171701" y="752475"/>
                    </a:lnTo>
                    <a:cubicBezTo>
                      <a:pt x="2171701" y="715651"/>
                      <a:pt x="2201552" y="685800"/>
                      <a:pt x="2238376" y="685800"/>
                    </a:cubicBezTo>
                    <a:close/>
                    <a:moveTo>
                      <a:pt x="609602" y="679356"/>
                    </a:moveTo>
                    <a:cubicBezTo>
                      <a:pt x="646425" y="679356"/>
                      <a:pt x="676276" y="709207"/>
                      <a:pt x="676276" y="746031"/>
                    </a:cubicBezTo>
                    <a:cubicBezTo>
                      <a:pt x="676276" y="888758"/>
                      <a:pt x="676275" y="1031484"/>
                      <a:pt x="676275" y="1174211"/>
                    </a:cubicBezTo>
                    <a:cubicBezTo>
                      <a:pt x="676275" y="1211035"/>
                      <a:pt x="646424" y="1240886"/>
                      <a:pt x="609600" y="1240886"/>
                    </a:cubicBezTo>
                    <a:lnTo>
                      <a:pt x="609602" y="1240885"/>
                    </a:lnTo>
                    <a:cubicBezTo>
                      <a:pt x="572777" y="1240885"/>
                      <a:pt x="542926" y="1211034"/>
                      <a:pt x="542926" y="1174210"/>
                    </a:cubicBezTo>
                    <a:lnTo>
                      <a:pt x="542926" y="746031"/>
                    </a:lnTo>
                    <a:cubicBezTo>
                      <a:pt x="542926" y="709207"/>
                      <a:pt x="572777" y="679356"/>
                      <a:pt x="609602" y="679356"/>
                    </a:cubicBezTo>
                    <a:close/>
                    <a:moveTo>
                      <a:pt x="6943726" y="640080"/>
                    </a:moveTo>
                    <a:cubicBezTo>
                      <a:pt x="6980550" y="640080"/>
                      <a:pt x="7010401" y="669931"/>
                      <a:pt x="7010401" y="706755"/>
                    </a:cubicBezTo>
                    <a:lnTo>
                      <a:pt x="7010401" y="1213485"/>
                    </a:lnTo>
                    <a:cubicBezTo>
                      <a:pt x="7010401" y="1250309"/>
                      <a:pt x="6980550" y="1280160"/>
                      <a:pt x="6943726" y="1280160"/>
                    </a:cubicBezTo>
                    <a:cubicBezTo>
                      <a:pt x="6906902" y="1280160"/>
                      <a:pt x="6877051" y="1250309"/>
                      <a:pt x="6877051" y="1213485"/>
                    </a:cubicBezTo>
                    <a:lnTo>
                      <a:pt x="6877051" y="706755"/>
                    </a:lnTo>
                    <a:cubicBezTo>
                      <a:pt x="6877051" y="669931"/>
                      <a:pt x="6906902" y="640080"/>
                      <a:pt x="6943726" y="640080"/>
                    </a:cubicBezTo>
                    <a:close/>
                    <a:moveTo>
                      <a:pt x="5133976" y="640080"/>
                    </a:moveTo>
                    <a:cubicBezTo>
                      <a:pt x="5170800" y="640080"/>
                      <a:pt x="5200651" y="669931"/>
                      <a:pt x="5200651" y="706755"/>
                    </a:cubicBezTo>
                    <a:lnTo>
                      <a:pt x="5200651" y="1213485"/>
                    </a:lnTo>
                    <a:cubicBezTo>
                      <a:pt x="5200651" y="1250309"/>
                      <a:pt x="5170800" y="1280160"/>
                      <a:pt x="5133976" y="1280160"/>
                    </a:cubicBezTo>
                    <a:cubicBezTo>
                      <a:pt x="5097152" y="1280160"/>
                      <a:pt x="5067301" y="1250309"/>
                      <a:pt x="5067301" y="1213485"/>
                    </a:cubicBezTo>
                    <a:lnTo>
                      <a:pt x="5067301" y="706755"/>
                    </a:lnTo>
                    <a:cubicBezTo>
                      <a:pt x="5067301" y="669931"/>
                      <a:pt x="5097152" y="640080"/>
                      <a:pt x="5133976" y="640080"/>
                    </a:cubicBezTo>
                    <a:close/>
                    <a:moveTo>
                      <a:pt x="790576" y="640080"/>
                    </a:moveTo>
                    <a:cubicBezTo>
                      <a:pt x="827400" y="640080"/>
                      <a:pt x="857251" y="669931"/>
                      <a:pt x="857251" y="706755"/>
                    </a:cubicBezTo>
                    <a:lnTo>
                      <a:pt x="857251" y="1213485"/>
                    </a:lnTo>
                    <a:cubicBezTo>
                      <a:pt x="857251" y="1250309"/>
                      <a:pt x="827400" y="1280160"/>
                      <a:pt x="790576" y="1280160"/>
                    </a:cubicBezTo>
                    <a:cubicBezTo>
                      <a:pt x="753752" y="1280160"/>
                      <a:pt x="723902" y="1250309"/>
                      <a:pt x="723902" y="1213485"/>
                    </a:cubicBezTo>
                    <a:lnTo>
                      <a:pt x="723902" y="706755"/>
                    </a:lnTo>
                    <a:cubicBezTo>
                      <a:pt x="723902" y="669931"/>
                      <a:pt x="753752" y="640080"/>
                      <a:pt x="790576" y="640080"/>
                    </a:cubicBezTo>
                    <a:close/>
                    <a:moveTo>
                      <a:pt x="7486651" y="548640"/>
                    </a:moveTo>
                    <a:cubicBezTo>
                      <a:pt x="7523475" y="548640"/>
                      <a:pt x="7553326" y="578491"/>
                      <a:pt x="7553326" y="615315"/>
                    </a:cubicBezTo>
                    <a:lnTo>
                      <a:pt x="7553326" y="1304925"/>
                    </a:lnTo>
                    <a:cubicBezTo>
                      <a:pt x="7553326" y="1341749"/>
                      <a:pt x="7523475" y="1371600"/>
                      <a:pt x="7486651" y="1371600"/>
                    </a:cubicBezTo>
                    <a:cubicBezTo>
                      <a:pt x="7449827" y="1371600"/>
                      <a:pt x="7419976" y="1341749"/>
                      <a:pt x="7419976" y="1304925"/>
                    </a:cubicBezTo>
                    <a:lnTo>
                      <a:pt x="7419976" y="615315"/>
                    </a:lnTo>
                    <a:cubicBezTo>
                      <a:pt x="7419976" y="578491"/>
                      <a:pt x="7449827" y="548640"/>
                      <a:pt x="7486651" y="548640"/>
                    </a:cubicBezTo>
                    <a:close/>
                    <a:moveTo>
                      <a:pt x="2419351" y="548640"/>
                    </a:moveTo>
                    <a:cubicBezTo>
                      <a:pt x="2456175" y="548640"/>
                      <a:pt x="2486026" y="578491"/>
                      <a:pt x="2486026" y="615315"/>
                    </a:cubicBezTo>
                    <a:lnTo>
                      <a:pt x="2486026" y="1304925"/>
                    </a:lnTo>
                    <a:cubicBezTo>
                      <a:pt x="2486026" y="1341749"/>
                      <a:pt x="2456175" y="1371600"/>
                      <a:pt x="2419351" y="1371600"/>
                    </a:cubicBezTo>
                    <a:cubicBezTo>
                      <a:pt x="2382527" y="1371600"/>
                      <a:pt x="2352676" y="1341749"/>
                      <a:pt x="2352676" y="1304925"/>
                    </a:cubicBezTo>
                    <a:lnTo>
                      <a:pt x="2352676" y="615315"/>
                    </a:lnTo>
                    <a:cubicBezTo>
                      <a:pt x="2352676" y="578491"/>
                      <a:pt x="2382527" y="548640"/>
                      <a:pt x="2419351" y="548640"/>
                    </a:cubicBezTo>
                    <a:close/>
                    <a:moveTo>
                      <a:pt x="66676" y="546281"/>
                    </a:moveTo>
                    <a:cubicBezTo>
                      <a:pt x="103501" y="546281"/>
                      <a:pt x="133352" y="576133"/>
                      <a:pt x="133352" y="612957"/>
                    </a:cubicBezTo>
                    <a:cubicBezTo>
                      <a:pt x="133352" y="844399"/>
                      <a:pt x="133351" y="1075842"/>
                      <a:pt x="133351" y="1307284"/>
                    </a:cubicBezTo>
                    <a:cubicBezTo>
                      <a:pt x="133351" y="1344108"/>
                      <a:pt x="103499" y="1373960"/>
                      <a:pt x="66676" y="1373960"/>
                    </a:cubicBezTo>
                    <a:lnTo>
                      <a:pt x="66676" y="1373959"/>
                    </a:lnTo>
                    <a:cubicBezTo>
                      <a:pt x="29853" y="1373959"/>
                      <a:pt x="0" y="1344107"/>
                      <a:pt x="0" y="1307283"/>
                    </a:cubicBezTo>
                    <a:lnTo>
                      <a:pt x="0" y="612957"/>
                    </a:lnTo>
                    <a:cubicBezTo>
                      <a:pt x="0" y="576133"/>
                      <a:pt x="29853" y="546281"/>
                      <a:pt x="66676" y="546281"/>
                    </a:cubicBezTo>
                    <a:close/>
                    <a:moveTo>
                      <a:pt x="6038851" y="502920"/>
                    </a:moveTo>
                    <a:cubicBezTo>
                      <a:pt x="6075675" y="502920"/>
                      <a:pt x="6105526" y="532771"/>
                      <a:pt x="6105526" y="569595"/>
                    </a:cubicBezTo>
                    <a:lnTo>
                      <a:pt x="6105526" y="1350645"/>
                    </a:lnTo>
                    <a:cubicBezTo>
                      <a:pt x="6105526" y="1387469"/>
                      <a:pt x="6075675" y="1417320"/>
                      <a:pt x="6038851" y="1417320"/>
                    </a:cubicBezTo>
                    <a:cubicBezTo>
                      <a:pt x="6002027" y="1417320"/>
                      <a:pt x="5972176" y="1387469"/>
                      <a:pt x="5972176" y="1350645"/>
                    </a:cubicBezTo>
                    <a:lnTo>
                      <a:pt x="5972176" y="569595"/>
                    </a:lnTo>
                    <a:cubicBezTo>
                      <a:pt x="5972176" y="532771"/>
                      <a:pt x="6002027" y="502920"/>
                      <a:pt x="6038851" y="502920"/>
                    </a:cubicBezTo>
                    <a:close/>
                    <a:moveTo>
                      <a:pt x="4591051" y="502920"/>
                    </a:moveTo>
                    <a:cubicBezTo>
                      <a:pt x="4627875" y="502920"/>
                      <a:pt x="4657726" y="532771"/>
                      <a:pt x="4657726" y="569595"/>
                    </a:cubicBezTo>
                    <a:lnTo>
                      <a:pt x="4657726" y="1350645"/>
                    </a:lnTo>
                    <a:cubicBezTo>
                      <a:pt x="4657726" y="1387469"/>
                      <a:pt x="4627875" y="1417320"/>
                      <a:pt x="4591051" y="1417320"/>
                    </a:cubicBezTo>
                    <a:cubicBezTo>
                      <a:pt x="4554227" y="1417320"/>
                      <a:pt x="4524376" y="1387469"/>
                      <a:pt x="4524376" y="1350645"/>
                    </a:cubicBezTo>
                    <a:lnTo>
                      <a:pt x="4524376" y="569595"/>
                    </a:lnTo>
                    <a:cubicBezTo>
                      <a:pt x="4524376" y="532771"/>
                      <a:pt x="4554227" y="502920"/>
                      <a:pt x="4591051" y="502920"/>
                    </a:cubicBezTo>
                    <a:close/>
                    <a:moveTo>
                      <a:pt x="4410076" y="502920"/>
                    </a:moveTo>
                    <a:cubicBezTo>
                      <a:pt x="4446900" y="502920"/>
                      <a:pt x="4476751" y="532771"/>
                      <a:pt x="4476751" y="569595"/>
                    </a:cubicBezTo>
                    <a:lnTo>
                      <a:pt x="4476751" y="1350645"/>
                    </a:lnTo>
                    <a:cubicBezTo>
                      <a:pt x="4476751" y="1387469"/>
                      <a:pt x="4446900" y="1417320"/>
                      <a:pt x="4410076" y="1417320"/>
                    </a:cubicBezTo>
                    <a:cubicBezTo>
                      <a:pt x="4373252" y="1417320"/>
                      <a:pt x="4343401" y="1387469"/>
                      <a:pt x="4343401" y="1350645"/>
                    </a:cubicBezTo>
                    <a:lnTo>
                      <a:pt x="4343401" y="569595"/>
                    </a:lnTo>
                    <a:cubicBezTo>
                      <a:pt x="4343401" y="532771"/>
                      <a:pt x="4373252" y="502920"/>
                      <a:pt x="4410076" y="502920"/>
                    </a:cubicBezTo>
                    <a:close/>
                    <a:moveTo>
                      <a:pt x="4953001" y="457200"/>
                    </a:moveTo>
                    <a:cubicBezTo>
                      <a:pt x="4989825" y="457200"/>
                      <a:pt x="5019676" y="487051"/>
                      <a:pt x="5019676" y="523875"/>
                    </a:cubicBezTo>
                    <a:lnTo>
                      <a:pt x="5019676" y="1396365"/>
                    </a:lnTo>
                    <a:cubicBezTo>
                      <a:pt x="5019676" y="1433189"/>
                      <a:pt x="4989825" y="1463040"/>
                      <a:pt x="4953001" y="1463040"/>
                    </a:cubicBezTo>
                    <a:cubicBezTo>
                      <a:pt x="4916177" y="1463040"/>
                      <a:pt x="4886326" y="1433189"/>
                      <a:pt x="4886326" y="1396365"/>
                    </a:cubicBezTo>
                    <a:lnTo>
                      <a:pt x="4886326" y="523875"/>
                    </a:lnTo>
                    <a:cubicBezTo>
                      <a:pt x="4886326" y="487051"/>
                      <a:pt x="4916177" y="457200"/>
                      <a:pt x="4953001" y="457200"/>
                    </a:cubicBezTo>
                    <a:close/>
                    <a:moveTo>
                      <a:pt x="3686176" y="457200"/>
                    </a:moveTo>
                    <a:cubicBezTo>
                      <a:pt x="3723000" y="457200"/>
                      <a:pt x="3752851" y="487051"/>
                      <a:pt x="3752851" y="523875"/>
                    </a:cubicBezTo>
                    <a:lnTo>
                      <a:pt x="3752851" y="1396365"/>
                    </a:lnTo>
                    <a:cubicBezTo>
                      <a:pt x="3752851" y="1433189"/>
                      <a:pt x="3723000" y="1463040"/>
                      <a:pt x="3686176" y="1463040"/>
                    </a:cubicBezTo>
                    <a:cubicBezTo>
                      <a:pt x="3649352" y="1463040"/>
                      <a:pt x="3619501" y="1433189"/>
                      <a:pt x="3619501" y="1396365"/>
                    </a:cubicBezTo>
                    <a:lnTo>
                      <a:pt x="3619501" y="523875"/>
                    </a:lnTo>
                    <a:cubicBezTo>
                      <a:pt x="3619501" y="487051"/>
                      <a:pt x="3649352" y="457200"/>
                      <a:pt x="3686176" y="457200"/>
                    </a:cubicBezTo>
                    <a:close/>
                    <a:moveTo>
                      <a:pt x="428626" y="427993"/>
                    </a:moveTo>
                    <a:cubicBezTo>
                      <a:pt x="465450" y="427993"/>
                      <a:pt x="495302" y="457844"/>
                      <a:pt x="495302" y="494668"/>
                    </a:cubicBezTo>
                    <a:cubicBezTo>
                      <a:pt x="495302" y="804970"/>
                      <a:pt x="495300" y="1115272"/>
                      <a:pt x="495300" y="1425574"/>
                    </a:cubicBezTo>
                    <a:cubicBezTo>
                      <a:pt x="495300" y="1462398"/>
                      <a:pt x="465449" y="1492249"/>
                      <a:pt x="428625" y="1492249"/>
                    </a:cubicBezTo>
                    <a:lnTo>
                      <a:pt x="428626" y="1492248"/>
                    </a:lnTo>
                    <a:cubicBezTo>
                      <a:pt x="391802" y="1492248"/>
                      <a:pt x="361951" y="1462397"/>
                      <a:pt x="361951" y="1425573"/>
                    </a:cubicBezTo>
                    <a:lnTo>
                      <a:pt x="361951" y="494668"/>
                    </a:lnTo>
                    <a:cubicBezTo>
                      <a:pt x="361951" y="457844"/>
                      <a:pt x="391802" y="427993"/>
                      <a:pt x="428626" y="427993"/>
                    </a:cubicBezTo>
                    <a:close/>
                    <a:moveTo>
                      <a:pt x="7124701" y="411480"/>
                    </a:moveTo>
                    <a:cubicBezTo>
                      <a:pt x="7161525" y="411480"/>
                      <a:pt x="7191376" y="441331"/>
                      <a:pt x="7191376" y="478155"/>
                    </a:cubicBezTo>
                    <a:lnTo>
                      <a:pt x="7191376" y="1442085"/>
                    </a:lnTo>
                    <a:cubicBezTo>
                      <a:pt x="7191376" y="1478909"/>
                      <a:pt x="7161525" y="1508760"/>
                      <a:pt x="7124701" y="1508760"/>
                    </a:cubicBezTo>
                    <a:cubicBezTo>
                      <a:pt x="7087877" y="1508760"/>
                      <a:pt x="7058026" y="1478909"/>
                      <a:pt x="7058026" y="1442085"/>
                    </a:cubicBezTo>
                    <a:lnTo>
                      <a:pt x="7058026" y="478155"/>
                    </a:lnTo>
                    <a:cubicBezTo>
                      <a:pt x="7058026" y="441331"/>
                      <a:pt x="7087877" y="411480"/>
                      <a:pt x="7124701" y="411480"/>
                    </a:cubicBezTo>
                    <a:close/>
                    <a:moveTo>
                      <a:pt x="7667626" y="365760"/>
                    </a:moveTo>
                    <a:cubicBezTo>
                      <a:pt x="7704450" y="365760"/>
                      <a:pt x="7734301" y="395611"/>
                      <a:pt x="7734301" y="432435"/>
                    </a:cubicBezTo>
                    <a:lnTo>
                      <a:pt x="7734301" y="1487805"/>
                    </a:lnTo>
                    <a:cubicBezTo>
                      <a:pt x="7734301" y="1524629"/>
                      <a:pt x="7704450" y="1554480"/>
                      <a:pt x="7667626" y="1554480"/>
                    </a:cubicBezTo>
                    <a:cubicBezTo>
                      <a:pt x="7630802" y="1554480"/>
                      <a:pt x="7600951" y="1524629"/>
                      <a:pt x="7600951" y="1487805"/>
                    </a:cubicBezTo>
                    <a:lnTo>
                      <a:pt x="7600951" y="432435"/>
                    </a:lnTo>
                    <a:cubicBezTo>
                      <a:pt x="7600951" y="395611"/>
                      <a:pt x="7630802" y="365760"/>
                      <a:pt x="7667626" y="365760"/>
                    </a:cubicBezTo>
                    <a:close/>
                    <a:moveTo>
                      <a:pt x="6219826" y="365760"/>
                    </a:moveTo>
                    <a:cubicBezTo>
                      <a:pt x="6256650" y="365760"/>
                      <a:pt x="6286501" y="395611"/>
                      <a:pt x="6286501" y="432435"/>
                    </a:cubicBezTo>
                    <a:lnTo>
                      <a:pt x="6286501" y="1487805"/>
                    </a:lnTo>
                    <a:cubicBezTo>
                      <a:pt x="6286501" y="1524629"/>
                      <a:pt x="6256650" y="1554480"/>
                      <a:pt x="6219826" y="1554480"/>
                    </a:cubicBezTo>
                    <a:cubicBezTo>
                      <a:pt x="6183002" y="1554480"/>
                      <a:pt x="6153151" y="1524629"/>
                      <a:pt x="6153151" y="1487805"/>
                    </a:cubicBezTo>
                    <a:lnTo>
                      <a:pt x="6153151" y="432435"/>
                    </a:lnTo>
                    <a:cubicBezTo>
                      <a:pt x="6153151" y="395611"/>
                      <a:pt x="6183002" y="365760"/>
                      <a:pt x="6219826" y="365760"/>
                    </a:cubicBezTo>
                    <a:close/>
                    <a:moveTo>
                      <a:pt x="4229101" y="365760"/>
                    </a:moveTo>
                    <a:cubicBezTo>
                      <a:pt x="4265925" y="365760"/>
                      <a:pt x="4295776" y="395611"/>
                      <a:pt x="4295776" y="432435"/>
                    </a:cubicBezTo>
                    <a:lnTo>
                      <a:pt x="4295776" y="1487805"/>
                    </a:lnTo>
                    <a:cubicBezTo>
                      <a:pt x="4295776" y="1524629"/>
                      <a:pt x="4265925" y="1554480"/>
                      <a:pt x="4229101" y="1554480"/>
                    </a:cubicBezTo>
                    <a:cubicBezTo>
                      <a:pt x="4192277" y="1554480"/>
                      <a:pt x="4162426" y="1524629"/>
                      <a:pt x="4162426" y="1487805"/>
                    </a:cubicBezTo>
                    <a:lnTo>
                      <a:pt x="4162426" y="432435"/>
                    </a:lnTo>
                    <a:cubicBezTo>
                      <a:pt x="4162426" y="395611"/>
                      <a:pt x="4192277" y="365760"/>
                      <a:pt x="4229101" y="365760"/>
                    </a:cubicBezTo>
                    <a:close/>
                    <a:moveTo>
                      <a:pt x="3324226" y="365760"/>
                    </a:moveTo>
                    <a:cubicBezTo>
                      <a:pt x="3361050" y="365760"/>
                      <a:pt x="3390901" y="395611"/>
                      <a:pt x="3390901" y="432435"/>
                    </a:cubicBezTo>
                    <a:lnTo>
                      <a:pt x="3390901" y="1487805"/>
                    </a:lnTo>
                    <a:cubicBezTo>
                      <a:pt x="3390901" y="1524629"/>
                      <a:pt x="3361050" y="1554480"/>
                      <a:pt x="3324226" y="1554480"/>
                    </a:cubicBezTo>
                    <a:cubicBezTo>
                      <a:pt x="3287402" y="1554480"/>
                      <a:pt x="3257551" y="1524629"/>
                      <a:pt x="3257551" y="1487805"/>
                    </a:cubicBezTo>
                    <a:lnTo>
                      <a:pt x="3257551" y="432435"/>
                    </a:lnTo>
                    <a:cubicBezTo>
                      <a:pt x="3257551" y="395611"/>
                      <a:pt x="3287402" y="365760"/>
                      <a:pt x="3324226" y="365760"/>
                    </a:cubicBezTo>
                    <a:close/>
                    <a:moveTo>
                      <a:pt x="2600326" y="320040"/>
                    </a:moveTo>
                    <a:cubicBezTo>
                      <a:pt x="2637150" y="320040"/>
                      <a:pt x="2667001" y="349891"/>
                      <a:pt x="2667001" y="386715"/>
                    </a:cubicBezTo>
                    <a:lnTo>
                      <a:pt x="2667001" y="1533525"/>
                    </a:lnTo>
                    <a:cubicBezTo>
                      <a:pt x="2667001" y="1570349"/>
                      <a:pt x="2637150" y="1600200"/>
                      <a:pt x="2600326" y="1600200"/>
                    </a:cubicBezTo>
                    <a:cubicBezTo>
                      <a:pt x="2563502" y="1600200"/>
                      <a:pt x="2533651" y="1570349"/>
                      <a:pt x="2533651" y="1533525"/>
                    </a:cubicBezTo>
                    <a:lnTo>
                      <a:pt x="2533651" y="386715"/>
                    </a:lnTo>
                    <a:cubicBezTo>
                      <a:pt x="2533651" y="349891"/>
                      <a:pt x="2563502" y="320040"/>
                      <a:pt x="2600326" y="320040"/>
                    </a:cubicBezTo>
                    <a:close/>
                    <a:moveTo>
                      <a:pt x="6762751" y="274320"/>
                    </a:moveTo>
                    <a:cubicBezTo>
                      <a:pt x="6799575" y="274320"/>
                      <a:pt x="6829426" y="304171"/>
                      <a:pt x="6829426" y="340995"/>
                    </a:cubicBezTo>
                    <a:lnTo>
                      <a:pt x="6829426" y="1579245"/>
                    </a:lnTo>
                    <a:cubicBezTo>
                      <a:pt x="6829426" y="1616069"/>
                      <a:pt x="6799575" y="1645920"/>
                      <a:pt x="6762751" y="1645920"/>
                    </a:cubicBezTo>
                    <a:cubicBezTo>
                      <a:pt x="6725927" y="1645920"/>
                      <a:pt x="6696076" y="1616069"/>
                      <a:pt x="6696076" y="1579245"/>
                    </a:cubicBezTo>
                    <a:lnTo>
                      <a:pt x="6696076" y="340995"/>
                    </a:lnTo>
                    <a:cubicBezTo>
                      <a:pt x="6696076" y="304171"/>
                      <a:pt x="6725927" y="274320"/>
                      <a:pt x="6762751" y="274320"/>
                    </a:cubicBezTo>
                    <a:close/>
                    <a:moveTo>
                      <a:pt x="4772026" y="243458"/>
                    </a:moveTo>
                    <a:cubicBezTo>
                      <a:pt x="4808850" y="243458"/>
                      <a:pt x="4838701" y="273309"/>
                      <a:pt x="4838701" y="310133"/>
                    </a:cubicBezTo>
                    <a:lnTo>
                      <a:pt x="4838701" y="1610108"/>
                    </a:lnTo>
                    <a:cubicBezTo>
                      <a:pt x="4838701" y="1646932"/>
                      <a:pt x="4808850" y="1676783"/>
                      <a:pt x="4772026" y="1676783"/>
                    </a:cubicBezTo>
                    <a:cubicBezTo>
                      <a:pt x="4735202" y="1676783"/>
                      <a:pt x="4705351" y="1646932"/>
                      <a:pt x="4705351" y="1610108"/>
                    </a:cubicBezTo>
                    <a:lnTo>
                      <a:pt x="4705351" y="310133"/>
                    </a:lnTo>
                    <a:cubicBezTo>
                      <a:pt x="4705351" y="273309"/>
                      <a:pt x="4735202" y="243458"/>
                      <a:pt x="4772026" y="243458"/>
                    </a:cubicBezTo>
                    <a:close/>
                    <a:moveTo>
                      <a:pt x="3143251" y="243458"/>
                    </a:moveTo>
                    <a:cubicBezTo>
                      <a:pt x="3180075" y="243458"/>
                      <a:pt x="3209926" y="273309"/>
                      <a:pt x="3209926" y="310133"/>
                    </a:cubicBezTo>
                    <a:lnTo>
                      <a:pt x="3209926" y="1610108"/>
                    </a:lnTo>
                    <a:cubicBezTo>
                      <a:pt x="3209926" y="1646932"/>
                      <a:pt x="3180075" y="1676783"/>
                      <a:pt x="3143251" y="1676783"/>
                    </a:cubicBezTo>
                    <a:cubicBezTo>
                      <a:pt x="3106427" y="1676783"/>
                      <a:pt x="3076576" y="1646932"/>
                      <a:pt x="3076576" y="1610108"/>
                    </a:cubicBezTo>
                    <a:lnTo>
                      <a:pt x="3076576" y="310133"/>
                    </a:lnTo>
                    <a:cubicBezTo>
                      <a:pt x="3076576" y="273309"/>
                      <a:pt x="3106427" y="243458"/>
                      <a:pt x="3143251" y="243458"/>
                    </a:cubicBezTo>
                    <a:close/>
                    <a:moveTo>
                      <a:pt x="247651" y="243458"/>
                    </a:moveTo>
                    <a:cubicBezTo>
                      <a:pt x="284475" y="243458"/>
                      <a:pt x="314326" y="273309"/>
                      <a:pt x="314326" y="310133"/>
                    </a:cubicBezTo>
                    <a:lnTo>
                      <a:pt x="314326" y="1610108"/>
                    </a:lnTo>
                    <a:cubicBezTo>
                      <a:pt x="314326" y="1646932"/>
                      <a:pt x="284475" y="1676783"/>
                      <a:pt x="247651" y="1676783"/>
                    </a:cubicBezTo>
                    <a:cubicBezTo>
                      <a:pt x="210828" y="1676783"/>
                      <a:pt x="180976" y="1646932"/>
                      <a:pt x="180976" y="1610108"/>
                    </a:cubicBezTo>
                    <a:lnTo>
                      <a:pt x="180976" y="310133"/>
                    </a:lnTo>
                    <a:cubicBezTo>
                      <a:pt x="180976" y="273309"/>
                      <a:pt x="210828" y="243458"/>
                      <a:pt x="247651" y="243458"/>
                    </a:cubicBezTo>
                    <a:close/>
                    <a:moveTo>
                      <a:pt x="6581776" y="182880"/>
                    </a:moveTo>
                    <a:cubicBezTo>
                      <a:pt x="6618600" y="182880"/>
                      <a:pt x="6648451" y="212731"/>
                      <a:pt x="6648451" y="249555"/>
                    </a:cubicBezTo>
                    <a:lnTo>
                      <a:pt x="6648451" y="1670685"/>
                    </a:lnTo>
                    <a:cubicBezTo>
                      <a:pt x="6648451" y="1707509"/>
                      <a:pt x="6618600" y="1737360"/>
                      <a:pt x="6581776" y="1737360"/>
                    </a:cubicBezTo>
                    <a:cubicBezTo>
                      <a:pt x="6544952" y="1737360"/>
                      <a:pt x="6515101" y="1707509"/>
                      <a:pt x="6515101" y="1670685"/>
                    </a:cubicBezTo>
                    <a:lnTo>
                      <a:pt x="6515101" y="249555"/>
                    </a:lnTo>
                    <a:cubicBezTo>
                      <a:pt x="6515101" y="212731"/>
                      <a:pt x="6544952" y="182880"/>
                      <a:pt x="6581776" y="182880"/>
                    </a:cubicBezTo>
                    <a:close/>
                    <a:moveTo>
                      <a:pt x="3505201" y="182880"/>
                    </a:moveTo>
                    <a:cubicBezTo>
                      <a:pt x="3542025" y="182880"/>
                      <a:pt x="3571876" y="212731"/>
                      <a:pt x="3571876" y="249555"/>
                    </a:cubicBezTo>
                    <a:lnTo>
                      <a:pt x="3571876" y="1670685"/>
                    </a:lnTo>
                    <a:cubicBezTo>
                      <a:pt x="3571876" y="1707509"/>
                      <a:pt x="3542025" y="1737360"/>
                      <a:pt x="3505201" y="1737360"/>
                    </a:cubicBezTo>
                    <a:cubicBezTo>
                      <a:pt x="3468377" y="1737360"/>
                      <a:pt x="3438526" y="1707509"/>
                      <a:pt x="3438526" y="1670685"/>
                    </a:cubicBezTo>
                    <a:lnTo>
                      <a:pt x="3438526" y="249555"/>
                    </a:lnTo>
                    <a:cubicBezTo>
                      <a:pt x="3438526" y="212731"/>
                      <a:pt x="3468377" y="182880"/>
                      <a:pt x="3505201" y="182880"/>
                    </a:cubicBezTo>
                    <a:close/>
                    <a:moveTo>
                      <a:pt x="4048126" y="137160"/>
                    </a:moveTo>
                    <a:cubicBezTo>
                      <a:pt x="4084950" y="137160"/>
                      <a:pt x="4114801" y="167011"/>
                      <a:pt x="4114801" y="203835"/>
                    </a:cubicBezTo>
                    <a:lnTo>
                      <a:pt x="4114801" y="1716405"/>
                    </a:lnTo>
                    <a:cubicBezTo>
                      <a:pt x="4114801" y="1753229"/>
                      <a:pt x="4084950" y="1783080"/>
                      <a:pt x="4048126" y="1783080"/>
                    </a:cubicBezTo>
                    <a:cubicBezTo>
                      <a:pt x="4011302" y="1783080"/>
                      <a:pt x="3981451" y="1753229"/>
                      <a:pt x="3981451" y="1716405"/>
                    </a:cubicBezTo>
                    <a:lnTo>
                      <a:pt x="3981451" y="203835"/>
                    </a:lnTo>
                    <a:cubicBezTo>
                      <a:pt x="3981451" y="167011"/>
                      <a:pt x="4011302" y="137160"/>
                      <a:pt x="4048126" y="137160"/>
                    </a:cubicBezTo>
                    <a:close/>
                    <a:moveTo>
                      <a:pt x="2962276" y="137160"/>
                    </a:moveTo>
                    <a:cubicBezTo>
                      <a:pt x="2999100" y="137160"/>
                      <a:pt x="3028951" y="167011"/>
                      <a:pt x="3028951" y="203835"/>
                    </a:cubicBezTo>
                    <a:lnTo>
                      <a:pt x="3028951" y="1716405"/>
                    </a:lnTo>
                    <a:cubicBezTo>
                      <a:pt x="3028951" y="1753229"/>
                      <a:pt x="2999100" y="1783080"/>
                      <a:pt x="2962276" y="1783080"/>
                    </a:cubicBezTo>
                    <a:cubicBezTo>
                      <a:pt x="2925452" y="1783080"/>
                      <a:pt x="2895601" y="1753229"/>
                      <a:pt x="2895601" y="1716405"/>
                    </a:cubicBezTo>
                    <a:lnTo>
                      <a:pt x="2895601" y="203835"/>
                    </a:lnTo>
                    <a:cubicBezTo>
                      <a:pt x="2895601" y="167011"/>
                      <a:pt x="2925452" y="137160"/>
                      <a:pt x="2962276" y="137160"/>
                    </a:cubicBezTo>
                    <a:close/>
                    <a:moveTo>
                      <a:pt x="2781301" y="91440"/>
                    </a:moveTo>
                    <a:cubicBezTo>
                      <a:pt x="2818125" y="91440"/>
                      <a:pt x="2847976" y="121291"/>
                      <a:pt x="2847976" y="158115"/>
                    </a:cubicBezTo>
                    <a:lnTo>
                      <a:pt x="2847976" y="1762125"/>
                    </a:lnTo>
                    <a:cubicBezTo>
                      <a:pt x="2847976" y="1798949"/>
                      <a:pt x="2818125" y="1828800"/>
                      <a:pt x="2781301" y="1828800"/>
                    </a:cubicBezTo>
                    <a:cubicBezTo>
                      <a:pt x="2744477" y="1828800"/>
                      <a:pt x="2714626" y="1798949"/>
                      <a:pt x="2714626" y="1762125"/>
                    </a:cubicBezTo>
                    <a:lnTo>
                      <a:pt x="2714626" y="158115"/>
                    </a:lnTo>
                    <a:cubicBezTo>
                      <a:pt x="2714626" y="121291"/>
                      <a:pt x="2744477" y="91440"/>
                      <a:pt x="2781301" y="91440"/>
                    </a:cubicBezTo>
                    <a:close/>
                    <a:moveTo>
                      <a:pt x="6400801" y="0"/>
                    </a:moveTo>
                    <a:cubicBezTo>
                      <a:pt x="6437625" y="0"/>
                      <a:pt x="6467476" y="29851"/>
                      <a:pt x="6467476" y="66675"/>
                    </a:cubicBezTo>
                    <a:lnTo>
                      <a:pt x="6467476" y="1853565"/>
                    </a:lnTo>
                    <a:cubicBezTo>
                      <a:pt x="6467476" y="1890389"/>
                      <a:pt x="6437625" y="1920240"/>
                      <a:pt x="6400801" y="1920240"/>
                    </a:cubicBezTo>
                    <a:cubicBezTo>
                      <a:pt x="6363977" y="1920240"/>
                      <a:pt x="6334126" y="1890389"/>
                      <a:pt x="6334126" y="1853565"/>
                    </a:cubicBezTo>
                    <a:lnTo>
                      <a:pt x="6334126" y="66675"/>
                    </a:lnTo>
                    <a:cubicBezTo>
                      <a:pt x="6334126" y="29851"/>
                      <a:pt x="6363977" y="0"/>
                      <a:pt x="6400801" y="0"/>
                    </a:cubicBezTo>
                    <a:close/>
                    <a:moveTo>
                      <a:pt x="3867151" y="0"/>
                    </a:moveTo>
                    <a:cubicBezTo>
                      <a:pt x="3903975" y="0"/>
                      <a:pt x="3933826" y="29851"/>
                      <a:pt x="3933826" y="66675"/>
                    </a:cubicBezTo>
                    <a:lnTo>
                      <a:pt x="3933826" y="1853565"/>
                    </a:lnTo>
                    <a:cubicBezTo>
                      <a:pt x="3933826" y="1890389"/>
                      <a:pt x="3903975" y="1920240"/>
                      <a:pt x="3867151" y="1920240"/>
                    </a:cubicBezTo>
                    <a:cubicBezTo>
                      <a:pt x="3830327" y="1920240"/>
                      <a:pt x="3800476" y="1890389"/>
                      <a:pt x="3800476" y="1853565"/>
                    </a:cubicBezTo>
                    <a:lnTo>
                      <a:pt x="3800476" y="66675"/>
                    </a:lnTo>
                    <a:cubicBezTo>
                      <a:pt x="3800476" y="29851"/>
                      <a:pt x="3830327" y="0"/>
                      <a:pt x="386715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9000">
                    <a:schemeClr val="accent2">
                      <a:lumMod val="100000"/>
                    </a:schemeClr>
                  </a:gs>
                  <a:gs pos="43000">
                    <a:schemeClr val="accent3">
                      <a:lumMod val="100000"/>
                    </a:schemeClr>
                  </a:gs>
                  <a:gs pos="100000">
                    <a:schemeClr val="accent6"/>
                  </a:gs>
                  <a:gs pos="78000">
                    <a:schemeClr val="accent5"/>
                  </a:gs>
                  <a:gs pos="60000">
                    <a:schemeClr val="accent4">
                      <a:lumMod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0DC61A7-5985-42BF-8A47-0157C51B4283}"/>
                  </a:ext>
                </a:extLst>
              </p:cNvPr>
              <p:cNvSpPr/>
              <p:nvPr/>
            </p:nvSpPr>
            <p:spPr>
              <a:xfrm flipH="1">
                <a:off x="6005548" y="4955396"/>
                <a:ext cx="5712918" cy="1491871"/>
              </a:xfrm>
              <a:custGeom>
                <a:avLst/>
                <a:gdLst>
                  <a:gd name="connsiteX0" fmla="*/ 5655946 w 7915276"/>
                  <a:gd name="connsiteY0" fmla="*/ 914400 h 1920240"/>
                  <a:gd name="connsiteX1" fmla="*/ 5697856 w 7915276"/>
                  <a:gd name="connsiteY1" fmla="*/ 914400 h 1920240"/>
                  <a:gd name="connsiteX2" fmla="*/ 5743576 w 7915276"/>
                  <a:gd name="connsiteY2" fmla="*/ 960120 h 1920240"/>
                  <a:gd name="connsiteX3" fmla="*/ 5697856 w 7915276"/>
                  <a:gd name="connsiteY3" fmla="*/ 1005840 h 1920240"/>
                  <a:gd name="connsiteX4" fmla="*/ 5655946 w 7915276"/>
                  <a:gd name="connsiteY4" fmla="*/ 1005840 h 1920240"/>
                  <a:gd name="connsiteX5" fmla="*/ 5610226 w 7915276"/>
                  <a:gd name="connsiteY5" fmla="*/ 960120 h 1920240"/>
                  <a:gd name="connsiteX6" fmla="*/ 5655946 w 7915276"/>
                  <a:gd name="connsiteY6" fmla="*/ 914400 h 1920240"/>
                  <a:gd name="connsiteX7" fmla="*/ 1514477 w 7915276"/>
                  <a:gd name="connsiteY7" fmla="*/ 868680 h 1920240"/>
                  <a:gd name="connsiteX8" fmla="*/ 1581151 w 7915276"/>
                  <a:gd name="connsiteY8" fmla="*/ 935355 h 1920240"/>
                  <a:gd name="connsiteX9" fmla="*/ 1581151 w 7915276"/>
                  <a:gd name="connsiteY9" fmla="*/ 984885 h 1920240"/>
                  <a:gd name="connsiteX10" fmla="*/ 1514477 w 7915276"/>
                  <a:gd name="connsiteY10" fmla="*/ 1051560 h 1920240"/>
                  <a:gd name="connsiteX11" fmla="*/ 1447801 w 7915276"/>
                  <a:gd name="connsiteY11" fmla="*/ 984885 h 1920240"/>
                  <a:gd name="connsiteX12" fmla="*/ 1447801 w 7915276"/>
                  <a:gd name="connsiteY12" fmla="*/ 935355 h 1920240"/>
                  <a:gd name="connsiteX13" fmla="*/ 1514477 w 7915276"/>
                  <a:gd name="connsiteY13" fmla="*/ 868680 h 1920240"/>
                  <a:gd name="connsiteX14" fmla="*/ 1695451 w 7915276"/>
                  <a:gd name="connsiteY14" fmla="*/ 822960 h 1920240"/>
                  <a:gd name="connsiteX15" fmla="*/ 1762126 w 7915276"/>
                  <a:gd name="connsiteY15" fmla="*/ 889635 h 1920240"/>
                  <a:gd name="connsiteX16" fmla="*/ 1762126 w 7915276"/>
                  <a:gd name="connsiteY16" fmla="*/ 1030605 h 1920240"/>
                  <a:gd name="connsiteX17" fmla="*/ 1695451 w 7915276"/>
                  <a:gd name="connsiteY17" fmla="*/ 1097280 h 1920240"/>
                  <a:gd name="connsiteX18" fmla="*/ 1628777 w 7915276"/>
                  <a:gd name="connsiteY18" fmla="*/ 1030605 h 1920240"/>
                  <a:gd name="connsiteX19" fmla="*/ 1628777 w 7915276"/>
                  <a:gd name="connsiteY19" fmla="*/ 889635 h 1920240"/>
                  <a:gd name="connsiteX20" fmla="*/ 1695451 w 7915276"/>
                  <a:gd name="connsiteY20" fmla="*/ 822960 h 1920240"/>
                  <a:gd name="connsiteX21" fmla="*/ 1152526 w 7915276"/>
                  <a:gd name="connsiteY21" fmla="*/ 822960 h 1920240"/>
                  <a:gd name="connsiteX22" fmla="*/ 1219202 w 7915276"/>
                  <a:gd name="connsiteY22" fmla="*/ 889635 h 1920240"/>
                  <a:gd name="connsiteX23" fmla="*/ 1219202 w 7915276"/>
                  <a:gd name="connsiteY23" fmla="*/ 1030605 h 1920240"/>
                  <a:gd name="connsiteX24" fmla="*/ 1152526 w 7915276"/>
                  <a:gd name="connsiteY24" fmla="*/ 1097280 h 1920240"/>
                  <a:gd name="connsiteX25" fmla="*/ 1085851 w 7915276"/>
                  <a:gd name="connsiteY25" fmla="*/ 1030605 h 1920240"/>
                  <a:gd name="connsiteX26" fmla="*/ 1085851 w 7915276"/>
                  <a:gd name="connsiteY26" fmla="*/ 889635 h 1920240"/>
                  <a:gd name="connsiteX27" fmla="*/ 1152526 w 7915276"/>
                  <a:gd name="connsiteY27" fmla="*/ 822960 h 1920240"/>
                  <a:gd name="connsiteX28" fmla="*/ 7848601 w 7915276"/>
                  <a:gd name="connsiteY28" fmla="*/ 777240 h 1920240"/>
                  <a:gd name="connsiteX29" fmla="*/ 7915276 w 7915276"/>
                  <a:gd name="connsiteY29" fmla="*/ 843915 h 1920240"/>
                  <a:gd name="connsiteX30" fmla="*/ 7915276 w 7915276"/>
                  <a:gd name="connsiteY30" fmla="*/ 1076325 h 1920240"/>
                  <a:gd name="connsiteX31" fmla="*/ 7848601 w 7915276"/>
                  <a:gd name="connsiteY31" fmla="*/ 1143000 h 1920240"/>
                  <a:gd name="connsiteX32" fmla="*/ 7781926 w 7915276"/>
                  <a:gd name="connsiteY32" fmla="*/ 1076325 h 1920240"/>
                  <a:gd name="connsiteX33" fmla="*/ 7781926 w 7915276"/>
                  <a:gd name="connsiteY33" fmla="*/ 843915 h 1920240"/>
                  <a:gd name="connsiteX34" fmla="*/ 7848601 w 7915276"/>
                  <a:gd name="connsiteY34" fmla="*/ 777240 h 1920240"/>
                  <a:gd name="connsiteX35" fmla="*/ 1876426 w 7915276"/>
                  <a:gd name="connsiteY35" fmla="*/ 777240 h 1920240"/>
                  <a:gd name="connsiteX36" fmla="*/ 1943101 w 7915276"/>
                  <a:gd name="connsiteY36" fmla="*/ 843915 h 1920240"/>
                  <a:gd name="connsiteX37" fmla="*/ 1943101 w 7915276"/>
                  <a:gd name="connsiteY37" fmla="*/ 1076325 h 1920240"/>
                  <a:gd name="connsiteX38" fmla="*/ 1876426 w 7915276"/>
                  <a:gd name="connsiteY38" fmla="*/ 1143000 h 1920240"/>
                  <a:gd name="connsiteX39" fmla="*/ 1809751 w 7915276"/>
                  <a:gd name="connsiteY39" fmla="*/ 1076325 h 1920240"/>
                  <a:gd name="connsiteX40" fmla="*/ 1809751 w 7915276"/>
                  <a:gd name="connsiteY40" fmla="*/ 843915 h 1920240"/>
                  <a:gd name="connsiteX41" fmla="*/ 1876426 w 7915276"/>
                  <a:gd name="connsiteY41" fmla="*/ 777240 h 1920240"/>
                  <a:gd name="connsiteX42" fmla="*/ 1333501 w 7915276"/>
                  <a:gd name="connsiteY42" fmla="*/ 777240 h 1920240"/>
                  <a:gd name="connsiteX43" fmla="*/ 1400176 w 7915276"/>
                  <a:gd name="connsiteY43" fmla="*/ 843915 h 1920240"/>
                  <a:gd name="connsiteX44" fmla="*/ 1400176 w 7915276"/>
                  <a:gd name="connsiteY44" fmla="*/ 1076325 h 1920240"/>
                  <a:gd name="connsiteX45" fmla="*/ 1333501 w 7915276"/>
                  <a:gd name="connsiteY45" fmla="*/ 1143000 h 1920240"/>
                  <a:gd name="connsiteX46" fmla="*/ 1266826 w 7915276"/>
                  <a:gd name="connsiteY46" fmla="*/ 1076325 h 1920240"/>
                  <a:gd name="connsiteX47" fmla="*/ 1266826 w 7915276"/>
                  <a:gd name="connsiteY47" fmla="*/ 843915 h 1920240"/>
                  <a:gd name="connsiteX48" fmla="*/ 1333501 w 7915276"/>
                  <a:gd name="connsiteY48" fmla="*/ 777240 h 1920240"/>
                  <a:gd name="connsiteX49" fmla="*/ 7305676 w 7915276"/>
                  <a:gd name="connsiteY49" fmla="*/ 731520 h 1920240"/>
                  <a:gd name="connsiteX50" fmla="*/ 7372351 w 7915276"/>
                  <a:gd name="connsiteY50" fmla="*/ 798195 h 1920240"/>
                  <a:gd name="connsiteX51" fmla="*/ 7372351 w 7915276"/>
                  <a:gd name="connsiteY51" fmla="*/ 1122045 h 1920240"/>
                  <a:gd name="connsiteX52" fmla="*/ 7305676 w 7915276"/>
                  <a:gd name="connsiteY52" fmla="*/ 1188720 h 1920240"/>
                  <a:gd name="connsiteX53" fmla="*/ 7239001 w 7915276"/>
                  <a:gd name="connsiteY53" fmla="*/ 1122045 h 1920240"/>
                  <a:gd name="connsiteX54" fmla="*/ 7239001 w 7915276"/>
                  <a:gd name="connsiteY54" fmla="*/ 798195 h 1920240"/>
                  <a:gd name="connsiteX55" fmla="*/ 7305676 w 7915276"/>
                  <a:gd name="connsiteY55" fmla="*/ 731520 h 1920240"/>
                  <a:gd name="connsiteX56" fmla="*/ 5314951 w 7915276"/>
                  <a:gd name="connsiteY56" fmla="*/ 731520 h 1920240"/>
                  <a:gd name="connsiteX57" fmla="*/ 5381626 w 7915276"/>
                  <a:gd name="connsiteY57" fmla="*/ 798195 h 1920240"/>
                  <a:gd name="connsiteX58" fmla="*/ 5381626 w 7915276"/>
                  <a:gd name="connsiteY58" fmla="*/ 1122045 h 1920240"/>
                  <a:gd name="connsiteX59" fmla="*/ 5314951 w 7915276"/>
                  <a:gd name="connsiteY59" fmla="*/ 1188720 h 1920240"/>
                  <a:gd name="connsiteX60" fmla="*/ 5248276 w 7915276"/>
                  <a:gd name="connsiteY60" fmla="*/ 1122045 h 1920240"/>
                  <a:gd name="connsiteX61" fmla="*/ 5248276 w 7915276"/>
                  <a:gd name="connsiteY61" fmla="*/ 798195 h 1920240"/>
                  <a:gd name="connsiteX62" fmla="*/ 5314951 w 7915276"/>
                  <a:gd name="connsiteY62" fmla="*/ 731520 h 1920240"/>
                  <a:gd name="connsiteX63" fmla="*/ 2057401 w 7915276"/>
                  <a:gd name="connsiteY63" fmla="*/ 731520 h 1920240"/>
                  <a:gd name="connsiteX64" fmla="*/ 2124076 w 7915276"/>
                  <a:gd name="connsiteY64" fmla="*/ 798195 h 1920240"/>
                  <a:gd name="connsiteX65" fmla="*/ 2124076 w 7915276"/>
                  <a:gd name="connsiteY65" fmla="*/ 1122045 h 1920240"/>
                  <a:gd name="connsiteX66" fmla="*/ 2057401 w 7915276"/>
                  <a:gd name="connsiteY66" fmla="*/ 1188720 h 1920240"/>
                  <a:gd name="connsiteX67" fmla="*/ 1990726 w 7915276"/>
                  <a:gd name="connsiteY67" fmla="*/ 1122045 h 1920240"/>
                  <a:gd name="connsiteX68" fmla="*/ 1990726 w 7915276"/>
                  <a:gd name="connsiteY68" fmla="*/ 798195 h 1920240"/>
                  <a:gd name="connsiteX69" fmla="*/ 2057401 w 7915276"/>
                  <a:gd name="connsiteY69" fmla="*/ 731520 h 1920240"/>
                  <a:gd name="connsiteX70" fmla="*/ 971551 w 7915276"/>
                  <a:gd name="connsiteY70" fmla="*/ 731520 h 1920240"/>
                  <a:gd name="connsiteX71" fmla="*/ 1038226 w 7915276"/>
                  <a:gd name="connsiteY71" fmla="*/ 798195 h 1920240"/>
                  <a:gd name="connsiteX72" fmla="*/ 1038226 w 7915276"/>
                  <a:gd name="connsiteY72" fmla="*/ 1122045 h 1920240"/>
                  <a:gd name="connsiteX73" fmla="*/ 971551 w 7915276"/>
                  <a:gd name="connsiteY73" fmla="*/ 1188720 h 1920240"/>
                  <a:gd name="connsiteX74" fmla="*/ 904876 w 7915276"/>
                  <a:gd name="connsiteY74" fmla="*/ 1122045 h 1920240"/>
                  <a:gd name="connsiteX75" fmla="*/ 904876 w 7915276"/>
                  <a:gd name="connsiteY75" fmla="*/ 798195 h 1920240"/>
                  <a:gd name="connsiteX76" fmla="*/ 971551 w 7915276"/>
                  <a:gd name="connsiteY76" fmla="*/ 731520 h 1920240"/>
                  <a:gd name="connsiteX77" fmla="*/ 5857876 w 7915276"/>
                  <a:gd name="connsiteY77" fmla="*/ 685800 h 1920240"/>
                  <a:gd name="connsiteX78" fmla="*/ 5924551 w 7915276"/>
                  <a:gd name="connsiteY78" fmla="*/ 752475 h 1920240"/>
                  <a:gd name="connsiteX79" fmla="*/ 5924551 w 7915276"/>
                  <a:gd name="connsiteY79" fmla="*/ 1167765 h 1920240"/>
                  <a:gd name="connsiteX80" fmla="*/ 5857876 w 7915276"/>
                  <a:gd name="connsiteY80" fmla="*/ 1234440 h 1920240"/>
                  <a:gd name="connsiteX81" fmla="*/ 5791201 w 7915276"/>
                  <a:gd name="connsiteY81" fmla="*/ 1167765 h 1920240"/>
                  <a:gd name="connsiteX82" fmla="*/ 5791201 w 7915276"/>
                  <a:gd name="connsiteY82" fmla="*/ 752475 h 1920240"/>
                  <a:gd name="connsiteX83" fmla="*/ 5857876 w 7915276"/>
                  <a:gd name="connsiteY83" fmla="*/ 685800 h 1920240"/>
                  <a:gd name="connsiteX84" fmla="*/ 5495926 w 7915276"/>
                  <a:gd name="connsiteY84" fmla="*/ 685800 h 1920240"/>
                  <a:gd name="connsiteX85" fmla="*/ 5562601 w 7915276"/>
                  <a:gd name="connsiteY85" fmla="*/ 752475 h 1920240"/>
                  <a:gd name="connsiteX86" fmla="*/ 5562601 w 7915276"/>
                  <a:gd name="connsiteY86" fmla="*/ 1167765 h 1920240"/>
                  <a:gd name="connsiteX87" fmla="*/ 5495926 w 7915276"/>
                  <a:gd name="connsiteY87" fmla="*/ 1234440 h 1920240"/>
                  <a:gd name="connsiteX88" fmla="*/ 5429251 w 7915276"/>
                  <a:gd name="connsiteY88" fmla="*/ 1167765 h 1920240"/>
                  <a:gd name="connsiteX89" fmla="*/ 5429251 w 7915276"/>
                  <a:gd name="connsiteY89" fmla="*/ 752475 h 1920240"/>
                  <a:gd name="connsiteX90" fmla="*/ 5495926 w 7915276"/>
                  <a:gd name="connsiteY90" fmla="*/ 685800 h 1920240"/>
                  <a:gd name="connsiteX91" fmla="*/ 2238376 w 7915276"/>
                  <a:gd name="connsiteY91" fmla="*/ 685800 h 1920240"/>
                  <a:gd name="connsiteX92" fmla="*/ 2305051 w 7915276"/>
                  <a:gd name="connsiteY92" fmla="*/ 752475 h 1920240"/>
                  <a:gd name="connsiteX93" fmla="*/ 2305051 w 7915276"/>
                  <a:gd name="connsiteY93" fmla="*/ 1167765 h 1920240"/>
                  <a:gd name="connsiteX94" fmla="*/ 2238376 w 7915276"/>
                  <a:gd name="connsiteY94" fmla="*/ 1234440 h 1920240"/>
                  <a:gd name="connsiteX95" fmla="*/ 2171701 w 7915276"/>
                  <a:gd name="connsiteY95" fmla="*/ 1167765 h 1920240"/>
                  <a:gd name="connsiteX96" fmla="*/ 2171701 w 7915276"/>
                  <a:gd name="connsiteY96" fmla="*/ 752475 h 1920240"/>
                  <a:gd name="connsiteX97" fmla="*/ 2238376 w 7915276"/>
                  <a:gd name="connsiteY97" fmla="*/ 685800 h 1920240"/>
                  <a:gd name="connsiteX98" fmla="*/ 609602 w 7915276"/>
                  <a:gd name="connsiteY98" fmla="*/ 679356 h 1920240"/>
                  <a:gd name="connsiteX99" fmla="*/ 676276 w 7915276"/>
                  <a:gd name="connsiteY99" fmla="*/ 746031 h 1920240"/>
                  <a:gd name="connsiteX100" fmla="*/ 676275 w 7915276"/>
                  <a:gd name="connsiteY100" fmla="*/ 1174211 h 1920240"/>
                  <a:gd name="connsiteX101" fmla="*/ 609600 w 7915276"/>
                  <a:gd name="connsiteY101" fmla="*/ 1240886 h 1920240"/>
                  <a:gd name="connsiteX102" fmla="*/ 609602 w 7915276"/>
                  <a:gd name="connsiteY102" fmla="*/ 1240885 h 1920240"/>
                  <a:gd name="connsiteX103" fmla="*/ 542926 w 7915276"/>
                  <a:gd name="connsiteY103" fmla="*/ 1174210 h 1920240"/>
                  <a:gd name="connsiteX104" fmla="*/ 542926 w 7915276"/>
                  <a:gd name="connsiteY104" fmla="*/ 746031 h 1920240"/>
                  <a:gd name="connsiteX105" fmla="*/ 609602 w 7915276"/>
                  <a:gd name="connsiteY105" fmla="*/ 679356 h 1920240"/>
                  <a:gd name="connsiteX106" fmla="*/ 6943726 w 7915276"/>
                  <a:gd name="connsiteY106" fmla="*/ 640080 h 1920240"/>
                  <a:gd name="connsiteX107" fmla="*/ 7010401 w 7915276"/>
                  <a:gd name="connsiteY107" fmla="*/ 706755 h 1920240"/>
                  <a:gd name="connsiteX108" fmla="*/ 7010401 w 7915276"/>
                  <a:gd name="connsiteY108" fmla="*/ 1213485 h 1920240"/>
                  <a:gd name="connsiteX109" fmla="*/ 6943726 w 7915276"/>
                  <a:gd name="connsiteY109" fmla="*/ 1280160 h 1920240"/>
                  <a:gd name="connsiteX110" fmla="*/ 6877051 w 7915276"/>
                  <a:gd name="connsiteY110" fmla="*/ 1213485 h 1920240"/>
                  <a:gd name="connsiteX111" fmla="*/ 6877051 w 7915276"/>
                  <a:gd name="connsiteY111" fmla="*/ 706755 h 1920240"/>
                  <a:gd name="connsiteX112" fmla="*/ 6943726 w 7915276"/>
                  <a:gd name="connsiteY112" fmla="*/ 640080 h 1920240"/>
                  <a:gd name="connsiteX113" fmla="*/ 5133976 w 7915276"/>
                  <a:gd name="connsiteY113" fmla="*/ 640080 h 1920240"/>
                  <a:gd name="connsiteX114" fmla="*/ 5200651 w 7915276"/>
                  <a:gd name="connsiteY114" fmla="*/ 706755 h 1920240"/>
                  <a:gd name="connsiteX115" fmla="*/ 5200651 w 7915276"/>
                  <a:gd name="connsiteY115" fmla="*/ 1213485 h 1920240"/>
                  <a:gd name="connsiteX116" fmla="*/ 5133976 w 7915276"/>
                  <a:gd name="connsiteY116" fmla="*/ 1280160 h 1920240"/>
                  <a:gd name="connsiteX117" fmla="*/ 5067301 w 7915276"/>
                  <a:gd name="connsiteY117" fmla="*/ 1213485 h 1920240"/>
                  <a:gd name="connsiteX118" fmla="*/ 5067301 w 7915276"/>
                  <a:gd name="connsiteY118" fmla="*/ 706755 h 1920240"/>
                  <a:gd name="connsiteX119" fmla="*/ 5133976 w 7915276"/>
                  <a:gd name="connsiteY119" fmla="*/ 640080 h 1920240"/>
                  <a:gd name="connsiteX120" fmla="*/ 790576 w 7915276"/>
                  <a:gd name="connsiteY120" fmla="*/ 640080 h 1920240"/>
                  <a:gd name="connsiteX121" fmla="*/ 857251 w 7915276"/>
                  <a:gd name="connsiteY121" fmla="*/ 706755 h 1920240"/>
                  <a:gd name="connsiteX122" fmla="*/ 857251 w 7915276"/>
                  <a:gd name="connsiteY122" fmla="*/ 1213485 h 1920240"/>
                  <a:gd name="connsiteX123" fmla="*/ 790576 w 7915276"/>
                  <a:gd name="connsiteY123" fmla="*/ 1280160 h 1920240"/>
                  <a:gd name="connsiteX124" fmla="*/ 723902 w 7915276"/>
                  <a:gd name="connsiteY124" fmla="*/ 1213485 h 1920240"/>
                  <a:gd name="connsiteX125" fmla="*/ 723902 w 7915276"/>
                  <a:gd name="connsiteY125" fmla="*/ 706755 h 1920240"/>
                  <a:gd name="connsiteX126" fmla="*/ 790576 w 7915276"/>
                  <a:gd name="connsiteY126" fmla="*/ 640080 h 1920240"/>
                  <a:gd name="connsiteX127" fmla="*/ 7486651 w 7915276"/>
                  <a:gd name="connsiteY127" fmla="*/ 548640 h 1920240"/>
                  <a:gd name="connsiteX128" fmla="*/ 7553326 w 7915276"/>
                  <a:gd name="connsiteY128" fmla="*/ 615315 h 1920240"/>
                  <a:gd name="connsiteX129" fmla="*/ 7553326 w 7915276"/>
                  <a:gd name="connsiteY129" fmla="*/ 1304925 h 1920240"/>
                  <a:gd name="connsiteX130" fmla="*/ 7486651 w 7915276"/>
                  <a:gd name="connsiteY130" fmla="*/ 1371600 h 1920240"/>
                  <a:gd name="connsiteX131" fmla="*/ 7419976 w 7915276"/>
                  <a:gd name="connsiteY131" fmla="*/ 1304925 h 1920240"/>
                  <a:gd name="connsiteX132" fmla="*/ 7419976 w 7915276"/>
                  <a:gd name="connsiteY132" fmla="*/ 615315 h 1920240"/>
                  <a:gd name="connsiteX133" fmla="*/ 7486651 w 7915276"/>
                  <a:gd name="connsiteY133" fmla="*/ 548640 h 1920240"/>
                  <a:gd name="connsiteX134" fmla="*/ 2419351 w 7915276"/>
                  <a:gd name="connsiteY134" fmla="*/ 548640 h 1920240"/>
                  <a:gd name="connsiteX135" fmla="*/ 2486026 w 7915276"/>
                  <a:gd name="connsiteY135" fmla="*/ 615315 h 1920240"/>
                  <a:gd name="connsiteX136" fmla="*/ 2486026 w 7915276"/>
                  <a:gd name="connsiteY136" fmla="*/ 1304925 h 1920240"/>
                  <a:gd name="connsiteX137" fmla="*/ 2419351 w 7915276"/>
                  <a:gd name="connsiteY137" fmla="*/ 1371600 h 1920240"/>
                  <a:gd name="connsiteX138" fmla="*/ 2352676 w 7915276"/>
                  <a:gd name="connsiteY138" fmla="*/ 1304925 h 1920240"/>
                  <a:gd name="connsiteX139" fmla="*/ 2352676 w 7915276"/>
                  <a:gd name="connsiteY139" fmla="*/ 615315 h 1920240"/>
                  <a:gd name="connsiteX140" fmla="*/ 2419351 w 7915276"/>
                  <a:gd name="connsiteY140" fmla="*/ 548640 h 1920240"/>
                  <a:gd name="connsiteX141" fmla="*/ 66676 w 7915276"/>
                  <a:gd name="connsiteY141" fmla="*/ 546281 h 1920240"/>
                  <a:gd name="connsiteX142" fmla="*/ 133352 w 7915276"/>
                  <a:gd name="connsiteY142" fmla="*/ 612957 h 1920240"/>
                  <a:gd name="connsiteX143" fmla="*/ 133351 w 7915276"/>
                  <a:gd name="connsiteY143" fmla="*/ 1307284 h 1920240"/>
                  <a:gd name="connsiteX144" fmla="*/ 66676 w 7915276"/>
                  <a:gd name="connsiteY144" fmla="*/ 1373960 h 1920240"/>
                  <a:gd name="connsiteX145" fmla="*/ 66676 w 7915276"/>
                  <a:gd name="connsiteY145" fmla="*/ 1373959 h 1920240"/>
                  <a:gd name="connsiteX146" fmla="*/ 0 w 7915276"/>
                  <a:gd name="connsiteY146" fmla="*/ 1307283 h 1920240"/>
                  <a:gd name="connsiteX147" fmla="*/ 0 w 7915276"/>
                  <a:gd name="connsiteY147" fmla="*/ 612957 h 1920240"/>
                  <a:gd name="connsiteX148" fmla="*/ 66676 w 7915276"/>
                  <a:gd name="connsiteY148" fmla="*/ 546281 h 1920240"/>
                  <a:gd name="connsiteX149" fmla="*/ 6038851 w 7915276"/>
                  <a:gd name="connsiteY149" fmla="*/ 502920 h 1920240"/>
                  <a:gd name="connsiteX150" fmla="*/ 6105526 w 7915276"/>
                  <a:gd name="connsiteY150" fmla="*/ 569595 h 1920240"/>
                  <a:gd name="connsiteX151" fmla="*/ 6105526 w 7915276"/>
                  <a:gd name="connsiteY151" fmla="*/ 1350645 h 1920240"/>
                  <a:gd name="connsiteX152" fmla="*/ 6038851 w 7915276"/>
                  <a:gd name="connsiteY152" fmla="*/ 1417320 h 1920240"/>
                  <a:gd name="connsiteX153" fmla="*/ 5972176 w 7915276"/>
                  <a:gd name="connsiteY153" fmla="*/ 1350645 h 1920240"/>
                  <a:gd name="connsiteX154" fmla="*/ 5972176 w 7915276"/>
                  <a:gd name="connsiteY154" fmla="*/ 569595 h 1920240"/>
                  <a:gd name="connsiteX155" fmla="*/ 6038851 w 7915276"/>
                  <a:gd name="connsiteY155" fmla="*/ 502920 h 1920240"/>
                  <a:gd name="connsiteX156" fmla="*/ 4591051 w 7915276"/>
                  <a:gd name="connsiteY156" fmla="*/ 502920 h 1920240"/>
                  <a:gd name="connsiteX157" fmla="*/ 4657726 w 7915276"/>
                  <a:gd name="connsiteY157" fmla="*/ 569595 h 1920240"/>
                  <a:gd name="connsiteX158" fmla="*/ 4657726 w 7915276"/>
                  <a:gd name="connsiteY158" fmla="*/ 1350645 h 1920240"/>
                  <a:gd name="connsiteX159" fmla="*/ 4591051 w 7915276"/>
                  <a:gd name="connsiteY159" fmla="*/ 1417320 h 1920240"/>
                  <a:gd name="connsiteX160" fmla="*/ 4524376 w 7915276"/>
                  <a:gd name="connsiteY160" fmla="*/ 1350645 h 1920240"/>
                  <a:gd name="connsiteX161" fmla="*/ 4524376 w 7915276"/>
                  <a:gd name="connsiteY161" fmla="*/ 569595 h 1920240"/>
                  <a:gd name="connsiteX162" fmla="*/ 4591051 w 7915276"/>
                  <a:gd name="connsiteY162" fmla="*/ 502920 h 1920240"/>
                  <a:gd name="connsiteX163" fmla="*/ 4410076 w 7915276"/>
                  <a:gd name="connsiteY163" fmla="*/ 502920 h 1920240"/>
                  <a:gd name="connsiteX164" fmla="*/ 4476751 w 7915276"/>
                  <a:gd name="connsiteY164" fmla="*/ 569595 h 1920240"/>
                  <a:gd name="connsiteX165" fmla="*/ 4476751 w 7915276"/>
                  <a:gd name="connsiteY165" fmla="*/ 1350645 h 1920240"/>
                  <a:gd name="connsiteX166" fmla="*/ 4410076 w 7915276"/>
                  <a:gd name="connsiteY166" fmla="*/ 1417320 h 1920240"/>
                  <a:gd name="connsiteX167" fmla="*/ 4343401 w 7915276"/>
                  <a:gd name="connsiteY167" fmla="*/ 1350645 h 1920240"/>
                  <a:gd name="connsiteX168" fmla="*/ 4343401 w 7915276"/>
                  <a:gd name="connsiteY168" fmla="*/ 569595 h 1920240"/>
                  <a:gd name="connsiteX169" fmla="*/ 4410076 w 7915276"/>
                  <a:gd name="connsiteY169" fmla="*/ 502920 h 1920240"/>
                  <a:gd name="connsiteX170" fmla="*/ 4953001 w 7915276"/>
                  <a:gd name="connsiteY170" fmla="*/ 457200 h 1920240"/>
                  <a:gd name="connsiteX171" fmla="*/ 5019676 w 7915276"/>
                  <a:gd name="connsiteY171" fmla="*/ 523875 h 1920240"/>
                  <a:gd name="connsiteX172" fmla="*/ 5019676 w 7915276"/>
                  <a:gd name="connsiteY172" fmla="*/ 1396365 h 1920240"/>
                  <a:gd name="connsiteX173" fmla="*/ 4953001 w 7915276"/>
                  <a:gd name="connsiteY173" fmla="*/ 1463040 h 1920240"/>
                  <a:gd name="connsiteX174" fmla="*/ 4886326 w 7915276"/>
                  <a:gd name="connsiteY174" fmla="*/ 1396365 h 1920240"/>
                  <a:gd name="connsiteX175" fmla="*/ 4886326 w 7915276"/>
                  <a:gd name="connsiteY175" fmla="*/ 523875 h 1920240"/>
                  <a:gd name="connsiteX176" fmla="*/ 4953001 w 7915276"/>
                  <a:gd name="connsiteY176" fmla="*/ 457200 h 1920240"/>
                  <a:gd name="connsiteX177" fmla="*/ 3686176 w 7915276"/>
                  <a:gd name="connsiteY177" fmla="*/ 457200 h 1920240"/>
                  <a:gd name="connsiteX178" fmla="*/ 3752851 w 7915276"/>
                  <a:gd name="connsiteY178" fmla="*/ 523875 h 1920240"/>
                  <a:gd name="connsiteX179" fmla="*/ 3752851 w 7915276"/>
                  <a:gd name="connsiteY179" fmla="*/ 1396365 h 1920240"/>
                  <a:gd name="connsiteX180" fmla="*/ 3686176 w 7915276"/>
                  <a:gd name="connsiteY180" fmla="*/ 1463040 h 1920240"/>
                  <a:gd name="connsiteX181" fmla="*/ 3619501 w 7915276"/>
                  <a:gd name="connsiteY181" fmla="*/ 1396365 h 1920240"/>
                  <a:gd name="connsiteX182" fmla="*/ 3619501 w 7915276"/>
                  <a:gd name="connsiteY182" fmla="*/ 523875 h 1920240"/>
                  <a:gd name="connsiteX183" fmla="*/ 3686176 w 7915276"/>
                  <a:gd name="connsiteY183" fmla="*/ 457200 h 1920240"/>
                  <a:gd name="connsiteX184" fmla="*/ 428626 w 7915276"/>
                  <a:gd name="connsiteY184" fmla="*/ 427993 h 1920240"/>
                  <a:gd name="connsiteX185" fmla="*/ 495302 w 7915276"/>
                  <a:gd name="connsiteY185" fmla="*/ 494668 h 1920240"/>
                  <a:gd name="connsiteX186" fmla="*/ 495300 w 7915276"/>
                  <a:gd name="connsiteY186" fmla="*/ 1425574 h 1920240"/>
                  <a:gd name="connsiteX187" fmla="*/ 428625 w 7915276"/>
                  <a:gd name="connsiteY187" fmla="*/ 1492249 h 1920240"/>
                  <a:gd name="connsiteX188" fmla="*/ 428626 w 7915276"/>
                  <a:gd name="connsiteY188" fmla="*/ 1492248 h 1920240"/>
                  <a:gd name="connsiteX189" fmla="*/ 361951 w 7915276"/>
                  <a:gd name="connsiteY189" fmla="*/ 1425573 h 1920240"/>
                  <a:gd name="connsiteX190" fmla="*/ 361951 w 7915276"/>
                  <a:gd name="connsiteY190" fmla="*/ 494668 h 1920240"/>
                  <a:gd name="connsiteX191" fmla="*/ 428626 w 7915276"/>
                  <a:gd name="connsiteY191" fmla="*/ 427993 h 1920240"/>
                  <a:gd name="connsiteX192" fmla="*/ 7124701 w 7915276"/>
                  <a:gd name="connsiteY192" fmla="*/ 411480 h 1920240"/>
                  <a:gd name="connsiteX193" fmla="*/ 7191376 w 7915276"/>
                  <a:gd name="connsiteY193" fmla="*/ 478155 h 1920240"/>
                  <a:gd name="connsiteX194" fmla="*/ 7191376 w 7915276"/>
                  <a:gd name="connsiteY194" fmla="*/ 1442085 h 1920240"/>
                  <a:gd name="connsiteX195" fmla="*/ 7124701 w 7915276"/>
                  <a:gd name="connsiteY195" fmla="*/ 1508760 h 1920240"/>
                  <a:gd name="connsiteX196" fmla="*/ 7058026 w 7915276"/>
                  <a:gd name="connsiteY196" fmla="*/ 1442085 h 1920240"/>
                  <a:gd name="connsiteX197" fmla="*/ 7058026 w 7915276"/>
                  <a:gd name="connsiteY197" fmla="*/ 478155 h 1920240"/>
                  <a:gd name="connsiteX198" fmla="*/ 7124701 w 7915276"/>
                  <a:gd name="connsiteY198" fmla="*/ 411480 h 1920240"/>
                  <a:gd name="connsiteX199" fmla="*/ 7667626 w 7915276"/>
                  <a:gd name="connsiteY199" fmla="*/ 365760 h 1920240"/>
                  <a:gd name="connsiteX200" fmla="*/ 7734301 w 7915276"/>
                  <a:gd name="connsiteY200" fmla="*/ 432435 h 1920240"/>
                  <a:gd name="connsiteX201" fmla="*/ 7734301 w 7915276"/>
                  <a:gd name="connsiteY201" fmla="*/ 1487805 h 1920240"/>
                  <a:gd name="connsiteX202" fmla="*/ 7667626 w 7915276"/>
                  <a:gd name="connsiteY202" fmla="*/ 1554480 h 1920240"/>
                  <a:gd name="connsiteX203" fmla="*/ 7600951 w 7915276"/>
                  <a:gd name="connsiteY203" fmla="*/ 1487805 h 1920240"/>
                  <a:gd name="connsiteX204" fmla="*/ 7600951 w 7915276"/>
                  <a:gd name="connsiteY204" fmla="*/ 432435 h 1920240"/>
                  <a:gd name="connsiteX205" fmla="*/ 7667626 w 7915276"/>
                  <a:gd name="connsiteY205" fmla="*/ 365760 h 1920240"/>
                  <a:gd name="connsiteX206" fmla="*/ 6219826 w 7915276"/>
                  <a:gd name="connsiteY206" fmla="*/ 365760 h 1920240"/>
                  <a:gd name="connsiteX207" fmla="*/ 6286501 w 7915276"/>
                  <a:gd name="connsiteY207" fmla="*/ 432435 h 1920240"/>
                  <a:gd name="connsiteX208" fmla="*/ 6286501 w 7915276"/>
                  <a:gd name="connsiteY208" fmla="*/ 1487805 h 1920240"/>
                  <a:gd name="connsiteX209" fmla="*/ 6219826 w 7915276"/>
                  <a:gd name="connsiteY209" fmla="*/ 1554480 h 1920240"/>
                  <a:gd name="connsiteX210" fmla="*/ 6153151 w 7915276"/>
                  <a:gd name="connsiteY210" fmla="*/ 1487805 h 1920240"/>
                  <a:gd name="connsiteX211" fmla="*/ 6153151 w 7915276"/>
                  <a:gd name="connsiteY211" fmla="*/ 432435 h 1920240"/>
                  <a:gd name="connsiteX212" fmla="*/ 6219826 w 7915276"/>
                  <a:gd name="connsiteY212" fmla="*/ 365760 h 1920240"/>
                  <a:gd name="connsiteX213" fmla="*/ 4229101 w 7915276"/>
                  <a:gd name="connsiteY213" fmla="*/ 365760 h 1920240"/>
                  <a:gd name="connsiteX214" fmla="*/ 4295776 w 7915276"/>
                  <a:gd name="connsiteY214" fmla="*/ 432435 h 1920240"/>
                  <a:gd name="connsiteX215" fmla="*/ 4295776 w 7915276"/>
                  <a:gd name="connsiteY215" fmla="*/ 1487805 h 1920240"/>
                  <a:gd name="connsiteX216" fmla="*/ 4229101 w 7915276"/>
                  <a:gd name="connsiteY216" fmla="*/ 1554480 h 1920240"/>
                  <a:gd name="connsiteX217" fmla="*/ 4162426 w 7915276"/>
                  <a:gd name="connsiteY217" fmla="*/ 1487805 h 1920240"/>
                  <a:gd name="connsiteX218" fmla="*/ 4162426 w 7915276"/>
                  <a:gd name="connsiteY218" fmla="*/ 432435 h 1920240"/>
                  <a:gd name="connsiteX219" fmla="*/ 4229101 w 7915276"/>
                  <a:gd name="connsiteY219" fmla="*/ 365760 h 1920240"/>
                  <a:gd name="connsiteX220" fmla="*/ 3324226 w 7915276"/>
                  <a:gd name="connsiteY220" fmla="*/ 365760 h 1920240"/>
                  <a:gd name="connsiteX221" fmla="*/ 3390901 w 7915276"/>
                  <a:gd name="connsiteY221" fmla="*/ 432435 h 1920240"/>
                  <a:gd name="connsiteX222" fmla="*/ 3390901 w 7915276"/>
                  <a:gd name="connsiteY222" fmla="*/ 1487805 h 1920240"/>
                  <a:gd name="connsiteX223" fmla="*/ 3324226 w 7915276"/>
                  <a:gd name="connsiteY223" fmla="*/ 1554480 h 1920240"/>
                  <a:gd name="connsiteX224" fmla="*/ 3257551 w 7915276"/>
                  <a:gd name="connsiteY224" fmla="*/ 1487805 h 1920240"/>
                  <a:gd name="connsiteX225" fmla="*/ 3257551 w 7915276"/>
                  <a:gd name="connsiteY225" fmla="*/ 432435 h 1920240"/>
                  <a:gd name="connsiteX226" fmla="*/ 3324226 w 7915276"/>
                  <a:gd name="connsiteY226" fmla="*/ 365760 h 1920240"/>
                  <a:gd name="connsiteX227" fmla="*/ 2600326 w 7915276"/>
                  <a:gd name="connsiteY227" fmla="*/ 320040 h 1920240"/>
                  <a:gd name="connsiteX228" fmla="*/ 2667001 w 7915276"/>
                  <a:gd name="connsiteY228" fmla="*/ 386715 h 1920240"/>
                  <a:gd name="connsiteX229" fmla="*/ 2667001 w 7915276"/>
                  <a:gd name="connsiteY229" fmla="*/ 1533525 h 1920240"/>
                  <a:gd name="connsiteX230" fmla="*/ 2600326 w 7915276"/>
                  <a:gd name="connsiteY230" fmla="*/ 1600200 h 1920240"/>
                  <a:gd name="connsiteX231" fmla="*/ 2533651 w 7915276"/>
                  <a:gd name="connsiteY231" fmla="*/ 1533525 h 1920240"/>
                  <a:gd name="connsiteX232" fmla="*/ 2533651 w 7915276"/>
                  <a:gd name="connsiteY232" fmla="*/ 386715 h 1920240"/>
                  <a:gd name="connsiteX233" fmla="*/ 2600326 w 7915276"/>
                  <a:gd name="connsiteY233" fmla="*/ 320040 h 1920240"/>
                  <a:gd name="connsiteX234" fmla="*/ 6762751 w 7915276"/>
                  <a:gd name="connsiteY234" fmla="*/ 274320 h 1920240"/>
                  <a:gd name="connsiteX235" fmla="*/ 6829426 w 7915276"/>
                  <a:gd name="connsiteY235" fmla="*/ 340995 h 1920240"/>
                  <a:gd name="connsiteX236" fmla="*/ 6829426 w 7915276"/>
                  <a:gd name="connsiteY236" fmla="*/ 1579245 h 1920240"/>
                  <a:gd name="connsiteX237" fmla="*/ 6762751 w 7915276"/>
                  <a:gd name="connsiteY237" fmla="*/ 1645920 h 1920240"/>
                  <a:gd name="connsiteX238" fmla="*/ 6696076 w 7915276"/>
                  <a:gd name="connsiteY238" fmla="*/ 1579245 h 1920240"/>
                  <a:gd name="connsiteX239" fmla="*/ 6696076 w 7915276"/>
                  <a:gd name="connsiteY239" fmla="*/ 340995 h 1920240"/>
                  <a:gd name="connsiteX240" fmla="*/ 6762751 w 7915276"/>
                  <a:gd name="connsiteY240" fmla="*/ 274320 h 1920240"/>
                  <a:gd name="connsiteX241" fmla="*/ 4772026 w 7915276"/>
                  <a:gd name="connsiteY241" fmla="*/ 243458 h 1920240"/>
                  <a:gd name="connsiteX242" fmla="*/ 4838701 w 7915276"/>
                  <a:gd name="connsiteY242" fmla="*/ 310133 h 1920240"/>
                  <a:gd name="connsiteX243" fmla="*/ 4838701 w 7915276"/>
                  <a:gd name="connsiteY243" fmla="*/ 1610108 h 1920240"/>
                  <a:gd name="connsiteX244" fmla="*/ 4772026 w 7915276"/>
                  <a:gd name="connsiteY244" fmla="*/ 1676783 h 1920240"/>
                  <a:gd name="connsiteX245" fmla="*/ 4705351 w 7915276"/>
                  <a:gd name="connsiteY245" fmla="*/ 1610108 h 1920240"/>
                  <a:gd name="connsiteX246" fmla="*/ 4705351 w 7915276"/>
                  <a:gd name="connsiteY246" fmla="*/ 310133 h 1920240"/>
                  <a:gd name="connsiteX247" fmla="*/ 4772026 w 7915276"/>
                  <a:gd name="connsiteY247" fmla="*/ 243458 h 1920240"/>
                  <a:gd name="connsiteX248" fmla="*/ 3143251 w 7915276"/>
                  <a:gd name="connsiteY248" fmla="*/ 243458 h 1920240"/>
                  <a:gd name="connsiteX249" fmla="*/ 3209926 w 7915276"/>
                  <a:gd name="connsiteY249" fmla="*/ 310133 h 1920240"/>
                  <a:gd name="connsiteX250" fmla="*/ 3209926 w 7915276"/>
                  <a:gd name="connsiteY250" fmla="*/ 1610108 h 1920240"/>
                  <a:gd name="connsiteX251" fmla="*/ 3143251 w 7915276"/>
                  <a:gd name="connsiteY251" fmla="*/ 1676783 h 1920240"/>
                  <a:gd name="connsiteX252" fmla="*/ 3076576 w 7915276"/>
                  <a:gd name="connsiteY252" fmla="*/ 1610108 h 1920240"/>
                  <a:gd name="connsiteX253" fmla="*/ 3076576 w 7915276"/>
                  <a:gd name="connsiteY253" fmla="*/ 310133 h 1920240"/>
                  <a:gd name="connsiteX254" fmla="*/ 3143251 w 7915276"/>
                  <a:gd name="connsiteY254" fmla="*/ 243458 h 1920240"/>
                  <a:gd name="connsiteX255" fmla="*/ 247651 w 7915276"/>
                  <a:gd name="connsiteY255" fmla="*/ 243458 h 1920240"/>
                  <a:gd name="connsiteX256" fmla="*/ 314326 w 7915276"/>
                  <a:gd name="connsiteY256" fmla="*/ 310133 h 1920240"/>
                  <a:gd name="connsiteX257" fmla="*/ 314326 w 7915276"/>
                  <a:gd name="connsiteY257" fmla="*/ 1610108 h 1920240"/>
                  <a:gd name="connsiteX258" fmla="*/ 247651 w 7915276"/>
                  <a:gd name="connsiteY258" fmla="*/ 1676783 h 1920240"/>
                  <a:gd name="connsiteX259" fmla="*/ 180976 w 7915276"/>
                  <a:gd name="connsiteY259" fmla="*/ 1610108 h 1920240"/>
                  <a:gd name="connsiteX260" fmla="*/ 180976 w 7915276"/>
                  <a:gd name="connsiteY260" fmla="*/ 310133 h 1920240"/>
                  <a:gd name="connsiteX261" fmla="*/ 247651 w 7915276"/>
                  <a:gd name="connsiteY261" fmla="*/ 243458 h 1920240"/>
                  <a:gd name="connsiteX262" fmla="*/ 6581776 w 7915276"/>
                  <a:gd name="connsiteY262" fmla="*/ 182880 h 1920240"/>
                  <a:gd name="connsiteX263" fmla="*/ 6648451 w 7915276"/>
                  <a:gd name="connsiteY263" fmla="*/ 249555 h 1920240"/>
                  <a:gd name="connsiteX264" fmla="*/ 6648451 w 7915276"/>
                  <a:gd name="connsiteY264" fmla="*/ 1670685 h 1920240"/>
                  <a:gd name="connsiteX265" fmla="*/ 6581776 w 7915276"/>
                  <a:gd name="connsiteY265" fmla="*/ 1737360 h 1920240"/>
                  <a:gd name="connsiteX266" fmla="*/ 6515101 w 7915276"/>
                  <a:gd name="connsiteY266" fmla="*/ 1670685 h 1920240"/>
                  <a:gd name="connsiteX267" fmla="*/ 6515101 w 7915276"/>
                  <a:gd name="connsiteY267" fmla="*/ 249555 h 1920240"/>
                  <a:gd name="connsiteX268" fmla="*/ 6581776 w 7915276"/>
                  <a:gd name="connsiteY268" fmla="*/ 182880 h 1920240"/>
                  <a:gd name="connsiteX269" fmla="*/ 3505201 w 7915276"/>
                  <a:gd name="connsiteY269" fmla="*/ 182880 h 1920240"/>
                  <a:gd name="connsiteX270" fmla="*/ 3571876 w 7915276"/>
                  <a:gd name="connsiteY270" fmla="*/ 249555 h 1920240"/>
                  <a:gd name="connsiteX271" fmla="*/ 3571876 w 7915276"/>
                  <a:gd name="connsiteY271" fmla="*/ 1670685 h 1920240"/>
                  <a:gd name="connsiteX272" fmla="*/ 3505201 w 7915276"/>
                  <a:gd name="connsiteY272" fmla="*/ 1737360 h 1920240"/>
                  <a:gd name="connsiteX273" fmla="*/ 3438526 w 7915276"/>
                  <a:gd name="connsiteY273" fmla="*/ 1670685 h 1920240"/>
                  <a:gd name="connsiteX274" fmla="*/ 3438526 w 7915276"/>
                  <a:gd name="connsiteY274" fmla="*/ 249555 h 1920240"/>
                  <a:gd name="connsiteX275" fmla="*/ 3505201 w 7915276"/>
                  <a:gd name="connsiteY275" fmla="*/ 182880 h 1920240"/>
                  <a:gd name="connsiteX276" fmla="*/ 4048126 w 7915276"/>
                  <a:gd name="connsiteY276" fmla="*/ 137160 h 1920240"/>
                  <a:gd name="connsiteX277" fmla="*/ 4114801 w 7915276"/>
                  <a:gd name="connsiteY277" fmla="*/ 203835 h 1920240"/>
                  <a:gd name="connsiteX278" fmla="*/ 4114801 w 7915276"/>
                  <a:gd name="connsiteY278" fmla="*/ 1716405 h 1920240"/>
                  <a:gd name="connsiteX279" fmla="*/ 4048126 w 7915276"/>
                  <a:gd name="connsiteY279" fmla="*/ 1783080 h 1920240"/>
                  <a:gd name="connsiteX280" fmla="*/ 3981451 w 7915276"/>
                  <a:gd name="connsiteY280" fmla="*/ 1716405 h 1920240"/>
                  <a:gd name="connsiteX281" fmla="*/ 3981451 w 7915276"/>
                  <a:gd name="connsiteY281" fmla="*/ 203835 h 1920240"/>
                  <a:gd name="connsiteX282" fmla="*/ 4048126 w 7915276"/>
                  <a:gd name="connsiteY282" fmla="*/ 137160 h 1920240"/>
                  <a:gd name="connsiteX283" fmla="*/ 2962276 w 7915276"/>
                  <a:gd name="connsiteY283" fmla="*/ 137160 h 1920240"/>
                  <a:gd name="connsiteX284" fmla="*/ 3028951 w 7915276"/>
                  <a:gd name="connsiteY284" fmla="*/ 203835 h 1920240"/>
                  <a:gd name="connsiteX285" fmla="*/ 3028951 w 7915276"/>
                  <a:gd name="connsiteY285" fmla="*/ 1716405 h 1920240"/>
                  <a:gd name="connsiteX286" fmla="*/ 2962276 w 7915276"/>
                  <a:gd name="connsiteY286" fmla="*/ 1783080 h 1920240"/>
                  <a:gd name="connsiteX287" fmla="*/ 2895601 w 7915276"/>
                  <a:gd name="connsiteY287" fmla="*/ 1716405 h 1920240"/>
                  <a:gd name="connsiteX288" fmla="*/ 2895601 w 7915276"/>
                  <a:gd name="connsiteY288" fmla="*/ 203835 h 1920240"/>
                  <a:gd name="connsiteX289" fmla="*/ 2962276 w 7915276"/>
                  <a:gd name="connsiteY289" fmla="*/ 137160 h 1920240"/>
                  <a:gd name="connsiteX290" fmla="*/ 2781301 w 7915276"/>
                  <a:gd name="connsiteY290" fmla="*/ 91440 h 1920240"/>
                  <a:gd name="connsiteX291" fmla="*/ 2847976 w 7915276"/>
                  <a:gd name="connsiteY291" fmla="*/ 158115 h 1920240"/>
                  <a:gd name="connsiteX292" fmla="*/ 2847976 w 7915276"/>
                  <a:gd name="connsiteY292" fmla="*/ 1762125 h 1920240"/>
                  <a:gd name="connsiteX293" fmla="*/ 2781301 w 7915276"/>
                  <a:gd name="connsiteY293" fmla="*/ 1828800 h 1920240"/>
                  <a:gd name="connsiteX294" fmla="*/ 2714626 w 7915276"/>
                  <a:gd name="connsiteY294" fmla="*/ 1762125 h 1920240"/>
                  <a:gd name="connsiteX295" fmla="*/ 2714626 w 7915276"/>
                  <a:gd name="connsiteY295" fmla="*/ 158115 h 1920240"/>
                  <a:gd name="connsiteX296" fmla="*/ 2781301 w 7915276"/>
                  <a:gd name="connsiteY296" fmla="*/ 91440 h 1920240"/>
                  <a:gd name="connsiteX297" fmla="*/ 6400801 w 7915276"/>
                  <a:gd name="connsiteY297" fmla="*/ 0 h 1920240"/>
                  <a:gd name="connsiteX298" fmla="*/ 6467476 w 7915276"/>
                  <a:gd name="connsiteY298" fmla="*/ 66675 h 1920240"/>
                  <a:gd name="connsiteX299" fmla="*/ 6467476 w 7915276"/>
                  <a:gd name="connsiteY299" fmla="*/ 1853565 h 1920240"/>
                  <a:gd name="connsiteX300" fmla="*/ 6400801 w 7915276"/>
                  <a:gd name="connsiteY300" fmla="*/ 1920240 h 1920240"/>
                  <a:gd name="connsiteX301" fmla="*/ 6334126 w 7915276"/>
                  <a:gd name="connsiteY301" fmla="*/ 1853565 h 1920240"/>
                  <a:gd name="connsiteX302" fmla="*/ 6334126 w 7915276"/>
                  <a:gd name="connsiteY302" fmla="*/ 66675 h 1920240"/>
                  <a:gd name="connsiteX303" fmla="*/ 6400801 w 7915276"/>
                  <a:gd name="connsiteY303" fmla="*/ 0 h 1920240"/>
                  <a:gd name="connsiteX304" fmla="*/ 3867151 w 7915276"/>
                  <a:gd name="connsiteY304" fmla="*/ 0 h 1920240"/>
                  <a:gd name="connsiteX305" fmla="*/ 3933826 w 7915276"/>
                  <a:gd name="connsiteY305" fmla="*/ 66675 h 1920240"/>
                  <a:gd name="connsiteX306" fmla="*/ 3933826 w 7915276"/>
                  <a:gd name="connsiteY306" fmla="*/ 1853565 h 1920240"/>
                  <a:gd name="connsiteX307" fmla="*/ 3867151 w 7915276"/>
                  <a:gd name="connsiteY307" fmla="*/ 1920240 h 1920240"/>
                  <a:gd name="connsiteX308" fmla="*/ 3800476 w 7915276"/>
                  <a:gd name="connsiteY308" fmla="*/ 1853565 h 1920240"/>
                  <a:gd name="connsiteX309" fmla="*/ 3800476 w 7915276"/>
                  <a:gd name="connsiteY309" fmla="*/ 66675 h 1920240"/>
                  <a:gd name="connsiteX310" fmla="*/ 3867151 w 7915276"/>
                  <a:gd name="connsiteY310" fmla="*/ 0 h 192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</a:cxnLst>
                <a:rect l="l" t="t" r="r" b="b"/>
                <a:pathLst>
                  <a:path w="7915276" h="1920240">
                    <a:moveTo>
                      <a:pt x="5655946" y="914400"/>
                    </a:moveTo>
                    <a:lnTo>
                      <a:pt x="5697856" y="914400"/>
                    </a:lnTo>
                    <a:cubicBezTo>
                      <a:pt x="5723106" y="914400"/>
                      <a:pt x="5743576" y="934870"/>
                      <a:pt x="5743576" y="960120"/>
                    </a:cubicBezTo>
                    <a:cubicBezTo>
                      <a:pt x="5743576" y="985370"/>
                      <a:pt x="5723106" y="1005840"/>
                      <a:pt x="5697856" y="1005840"/>
                    </a:cubicBezTo>
                    <a:lnTo>
                      <a:pt x="5655946" y="1005840"/>
                    </a:lnTo>
                    <a:cubicBezTo>
                      <a:pt x="5630696" y="1005840"/>
                      <a:pt x="5610226" y="985370"/>
                      <a:pt x="5610226" y="960120"/>
                    </a:cubicBezTo>
                    <a:cubicBezTo>
                      <a:pt x="5610226" y="934870"/>
                      <a:pt x="5630696" y="914400"/>
                      <a:pt x="5655946" y="914400"/>
                    </a:cubicBezTo>
                    <a:close/>
                    <a:moveTo>
                      <a:pt x="1514477" y="868680"/>
                    </a:moveTo>
                    <a:cubicBezTo>
                      <a:pt x="1551300" y="868680"/>
                      <a:pt x="1581151" y="898531"/>
                      <a:pt x="1581151" y="935355"/>
                    </a:cubicBezTo>
                    <a:lnTo>
                      <a:pt x="1581151" y="984885"/>
                    </a:lnTo>
                    <a:cubicBezTo>
                      <a:pt x="1581151" y="1021709"/>
                      <a:pt x="1551300" y="1051560"/>
                      <a:pt x="1514477" y="1051560"/>
                    </a:cubicBezTo>
                    <a:cubicBezTo>
                      <a:pt x="1477652" y="1051560"/>
                      <a:pt x="1447801" y="1021709"/>
                      <a:pt x="1447801" y="984885"/>
                    </a:cubicBezTo>
                    <a:lnTo>
                      <a:pt x="1447801" y="935355"/>
                    </a:lnTo>
                    <a:cubicBezTo>
                      <a:pt x="1447801" y="898531"/>
                      <a:pt x="1477652" y="868680"/>
                      <a:pt x="1514477" y="868680"/>
                    </a:cubicBezTo>
                    <a:close/>
                    <a:moveTo>
                      <a:pt x="1695451" y="822960"/>
                    </a:moveTo>
                    <a:cubicBezTo>
                      <a:pt x="1732275" y="822960"/>
                      <a:pt x="1762126" y="852811"/>
                      <a:pt x="1762126" y="889635"/>
                    </a:cubicBezTo>
                    <a:lnTo>
                      <a:pt x="1762126" y="1030605"/>
                    </a:lnTo>
                    <a:cubicBezTo>
                      <a:pt x="1762126" y="1067429"/>
                      <a:pt x="1732275" y="1097280"/>
                      <a:pt x="1695451" y="1097280"/>
                    </a:cubicBezTo>
                    <a:cubicBezTo>
                      <a:pt x="1658627" y="1097280"/>
                      <a:pt x="1628777" y="1067429"/>
                      <a:pt x="1628777" y="1030605"/>
                    </a:cubicBezTo>
                    <a:lnTo>
                      <a:pt x="1628777" y="889635"/>
                    </a:lnTo>
                    <a:cubicBezTo>
                      <a:pt x="1628777" y="852811"/>
                      <a:pt x="1658627" y="822960"/>
                      <a:pt x="1695451" y="822960"/>
                    </a:cubicBezTo>
                    <a:close/>
                    <a:moveTo>
                      <a:pt x="1152526" y="822960"/>
                    </a:moveTo>
                    <a:cubicBezTo>
                      <a:pt x="1189350" y="822960"/>
                      <a:pt x="1219202" y="852811"/>
                      <a:pt x="1219202" y="889635"/>
                    </a:cubicBezTo>
                    <a:lnTo>
                      <a:pt x="1219202" y="1030605"/>
                    </a:lnTo>
                    <a:cubicBezTo>
                      <a:pt x="1219202" y="1067429"/>
                      <a:pt x="1189350" y="1097280"/>
                      <a:pt x="1152526" y="1097280"/>
                    </a:cubicBezTo>
                    <a:cubicBezTo>
                      <a:pt x="1115702" y="1097280"/>
                      <a:pt x="1085851" y="1067429"/>
                      <a:pt x="1085851" y="1030605"/>
                    </a:cubicBezTo>
                    <a:lnTo>
                      <a:pt x="1085851" y="889635"/>
                    </a:lnTo>
                    <a:cubicBezTo>
                      <a:pt x="1085851" y="852811"/>
                      <a:pt x="1115702" y="822960"/>
                      <a:pt x="1152526" y="822960"/>
                    </a:cubicBezTo>
                    <a:close/>
                    <a:moveTo>
                      <a:pt x="7848601" y="777240"/>
                    </a:moveTo>
                    <a:cubicBezTo>
                      <a:pt x="7885425" y="777240"/>
                      <a:pt x="7915276" y="807091"/>
                      <a:pt x="7915276" y="843915"/>
                    </a:cubicBezTo>
                    <a:lnTo>
                      <a:pt x="7915276" y="1076325"/>
                    </a:lnTo>
                    <a:cubicBezTo>
                      <a:pt x="7915276" y="1113149"/>
                      <a:pt x="7885425" y="1143000"/>
                      <a:pt x="7848601" y="1143000"/>
                    </a:cubicBezTo>
                    <a:cubicBezTo>
                      <a:pt x="7811777" y="1143000"/>
                      <a:pt x="7781926" y="1113149"/>
                      <a:pt x="7781926" y="1076325"/>
                    </a:cubicBezTo>
                    <a:lnTo>
                      <a:pt x="7781926" y="843915"/>
                    </a:lnTo>
                    <a:cubicBezTo>
                      <a:pt x="7781926" y="807091"/>
                      <a:pt x="7811777" y="777240"/>
                      <a:pt x="7848601" y="777240"/>
                    </a:cubicBezTo>
                    <a:close/>
                    <a:moveTo>
                      <a:pt x="1876426" y="777240"/>
                    </a:moveTo>
                    <a:cubicBezTo>
                      <a:pt x="1913250" y="777240"/>
                      <a:pt x="1943101" y="807091"/>
                      <a:pt x="1943101" y="843915"/>
                    </a:cubicBezTo>
                    <a:lnTo>
                      <a:pt x="1943101" y="1076325"/>
                    </a:lnTo>
                    <a:cubicBezTo>
                      <a:pt x="1943101" y="1113149"/>
                      <a:pt x="1913250" y="1143000"/>
                      <a:pt x="1876426" y="1143000"/>
                    </a:cubicBezTo>
                    <a:cubicBezTo>
                      <a:pt x="1839603" y="1143000"/>
                      <a:pt x="1809751" y="1113149"/>
                      <a:pt x="1809751" y="1076325"/>
                    </a:cubicBezTo>
                    <a:lnTo>
                      <a:pt x="1809751" y="843915"/>
                    </a:lnTo>
                    <a:cubicBezTo>
                      <a:pt x="1809751" y="807091"/>
                      <a:pt x="1839603" y="777240"/>
                      <a:pt x="1876426" y="777240"/>
                    </a:cubicBezTo>
                    <a:close/>
                    <a:moveTo>
                      <a:pt x="1333501" y="777240"/>
                    </a:moveTo>
                    <a:cubicBezTo>
                      <a:pt x="1370325" y="777240"/>
                      <a:pt x="1400176" y="807091"/>
                      <a:pt x="1400176" y="843915"/>
                    </a:cubicBezTo>
                    <a:lnTo>
                      <a:pt x="1400176" y="1076325"/>
                    </a:lnTo>
                    <a:cubicBezTo>
                      <a:pt x="1400176" y="1113149"/>
                      <a:pt x="1370325" y="1143000"/>
                      <a:pt x="1333501" y="1143000"/>
                    </a:cubicBezTo>
                    <a:cubicBezTo>
                      <a:pt x="1296677" y="1143000"/>
                      <a:pt x="1266826" y="1113149"/>
                      <a:pt x="1266826" y="1076325"/>
                    </a:cubicBezTo>
                    <a:lnTo>
                      <a:pt x="1266826" y="843915"/>
                    </a:lnTo>
                    <a:cubicBezTo>
                      <a:pt x="1266826" y="807091"/>
                      <a:pt x="1296677" y="777240"/>
                      <a:pt x="1333501" y="777240"/>
                    </a:cubicBezTo>
                    <a:close/>
                    <a:moveTo>
                      <a:pt x="7305676" y="731520"/>
                    </a:moveTo>
                    <a:cubicBezTo>
                      <a:pt x="7342500" y="731520"/>
                      <a:pt x="7372351" y="761371"/>
                      <a:pt x="7372351" y="798195"/>
                    </a:cubicBezTo>
                    <a:lnTo>
                      <a:pt x="7372351" y="1122045"/>
                    </a:lnTo>
                    <a:cubicBezTo>
                      <a:pt x="7372351" y="1158869"/>
                      <a:pt x="7342500" y="1188720"/>
                      <a:pt x="7305676" y="1188720"/>
                    </a:cubicBezTo>
                    <a:cubicBezTo>
                      <a:pt x="7268852" y="1188720"/>
                      <a:pt x="7239001" y="1158869"/>
                      <a:pt x="7239001" y="1122045"/>
                    </a:cubicBezTo>
                    <a:lnTo>
                      <a:pt x="7239001" y="798195"/>
                    </a:lnTo>
                    <a:cubicBezTo>
                      <a:pt x="7239001" y="761371"/>
                      <a:pt x="7268852" y="731520"/>
                      <a:pt x="7305676" y="731520"/>
                    </a:cubicBezTo>
                    <a:close/>
                    <a:moveTo>
                      <a:pt x="5314951" y="731520"/>
                    </a:moveTo>
                    <a:cubicBezTo>
                      <a:pt x="5351775" y="731520"/>
                      <a:pt x="5381626" y="761371"/>
                      <a:pt x="5381626" y="798195"/>
                    </a:cubicBezTo>
                    <a:lnTo>
                      <a:pt x="5381626" y="1122045"/>
                    </a:lnTo>
                    <a:cubicBezTo>
                      <a:pt x="5381626" y="1158869"/>
                      <a:pt x="5351775" y="1188720"/>
                      <a:pt x="5314951" y="1188720"/>
                    </a:cubicBezTo>
                    <a:cubicBezTo>
                      <a:pt x="5278127" y="1188720"/>
                      <a:pt x="5248276" y="1158869"/>
                      <a:pt x="5248276" y="1122045"/>
                    </a:cubicBezTo>
                    <a:lnTo>
                      <a:pt x="5248276" y="798195"/>
                    </a:lnTo>
                    <a:cubicBezTo>
                      <a:pt x="5248276" y="761371"/>
                      <a:pt x="5278127" y="731520"/>
                      <a:pt x="5314951" y="731520"/>
                    </a:cubicBezTo>
                    <a:close/>
                    <a:moveTo>
                      <a:pt x="2057401" y="731520"/>
                    </a:moveTo>
                    <a:cubicBezTo>
                      <a:pt x="2094225" y="731520"/>
                      <a:pt x="2124076" y="761371"/>
                      <a:pt x="2124076" y="798195"/>
                    </a:cubicBezTo>
                    <a:lnTo>
                      <a:pt x="2124076" y="1122045"/>
                    </a:lnTo>
                    <a:cubicBezTo>
                      <a:pt x="2124076" y="1158869"/>
                      <a:pt x="2094225" y="1188720"/>
                      <a:pt x="2057401" y="1188720"/>
                    </a:cubicBezTo>
                    <a:cubicBezTo>
                      <a:pt x="2020577" y="1188720"/>
                      <a:pt x="1990726" y="1158869"/>
                      <a:pt x="1990726" y="1122045"/>
                    </a:cubicBezTo>
                    <a:lnTo>
                      <a:pt x="1990726" y="798195"/>
                    </a:lnTo>
                    <a:cubicBezTo>
                      <a:pt x="1990726" y="761371"/>
                      <a:pt x="2020577" y="731520"/>
                      <a:pt x="2057401" y="731520"/>
                    </a:cubicBezTo>
                    <a:close/>
                    <a:moveTo>
                      <a:pt x="971551" y="731520"/>
                    </a:moveTo>
                    <a:cubicBezTo>
                      <a:pt x="1008376" y="731520"/>
                      <a:pt x="1038226" y="761371"/>
                      <a:pt x="1038226" y="798195"/>
                    </a:cubicBezTo>
                    <a:lnTo>
                      <a:pt x="1038226" y="1122045"/>
                    </a:lnTo>
                    <a:cubicBezTo>
                      <a:pt x="1038226" y="1158869"/>
                      <a:pt x="1008376" y="1188720"/>
                      <a:pt x="971551" y="1188720"/>
                    </a:cubicBezTo>
                    <a:cubicBezTo>
                      <a:pt x="934728" y="1188720"/>
                      <a:pt x="904876" y="1158869"/>
                      <a:pt x="904876" y="1122045"/>
                    </a:cubicBezTo>
                    <a:lnTo>
                      <a:pt x="904876" y="798195"/>
                    </a:lnTo>
                    <a:cubicBezTo>
                      <a:pt x="904876" y="761371"/>
                      <a:pt x="934728" y="731520"/>
                      <a:pt x="971551" y="731520"/>
                    </a:cubicBezTo>
                    <a:close/>
                    <a:moveTo>
                      <a:pt x="5857876" y="685800"/>
                    </a:moveTo>
                    <a:cubicBezTo>
                      <a:pt x="5894700" y="685800"/>
                      <a:pt x="5924551" y="715651"/>
                      <a:pt x="5924551" y="752475"/>
                    </a:cubicBezTo>
                    <a:lnTo>
                      <a:pt x="5924551" y="1167765"/>
                    </a:lnTo>
                    <a:cubicBezTo>
                      <a:pt x="5924551" y="1204589"/>
                      <a:pt x="5894700" y="1234440"/>
                      <a:pt x="5857876" y="1234440"/>
                    </a:cubicBezTo>
                    <a:cubicBezTo>
                      <a:pt x="5821052" y="1234440"/>
                      <a:pt x="5791201" y="1204589"/>
                      <a:pt x="5791201" y="1167765"/>
                    </a:cubicBezTo>
                    <a:lnTo>
                      <a:pt x="5791201" y="752475"/>
                    </a:lnTo>
                    <a:cubicBezTo>
                      <a:pt x="5791201" y="715651"/>
                      <a:pt x="5821052" y="685800"/>
                      <a:pt x="5857876" y="685800"/>
                    </a:cubicBezTo>
                    <a:close/>
                    <a:moveTo>
                      <a:pt x="5495926" y="685800"/>
                    </a:moveTo>
                    <a:cubicBezTo>
                      <a:pt x="5532750" y="685800"/>
                      <a:pt x="5562601" y="715651"/>
                      <a:pt x="5562601" y="752475"/>
                    </a:cubicBezTo>
                    <a:lnTo>
                      <a:pt x="5562601" y="1167765"/>
                    </a:lnTo>
                    <a:cubicBezTo>
                      <a:pt x="5562601" y="1204589"/>
                      <a:pt x="5532750" y="1234440"/>
                      <a:pt x="5495926" y="1234440"/>
                    </a:cubicBezTo>
                    <a:cubicBezTo>
                      <a:pt x="5459102" y="1234440"/>
                      <a:pt x="5429251" y="1204589"/>
                      <a:pt x="5429251" y="1167765"/>
                    </a:cubicBezTo>
                    <a:lnTo>
                      <a:pt x="5429251" y="752475"/>
                    </a:lnTo>
                    <a:cubicBezTo>
                      <a:pt x="5429251" y="715651"/>
                      <a:pt x="5459102" y="685800"/>
                      <a:pt x="5495926" y="685800"/>
                    </a:cubicBezTo>
                    <a:close/>
                    <a:moveTo>
                      <a:pt x="2238376" y="685800"/>
                    </a:moveTo>
                    <a:cubicBezTo>
                      <a:pt x="2275200" y="685800"/>
                      <a:pt x="2305051" y="715651"/>
                      <a:pt x="2305051" y="752475"/>
                    </a:cubicBezTo>
                    <a:lnTo>
                      <a:pt x="2305051" y="1167765"/>
                    </a:lnTo>
                    <a:cubicBezTo>
                      <a:pt x="2305051" y="1204589"/>
                      <a:pt x="2275200" y="1234440"/>
                      <a:pt x="2238376" y="1234440"/>
                    </a:cubicBezTo>
                    <a:cubicBezTo>
                      <a:pt x="2201552" y="1234440"/>
                      <a:pt x="2171701" y="1204589"/>
                      <a:pt x="2171701" y="1167765"/>
                    </a:cubicBezTo>
                    <a:lnTo>
                      <a:pt x="2171701" y="752475"/>
                    </a:lnTo>
                    <a:cubicBezTo>
                      <a:pt x="2171701" y="715651"/>
                      <a:pt x="2201552" y="685800"/>
                      <a:pt x="2238376" y="685800"/>
                    </a:cubicBezTo>
                    <a:close/>
                    <a:moveTo>
                      <a:pt x="609602" y="679356"/>
                    </a:moveTo>
                    <a:cubicBezTo>
                      <a:pt x="646425" y="679356"/>
                      <a:pt x="676276" y="709207"/>
                      <a:pt x="676276" y="746031"/>
                    </a:cubicBezTo>
                    <a:cubicBezTo>
                      <a:pt x="676276" y="888758"/>
                      <a:pt x="676275" y="1031484"/>
                      <a:pt x="676275" y="1174211"/>
                    </a:cubicBezTo>
                    <a:cubicBezTo>
                      <a:pt x="676275" y="1211035"/>
                      <a:pt x="646424" y="1240886"/>
                      <a:pt x="609600" y="1240886"/>
                    </a:cubicBezTo>
                    <a:lnTo>
                      <a:pt x="609602" y="1240885"/>
                    </a:lnTo>
                    <a:cubicBezTo>
                      <a:pt x="572777" y="1240885"/>
                      <a:pt x="542926" y="1211034"/>
                      <a:pt x="542926" y="1174210"/>
                    </a:cubicBezTo>
                    <a:lnTo>
                      <a:pt x="542926" y="746031"/>
                    </a:lnTo>
                    <a:cubicBezTo>
                      <a:pt x="542926" y="709207"/>
                      <a:pt x="572777" y="679356"/>
                      <a:pt x="609602" y="679356"/>
                    </a:cubicBezTo>
                    <a:close/>
                    <a:moveTo>
                      <a:pt x="6943726" y="640080"/>
                    </a:moveTo>
                    <a:cubicBezTo>
                      <a:pt x="6980550" y="640080"/>
                      <a:pt x="7010401" y="669931"/>
                      <a:pt x="7010401" y="706755"/>
                    </a:cubicBezTo>
                    <a:lnTo>
                      <a:pt x="7010401" y="1213485"/>
                    </a:lnTo>
                    <a:cubicBezTo>
                      <a:pt x="7010401" y="1250309"/>
                      <a:pt x="6980550" y="1280160"/>
                      <a:pt x="6943726" y="1280160"/>
                    </a:cubicBezTo>
                    <a:cubicBezTo>
                      <a:pt x="6906902" y="1280160"/>
                      <a:pt x="6877051" y="1250309"/>
                      <a:pt x="6877051" y="1213485"/>
                    </a:cubicBezTo>
                    <a:lnTo>
                      <a:pt x="6877051" y="706755"/>
                    </a:lnTo>
                    <a:cubicBezTo>
                      <a:pt x="6877051" y="669931"/>
                      <a:pt x="6906902" y="640080"/>
                      <a:pt x="6943726" y="640080"/>
                    </a:cubicBezTo>
                    <a:close/>
                    <a:moveTo>
                      <a:pt x="5133976" y="640080"/>
                    </a:moveTo>
                    <a:cubicBezTo>
                      <a:pt x="5170800" y="640080"/>
                      <a:pt x="5200651" y="669931"/>
                      <a:pt x="5200651" y="706755"/>
                    </a:cubicBezTo>
                    <a:lnTo>
                      <a:pt x="5200651" y="1213485"/>
                    </a:lnTo>
                    <a:cubicBezTo>
                      <a:pt x="5200651" y="1250309"/>
                      <a:pt x="5170800" y="1280160"/>
                      <a:pt x="5133976" y="1280160"/>
                    </a:cubicBezTo>
                    <a:cubicBezTo>
                      <a:pt x="5097152" y="1280160"/>
                      <a:pt x="5067301" y="1250309"/>
                      <a:pt x="5067301" y="1213485"/>
                    </a:cubicBezTo>
                    <a:lnTo>
                      <a:pt x="5067301" y="706755"/>
                    </a:lnTo>
                    <a:cubicBezTo>
                      <a:pt x="5067301" y="669931"/>
                      <a:pt x="5097152" y="640080"/>
                      <a:pt x="5133976" y="640080"/>
                    </a:cubicBezTo>
                    <a:close/>
                    <a:moveTo>
                      <a:pt x="790576" y="640080"/>
                    </a:moveTo>
                    <a:cubicBezTo>
                      <a:pt x="827400" y="640080"/>
                      <a:pt x="857251" y="669931"/>
                      <a:pt x="857251" y="706755"/>
                    </a:cubicBezTo>
                    <a:lnTo>
                      <a:pt x="857251" y="1213485"/>
                    </a:lnTo>
                    <a:cubicBezTo>
                      <a:pt x="857251" y="1250309"/>
                      <a:pt x="827400" y="1280160"/>
                      <a:pt x="790576" y="1280160"/>
                    </a:cubicBezTo>
                    <a:cubicBezTo>
                      <a:pt x="753752" y="1280160"/>
                      <a:pt x="723902" y="1250309"/>
                      <a:pt x="723902" y="1213485"/>
                    </a:cubicBezTo>
                    <a:lnTo>
                      <a:pt x="723902" y="706755"/>
                    </a:lnTo>
                    <a:cubicBezTo>
                      <a:pt x="723902" y="669931"/>
                      <a:pt x="753752" y="640080"/>
                      <a:pt x="790576" y="640080"/>
                    </a:cubicBezTo>
                    <a:close/>
                    <a:moveTo>
                      <a:pt x="7486651" y="548640"/>
                    </a:moveTo>
                    <a:cubicBezTo>
                      <a:pt x="7523475" y="548640"/>
                      <a:pt x="7553326" y="578491"/>
                      <a:pt x="7553326" y="615315"/>
                    </a:cubicBezTo>
                    <a:lnTo>
                      <a:pt x="7553326" y="1304925"/>
                    </a:lnTo>
                    <a:cubicBezTo>
                      <a:pt x="7553326" y="1341749"/>
                      <a:pt x="7523475" y="1371600"/>
                      <a:pt x="7486651" y="1371600"/>
                    </a:cubicBezTo>
                    <a:cubicBezTo>
                      <a:pt x="7449827" y="1371600"/>
                      <a:pt x="7419976" y="1341749"/>
                      <a:pt x="7419976" y="1304925"/>
                    </a:cubicBezTo>
                    <a:lnTo>
                      <a:pt x="7419976" y="615315"/>
                    </a:lnTo>
                    <a:cubicBezTo>
                      <a:pt x="7419976" y="578491"/>
                      <a:pt x="7449827" y="548640"/>
                      <a:pt x="7486651" y="548640"/>
                    </a:cubicBezTo>
                    <a:close/>
                    <a:moveTo>
                      <a:pt x="2419351" y="548640"/>
                    </a:moveTo>
                    <a:cubicBezTo>
                      <a:pt x="2456175" y="548640"/>
                      <a:pt x="2486026" y="578491"/>
                      <a:pt x="2486026" y="615315"/>
                    </a:cubicBezTo>
                    <a:lnTo>
                      <a:pt x="2486026" y="1304925"/>
                    </a:lnTo>
                    <a:cubicBezTo>
                      <a:pt x="2486026" y="1341749"/>
                      <a:pt x="2456175" y="1371600"/>
                      <a:pt x="2419351" y="1371600"/>
                    </a:cubicBezTo>
                    <a:cubicBezTo>
                      <a:pt x="2382527" y="1371600"/>
                      <a:pt x="2352676" y="1341749"/>
                      <a:pt x="2352676" y="1304925"/>
                    </a:cubicBezTo>
                    <a:lnTo>
                      <a:pt x="2352676" y="615315"/>
                    </a:lnTo>
                    <a:cubicBezTo>
                      <a:pt x="2352676" y="578491"/>
                      <a:pt x="2382527" y="548640"/>
                      <a:pt x="2419351" y="548640"/>
                    </a:cubicBezTo>
                    <a:close/>
                    <a:moveTo>
                      <a:pt x="66676" y="546281"/>
                    </a:moveTo>
                    <a:cubicBezTo>
                      <a:pt x="103501" y="546281"/>
                      <a:pt x="133352" y="576133"/>
                      <a:pt x="133352" y="612957"/>
                    </a:cubicBezTo>
                    <a:cubicBezTo>
                      <a:pt x="133352" y="844399"/>
                      <a:pt x="133351" y="1075842"/>
                      <a:pt x="133351" y="1307284"/>
                    </a:cubicBezTo>
                    <a:cubicBezTo>
                      <a:pt x="133351" y="1344108"/>
                      <a:pt x="103499" y="1373960"/>
                      <a:pt x="66676" y="1373960"/>
                    </a:cubicBezTo>
                    <a:lnTo>
                      <a:pt x="66676" y="1373959"/>
                    </a:lnTo>
                    <a:cubicBezTo>
                      <a:pt x="29853" y="1373959"/>
                      <a:pt x="0" y="1344107"/>
                      <a:pt x="0" y="1307283"/>
                    </a:cubicBezTo>
                    <a:lnTo>
                      <a:pt x="0" y="612957"/>
                    </a:lnTo>
                    <a:cubicBezTo>
                      <a:pt x="0" y="576133"/>
                      <a:pt x="29853" y="546281"/>
                      <a:pt x="66676" y="546281"/>
                    </a:cubicBezTo>
                    <a:close/>
                    <a:moveTo>
                      <a:pt x="6038851" y="502920"/>
                    </a:moveTo>
                    <a:cubicBezTo>
                      <a:pt x="6075675" y="502920"/>
                      <a:pt x="6105526" y="532771"/>
                      <a:pt x="6105526" y="569595"/>
                    </a:cubicBezTo>
                    <a:lnTo>
                      <a:pt x="6105526" y="1350645"/>
                    </a:lnTo>
                    <a:cubicBezTo>
                      <a:pt x="6105526" y="1387469"/>
                      <a:pt x="6075675" y="1417320"/>
                      <a:pt x="6038851" y="1417320"/>
                    </a:cubicBezTo>
                    <a:cubicBezTo>
                      <a:pt x="6002027" y="1417320"/>
                      <a:pt x="5972176" y="1387469"/>
                      <a:pt x="5972176" y="1350645"/>
                    </a:cubicBezTo>
                    <a:lnTo>
                      <a:pt x="5972176" y="569595"/>
                    </a:lnTo>
                    <a:cubicBezTo>
                      <a:pt x="5972176" y="532771"/>
                      <a:pt x="6002027" y="502920"/>
                      <a:pt x="6038851" y="502920"/>
                    </a:cubicBezTo>
                    <a:close/>
                    <a:moveTo>
                      <a:pt x="4591051" y="502920"/>
                    </a:moveTo>
                    <a:cubicBezTo>
                      <a:pt x="4627875" y="502920"/>
                      <a:pt x="4657726" y="532771"/>
                      <a:pt x="4657726" y="569595"/>
                    </a:cubicBezTo>
                    <a:lnTo>
                      <a:pt x="4657726" y="1350645"/>
                    </a:lnTo>
                    <a:cubicBezTo>
                      <a:pt x="4657726" y="1387469"/>
                      <a:pt x="4627875" y="1417320"/>
                      <a:pt x="4591051" y="1417320"/>
                    </a:cubicBezTo>
                    <a:cubicBezTo>
                      <a:pt x="4554227" y="1417320"/>
                      <a:pt x="4524376" y="1387469"/>
                      <a:pt x="4524376" y="1350645"/>
                    </a:cubicBezTo>
                    <a:lnTo>
                      <a:pt x="4524376" y="569595"/>
                    </a:lnTo>
                    <a:cubicBezTo>
                      <a:pt x="4524376" y="532771"/>
                      <a:pt x="4554227" y="502920"/>
                      <a:pt x="4591051" y="502920"/>
                    </a:cubicBezTo>
                    <a:close/>
                    <a:moveTo>
                      <a:pt x="4410076" y="502920"/>
                    </a:moveTo>
                    <a:cubicBezTo>
                      <a:pt x="4446900" y="502920"/>
                      <a:pt x="4476751" y="532771"/>
                      <a:pt x="4476751" y="569595"/>
                    </a:cubicBezTo>
                    <a:lnTo>
                      <a:pt x="4476751" y="1350645"/>
                    </a:lnTo>
                    <a:cubicBezTo>
                      <a:pt x="4476751" y="1387469"/>
                      <a:pt x="4446900" y="1417320"/>
                      <a:pt x="4410076" y="1417320"/>
                    </a:cubicBezTo>
                    <a:cubicBezTo>
                      <a:pt x="4373252" y="1417320"/>
                      <a:pt x="4343401" y="1387469"/>
                      <a:pt x="4343401" y="1350645"/>
                    </a:cubicBezTo>
                    <a:lnTo>
                      <a:pt x="4343401" y="569595"/>
                    </a:lnTo>
                    <a:cubicBezTo>
                      <a:pt x="4343401" y="532771"/>
                      <a:pt x="4373252" y="502920"/>
                      <a:pt x="4410076" y="502920"/>
                    </a:cubicBezTo>
                    <a:close/>
                    <a:moveTo>
                      <a:pt x="4953001" y="457200"/>
                    </a:moveTo>
                    <a:cubicBezTo>
                      <a:pt x="4989825" y="457200"/>
                      <a:pt x="5019676" y="487051"/>
                      <a:pt x="5019676" y="523875"/>
                    </a:cubicBezTo>
                    <a:lnTo>
                      <a:pt x="5019676" y="1396365"/>
                    </a:lnTo>
                    <a:cubicBezTo>
                      <a:pt x="5019676" y="1433189"/>
                      <a:pt x="4989825" y="1463040"/>
                      <a:pt x="4953001" y="1463040"/>
                    </a:cubicBezTo>
                    <a:cubicBezTo>
                      <a:pt x="4916177" y="1463040"/>
                      <a:pt x="4886326" y="1433189"/>
                      <a:pt x="4886326" y="1396365"/>
                    </a:cubicBezTo>
                    <a:lnTo>
                      <a:pt x="4886326" y="523875"/>
                    </a:lnTo>
                    <a:cubicBezTo>
                      <a:pt x="4886326" y="487051"/>
                      <a:pt x="4916177" y="457200"/>
                      <a:pt x="4953001" y="457200"/>
                    </a:cubicBezTo>
                    <a:close/>
                    <a:moveTo>
                      <a:pt x="3686176" y="457200"/>
                    </a:moveTo>
                    <a:cubicBezTo>
                      <a:pt x="3723000" y="457200"/>
                      <a:pt x="3752851" y="487051"/>
                      <a:pt x="3752851" y="523875"/>
                    </a:cubicBezTo>
                    <a:lnTo>
                      <a:pt x="3752851" y="1396365"/>
                    </a:lnTo>
                    <a:cubicBezTo>
                      <a:pt x="3752851" y="1433189"/>
                      <a:pt x="3723000" y="1463040"/>
                      <a:pt x="3686176" y="1463040"/>
                    </a:cubicBezTo>
                    <a:cubicBezTo>
                      <a:pt x="3649352" y="1463040"/>
                      <a:pt x="3619501" y="1433189"/>
                      <a:pt x="3619501" y="1396365"/>
                    </a:cubicBezTo>
                    <a:lnTo>
                      <a:pt x="3619501" y="523875"/>
                    </a:lnTo>
                    <a:cubicBezTo>
                      <a:pt x="3619501" y="487051"/>
                      <a:pt x="3649352" y="457200"/>
                      <a:pt x="3686176" y="457200"/>
                    </a:cubicBezTo>
                    <a:close/>
                    <a:moveTo>
                      <a:pt x="428626" y="427993"/>
                    </a:moveTo>
                    <a:cubicBezTo>
                      <a:pt x="465450" y="427993"/>
                      <a:pt x="495302" y="457844"/>
                      <a:pt x="495302" y="494668"/>
                    </a:cubicBezTo>
                    <a:cubicBezTo>
                      <a:pt x="495302" y="804970"/>
                      <a:pt x="495300" y="1115272"/>
                      <a:pt x="495300" y="1425574"/>
                    </a:cubicBezTo>
                    <a:cubicBezTo>
                      <a:pt x="495300" y="1462398"/>
                      <a:pt x="465449" y="1492249"/>
                      <a:pt x="428625" y="1492249"/>
                    </a:cubicBezTo>
                    <a:lnTo>
                      <a:pt x="428626" y="1492248"/>
                    </a:lnTo>
                    <a:cubicBezTo>
                      <a:pt x="391802" y="1492248"/>
                      <a:pt x="361951" y="1462397"/>
                      <a:pt x="361951" y="1425573"/>
                    </a:cubicBezTo>
                    <a:lnTo>
                      <a:pt x="361951" y="494668"/>
                    </a:lnTo>
                    <a:cubicBezTo>
                      <a:pt x="361951" y="457844"/>
                      <a:pt x="391802" y="427993"/>
                      <a:pt x="428626" y="427993"/>
                    </a:cubicBezTo>
                    <a:close/>
                    <a:moveTo>
                      <a:pt x="7124701" y="411480"/>
                    </a:moveTo>
                    <a:cubicBezTo>
                      <a:pt x="7161525" y="411480"/>
                      <a:pt x="7191376" y="441331"/>
                      <a:pt x="7191376" y="478155"/>
                    </a:cubicBezTo>
                    <a:lnTo>
                      <a:pt x="7191376" y="1442085"/>
                    </a:lnTo>
                    <a:cubicBezTo>
                      <a:pt x="7191376" y="1478909"/>
                      <a:pt x="7161525" y="1508760"/>
                      <a:pt x="7124701" y="1508760"/>
                    </a:cubicBezTo>
                    <a:cubicBezTo>
                      <a:pt x="7087877" y="1508760"/>
                      <a:pt x="7058026" y="1478909"/>
                      <a:pt x="7058026" y="1442085"/>
                    </a:cubicBezTo>
                    <a:lnTo>
                      <a:pt x="7058026" y="478155"/>
                    </a:lnTo>
                    <a:cubicBezTo>
                      <a:pt x="7058026" y="441331"/>
                      <a:pt x="7087877" y="411480"/>
                      <a:pt x="7124701" y="411480"/>
                    </a:cubicBezTo>
                    <a:close/>
                    <a:moveTo>
                      <a:pt x="7667626" y="365760"/>
                    </a:moveTo>
                    <a:cubicBezTo>
                      <a:pt x="7704450" y="365760"/>
                      <a:pt x="7734301" y="395611"/>
                      <a:pt x="7734301" y="432435"/>
                    </a:cubicBezTo>
                    <a:lnTo>
                      <a:pt x="7734301" y="1487805"/>
                    </a:lnTo>
                    <a:cubicBezTo>
                      <a:pt x="7734301" y="1524629"/>
                      <a:pt x="7704450" y="1554480"/>
                      <a:pt x="7667626" y="1554480"/>
                    </a:cubicBezTo>
                    <a:cubicBezTo>
                      <a:pt x="7630802" y="1554480"/>
                      <a:pt x="7600951" y="1524629"/>
                      <a:pt x="7600951" y="1487805"/>
                    </a:cubicBezTo>
                    <a:lnTo>
                      <a:pt x="7600951" y="432435"/>
                    </a:lnTo>
                    <a:cubicBezTo>
                      <a:pt x="7600951" y="395611"/>
                      <a:pt x="7630802" y="365760"/>
                      <a:pt x="7667626" y="365760"/>
                    </a:cubicBezTo>
                    <a:close/>
                    <a:moveTo>
                      <a:pt x="6219826" y="365760"/>
                    </a:moveTo>
                    <a:cubicBezTo>
                      <a:pt x="6256650" y="365760"/>
                      <a:pt x="6286501" y="395611"/>
                      <a:pt x="6286501" y="432435"/>
                    </a:cubicBezTo>
                    <a:lnTo>
                      <a:pt x="6286501" y="1487805"/>
                    </a:lnTo>
                    <a:cubicBezTo>
                      <a:pt x="6286501" y="1524629"/>
                      <a:pt x="6256650" y="1554480"/>
                      <a:pt x="6219826" y="1554480"/>
                    </a:cubicBezTo>
                    <a:cubicBezTo>
                      <a:pt x="6183002" y="1554480"/>
                      <a:pt x="6153151" y="1524629"/>
                      <a:pt x="6153151" y="1487805"/>
                    </a:cubicBezTo>
                    <a:lnTo>
                      <a:pt x="6153151" y="432435"/>
                    </a:lnTo>
                    <a:cubicBezTo>
                      <a:pt x="6153151" y="395611"/>
                      <a:pt x="6183002" y="365760"/>
                      <a:pt x="6219826" y="365760"/>
                    </a:cubicBezTo>
                    <a:close/>
                    <a:moveTo>
                      <a:pt x="4229101" y="365760"/>
                    </a:moveTo>
                    <a:cubicBezTo>
                      <a:pt x="4265925" y="365760"/>
                      <a:pt x="4295776" y="395611"/>
                      <a:pt x="4295776" y="432435"/>
                    </a:cubicBezTo>
                    <a:lnTo>
                      <a:pt x="4295776" y="1487805"/>
                    </a:lnTo>
                    <a:cubicBezTo>
                      <a:pt x="4295776" y="1524629"/>
                      <a:pt x="4265925" y="1554480"/>
                      <a:pt x="4229101" y="1554480"/>
                    </a:cubicBezTo>
                    <a:cubicBezTo>
                      <a:pt x="4192277" y="1554480"/>
                      <a:pt x="4162426" y="1524629"/>
                      <a:pt x="4162426" y="1487805"/>
                    </a:cubicBezTo>
                    <a:lnTo>
                      <a:pt x="4162426" y="432435"/>
                    </a:lnTo>
                    <a:cubicBezTo>
                      <a:pt x="4162426" y="395611"/>
                      <a:pt x="4192277" y="365760"/>
                      <a:pt x="4229101" y="365760"/>
                    </a:cubicBezTo>
                    <a:close/>
                    <a:moveTo>
                      <a:pt x="3324226" y="365760"/>
                    </a:moveTo>
                    <a:cubicBezTo>
                      <a:pt x="3361050" y="365760"/>
                      <a:pt x="3390901" y="395611"/>
                      <a:pt x="3390901" y="432435"/>
                    </a:cubicBezTo>
                    <a:lnTo>
                      <a:pt x="3390901" y="1487805"/>
                    </a:lnTo>
                    <a:cubicBezTo>
                      <a:pt x="3390901" y="1524629"/>
                      <a:pt x="3361050" y="1554480"/>
                      <a:pt x="3324226" y="1554480"/>
                    </a:cubicBezTo>
                    <a:cubicBezTo>
                      <a:pt x="3287402" y="1554480"/>
                      <a:pt x="3257551" y="1524629"/>
                      <a:pt x="3257551" y="1487805"/>
                    </a:cubicBezTo>
                    <a:lnTo>
                      <a:pt x="3257551" y="432435"/>
                    </a:lnTo>
                    <a:cubicBezTo>
                      <a:pt x="3257551" y="395611"/>
                      <a:pt x="3287402" y="365760"/>
                      <a:pt x="3324226" y="365760"/>
                    </a:cubicBezTo>
                    <a:close/>
                    <a:moveTo>
                      <a:pt x="2600326" y="320040"/>
                    </a:moveTo>
                    <a:cubicBezTo>
                      <a:pt x="2637150" y="320040"/>
                      <a:pt x="2667001" y="349891"/>
                      <a:pt x="2667001" y="386715"/>
                    </a:cubicBezTo>
                    <a:lnTo>
                      <a:pt x="2667001" y="1533525"/>
                    </a:lnTo>
                    <a:cubicBezTo>
                      <a:pt x="2667001" y="1570349"/>
                      <a:pt x="2637150" y="1600200"/>
                      <a:pt x="2600326" y="1600200"/>
                    </a:cubicBezTo>
                    <a:cubicBezTo>
                      <a:pt x="2563502" y="1600200"/>
                      <a:pt x="2533651" y="1570349"/>
                      <a:pt x="2533651" y="1533525"/>
                    </a:cubicBezTo>
                    <a:lnTo>
                      <a:pt x="2533651" y="386715"/>
                    </a:lnTo>
                    <a:cubicBezTo>
                      <a:pt x="2533651" y="349891"/>
                      <a:pt x="2563502" y="320040"/>
                      <a:pt x="2600326" y="320040"/>
                    </a:cubicBezTo>
                    <a:close/>
                    <a:moveTo>
                      <a:pt x="6762751" y="274320"/>
                    </a:moveTo>
                    <a:cubicBezTo>
                      <a:pt x="6799575" y="274320"/>
                      <a:pt x="6829426" y="304171"/>
                      <a:pt x="6829426" y="340995"/>
                    </a:cubicBezTo>
                    <a:lnTo>
                      <a:pt x="6829426" y="1579245"/>
                    </a:lnTo>
                    <a:cubicBezTo>
                      <a:pt x="6829426" y="1616069"/>
                      <a:pt x="6799575" y="1645920"/>
                      <a:pt x="6762751" y="1645920"/>
                    </a:cubicBezTo>
                    <a:cubicBezTo>
                      <a:pt x="6725927" y="1645920"/>
                      <a:pt x="6696076" y="1616069"/>
                      <a:pt x="6696076" y="1579245"/>
                    </a:cubicBezTo>
                    <a:lnTo>
                      <a:pt x="6696076" y="340995"/>
                    </a:lnTo>
                    <a:cubicBezTo>
                      <a:pt x="6696076" y="304171"/>
                      <a:pt x="6725927" y="274320"/>
                      <a:pt x="6762751" y="274320"/>
                    </a:cubicBezTo>
                    <a:close/>
                    <a:moveTo>
                      <a:pt x="4772026" y="243458"/>
                    </a:moveTo>
                    <a:cubicBezTo>
                      <a:pt x="4808850" y="243458"/>
                      <a:pt x="4838701" y="273309"/>
                      <a:pt x="4838701" y="310133"/>
                    </a:cubicBezTo>
                    <a:lnTo>
                      <a:pt x="4838701" y="1610108"/>
                    </a:lnTo>
                    <a:cubicBezTo>
                      <a:pt x="4838701" y="1646932"/>
                      <a:pt x="4808850" y="1676783"/>
                      <a:pt x="4772026" y="1676783"/>
                    </a:cubicBezTo>
                    <a:cubicBezTo>
                      <a:pt x="4735202" y="1676783"/>
                      <a:pt x="4705351" y="1646932"/>
                      <a:pt x="4705351" y="1610108"/>
                    </a:cubicBezTo>
                    <a:lnTo>
                      <a:pt x="4705351" y="310133"/>
                    </a:lnTo>
                    <a:cubicBezTo>
                      <a:pt x="4705351" y="273309"/>
                      <a:pt x="4735202" y="243458"/>
                      <a:pt x="4772026" y="243458"/>
                    </a:cubicBezTo>
                    <a:close/>
                    <a:moveTo>
                      <a:pt x="3143251" y="243458"/>
                    </a:moveTo>
                    <a:cubicBezTo>
                      <a:pt x="3180075" y="243458"/>
                      <a:pt x="3209926" y="273309"/>
                      <a:pt x="3209926" y="310133"/>
                    </a:cubicBezTo>
                    <a:lnTo>
                      <a:pt x="3209926" y="1610108"/>
                    </a:lnTo>
                    <a:cubicBezTo>
                      <a:pt x="3209926" y="1646932"/>
                      <a:pt x="3180075" y="1676783"/>
                      <a:pt x="3143251" y="1676783"/>
                    </a:cubicBezTo>
                    <a:cubicBezTo>
                      <a:pt x="3106427" y="1676783"/>
                      <a:pt x="3076576" y="1646932"/>
                      <a:pt x="3076576" y="1610108"/>
                    </a:cubicBezTo>
                    <a:lnTo>
                      <a:pt x="3076576" y="310133"/>
                    </a:lnTo>
                    <a:cubicBezTo>
                      <a:pt x="3076576" y="273309"/>
                      <a:pt x="3106427" y="243458"/>
                      <a:pt x="3143251" y="243458"/>
                    </a:cubicBezTo>
                    <a:close/>
                    <a:moveTo>
                      <a:pt x="247651" y="243458"/>
                    </a:moveTo>
                    <a:cubicBezTo>
                      <a:pt x="284475" y="243458"/>
                      <a:pt x="314326" y="273309"/>
                      <a:pt x="314326" y="310133"/>
                    </a:cubicBezTo>
                    <a:lnTo>
                      <a:pt x="314326" y="1610108"/>
                    </a:lnTo>
                    <a:cubicBezTo>
                      <a:pt x="314326" y="1646932"/>
                      <a:pt x="284475" y="1676783"/>
                      <a:pt x="247651" y="1676783"/>
                    </a:cubicBezTo>
                    <a:cubicBezTo>
                      <a:pt x="210828" y="1676783"/>
                      <a:pt x="180976" y="1646932"/>
                      <a:pt x="180976" y="1610108"/>
                    </a:cubicBezTo>
                    <a:lnTo>
                      <a:pt x="180976" y="310133"/>
                    </a:lnTo>
                    <a:cubicBezTo>
                      <a:pt x="180976" y="273309"/>
                      <a:pt x="210828" y="243458"/>
                      <a:pt x="247651" y="243458"/>
                    </a:cubicBezTo>
                    <a:close/>
                    <a:moveTo>
                      <a:pt x="6581776" y="182880"/>
                    </a:moveTo>
                    <a:cubicBezTo>
                      <a:pt x="6618600" y="182880"/>
                      <a:pt x="6648451" y="212731"/>
                      <a:pt x="6648451" y="249555"/>
                    </a:cubicBezTo>
                    <a:lnTo>
                      <a:pt x="6648451" y="1670685"/>
                    </a:lnTo>
                    <a:cubicBezTo>
                      <a:pt x="6648451" y="1707509"/>
                      <a:pt x="6618600" y="1737360"/>
                      <a:pt x="6581776" y="1737360"/>
                    </a:cubicBezTo>
                    <a:cubicBezTo>
                      <a:pt x="6544952" y="1737360"/>
                      <a:pt x="6515101" y="1707509"/>
                      <a:pt x="6515101" y="1670685"/>
                    </a:cubicBezTo>
                    <a:lnTo>
                      <a:pt x="6515101" y="249555"/>
                    </a:lnTo>
                    <a:cubicBezTo>
                      <a:pt x="6515101" y="212731"/>
                      <a:pt x="6544952" y="182880"/>
                      <a:pt x="6581776" y="182880"/>
                    </a:cubicBezTo>
                    <a:close/>
                    <a:moveTo>
                      <a:pt x="3505201" y="182880"/>
                    </a:moveTo>
                    <a:cubicBezTo>
                      <a:pt x="3542025" y="182880"/>
                      <a:pt x="3571876" y="212731"/>
                      <a:pt x="3571876" y="249555"/>
                    </a:cubicBezTo>
                    <a:lnTo>
                      <a:pt x="3571876" y="1670685"/>
                    </a:lnTo>
                    <a:cubicBezTo>
                      <a:pt x="3571876" y="1707509"/>
                      <a:pt x="3542025" y="1737360"/>
                      <a:pt x="3505201" y="1737360"/>
                    </a:cubicBezTo>
                    <a:cubicBezTo>
                      <a:pt x="3468377" y="1737360"/>
                      <a:pt x="3438526" y="1707509"/>
                      <a:pt x="3438526" y="1670685"/>
                    </a:cubicBezTo>
                    <a:lnTo>
                      <a:pt x="3438526" y="249555"/>
                    </a:lnTo>
                    <a:cubicBezTo>
                      <a:pt x="3438526" y="212731"/>
                      <a:pt x="3468377" y="182880"/>
                      <a:pt x="3505201" y="182880"/>
                    </a:cubicBezTo>
                    <a:close/>
                    <a:moveTo>
                      <a:pt x="4048126" y="137160"/>
                    </a:moveTo>
                    <a:cubicBezTo>
                      <a:pt x="4084950" y="137160"/>
                      <a:pt x="4114801" y="167011"/>
                      <a:pt x="4114801" y="203835"/>
                    </a:cubicBezTo>
                    <a:lnTo>
                      <a:pt x="4114801" y="1716405"/>
                    </a:lnTo>
                    <a:cubicBezTo>
                      <a:pt x="4114801" y="1753229"/>
                      <a:pt x="4084950" y="1783080"/>
                      <a:pt x="4048126" y="1783080"/>
                    </a:cubicBezTo>
                    <a:cubicBezTo>
                      <a:pt x="4011302" y="1783080"/>
                      <a:pt x="3981451" y="1753229"/>
                      <a:pt x="3981451" y="1716405"/>
                    </a:cubicBezTo>
                    <a:lnTo>
                      <a:pt x="3981451" y="203835"/>
                    </a:lnTo>
                    <a:cubicBezTo>
                      <a:pt x="3981451" y="167011"/>
                      <a:pt x="4011302" y="137160"/>
                      <a:pt x="4048126" y="137160"/>
                    </a:cubicBezTo>
                    <a:close/>
                    <a:moveTo>
                      <a:pt x="2962276" y="137160"/>
                    </a:moveTo>
                    <a:cubicBezTo>
                      <a:pt x="2999100" y="137160"/>
                      <a:pt x="3028951" y="167011"/>
                      <a:pt x="3028951" y="203835"/>
                    </a:cubicBezTo>
                    <a:lnTo>
                      <a:pt x="3028951" y="1716405"/>
                    </a:lnTo>
                    <a:cubicBezTo>
                      <a:pt x="3028951" y="1753229"/>
                      <a:pt x="2999100" y="1783080"/>
                      <a:pt x="2962276" y="1783080"/>
                    </a:cubicBezTo>
                    <a:cubicBezTo>
                      <a:pt x="2925452" y="1783080"/>
                      <a:pt x="2895601" y="1753229"/>
                      <a:pt x="2895601" y="1716405"/>
                    </a:cubicBezTo>
                    <a:lnTo>
                      <a:pt x="2895601" y="203835"/>
                    </a:lnTo>
                    <a:cubicBezTo>
                      <a:pt x="2895601" y="167011"/>
                      <a:pt x="2925452" y="137160"/>
                      <a:pt x="2962276" y="137160"/>
                    </a:cubicBezTo>
                    <a:close/>
                    <a:moveTo>
                      <a:pt x="2781301" y="91440"/>
                    </a:moveTo>
                    <a:cubicBezTo>
                      <a:pt x="2818125" y="91440"/>
                      <a:pt x="2847976" y="121291"/>
                      <a:pt x="2847976" y="158115"/>
                    </a:cubicBezTo>
                    <a:lnTo>
                      <a:pt x="2847976" y="1762125"/>
                    </a:lnTo>
                    <a:cubicBezTo>
                      <a:pt x="2847976" y="1798949"/>
                      <a:pt x="2818125" y="1828800"/>
                      <a:pt x="2781301" y="1828800"/>
                    </a:cubicBezTo>
                    <a:cubicBezTo>
                      <a:pt x="2744477" y="1828800"/>
                      <a:pt x="2714626" y="1798949"/>
                      <a:pt x="2714626" y="1762125"/>
                    </a:cubicBezTo>
                    <a:lnTo>
                      <a:pt x="2714626" y="158115"/>
                    </a:lnTo>
                    <a:cubicBezTo>
                      <a:pt x="2714626" y="121291"/>
                      <a:pt x="2744477" y="91440"/>
                      <a:pt x="2781301" y="91440"/>
                    </a:cubicBezTo>
                    <a:close/>
                    <a:moveTo>
                      <a:pt x="6400801" y="0"/>
                    </a:moveTo>
                    <a:cubicBezTo>
                      <a:pt x="6437625" y="0"/>
                      <a:pt x="6467476" y="29851"/>
                      <a:pt x="6467476" y="66675"/>
                    </a:cubicBezTo>
                    <a:lnTo>
                      <a:pt x="6467476" y="1853565"/>
                    </a:lnTo>
                    <a:cubicBezTo>
                      <a:pt x="6467476" y="1890389"/>
                      <a:pt x="6437625" y="1920240"/>
                      <a:pt x="6400801" y="1920240"/>
                    </a:cubicBezTo>
                    <a:cubicBezTo>
                      <a:pt x="6363977" y="1920240"/>
                      <a:pt x="6334126" y="1890389"/>
                      <a:pt x="6334126" y="1853565"/>
                    </a:cubicBezTo>
                    <a:lnTo>
                      <a:pt x="6334126" y="66675"/>
                    </a:lnTo>
                    <a:cubicBezTo>
                      <a:pt x="6334126" y="29851"/>
                      <a:pt x="6363977" y="0"/>
                      <a:pt x="6400801" y="0"/>
                    </a:cubicBezTo>
                    <a:close/>
                    <a:moveTo>
                      <a:pt x="3867151" y="0"/>
                    </a:moveTo>
                    <a:cubicBezTo>
                      <a:pt x="3903975" y="0"/>
                      <a:pt x="3933826" y="29851"/>
                      <a:pt x="3933826" y="66675"/>
                    </a:cubicBezTo>
                    <a:lnTo>
                      <a:pt x="3933826" y="1853565"/>
                    </a:lnTo>
                    <a:cubicBezTo>
                      <a:pt x="3933826" y="1890389"/>
                      <a:pt x="3903975" y="1920240"/>
                      <a:pt x="3867151" y="1920240"/>
                    </a:cubicBezTo>
                    <a:cubicBezTo>
                      <a:pt x="3830327" y="1920240"/>
                      <a:pt x="3800476" y="1890389"/>
                      <a:pt x="3800476" y="1853565"/>
                    </a:cubicBezTo>
                    <a:lnTo>
                      <a:pt x="3800476" y="66675"/>
                    </a:lnTo>
                    <a:cubicBezTo>
                      <a:pt x="3800476" y="29851"/>
                      <a:pt x="3830327" y="0"/>
                      <a:pt x="386715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9000">
                    <a:schemeClr val="accent2">
                      <a:lumMod val="100000"/>
                    </a:schemeClr>
                  </a:gs>
                  <a:gs pos="43000">
                    <a:schemeClr val="accent3">
                      <a:lumMod val="100000"/>
                    </a:schemeClr>
                  </a:gs>
                  <a:gs pos="100000">
                    <a:schemeClr val="accent6"/>
                  </a:gs>
                  <a:gs pos="78000">
                    <a:schemeClr val="accent5"/>
                  </a:gs>
                  <a:gs pos="60000">
                    <a:schemeClr val="accent4">
                      <a:lumMod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D91D33A-8F14-4118-9C62-65B09763964A}"/>
                </a:ext>
              </a:extLst>
            </p:cNvPr>
            <p:cNvSpPr/>
            <p:nvPr/>
          </p:nvSpPr>
          <p:spPr>
            <a:xfrm>
              <a:off x="503345" y="2217861"/>
              <a:ext cx="2709253" cy="3168323"/>
            </a:xfrm>
            <a:custGeom>
              <a:avLst/>
              <a:gdLst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1028700 w 3600450"/>
                <a:gd name="connsiteY2" fmla="*/ 1533525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295525 w 3600450"/>
                <a:gd name="connsiteY3" fmla="*/ 190500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1657350 w 3600450"/>
                <a:gd name="connsiteY3" fmla="*/ 1895475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1543050 w 4505325"/>
                <a:gd name="connsiteY2" fmla="*/ 21145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2495550 w 4505325"/>
                <a:gd name="connsiteY4" fmla="*/ 866775 h 3324225"/>
                <a:gd name="connsiteX5" fmla="*/ 4505325 w 4505325"/>
                <a:gd name="connsiteY5" fmla="*/ 0 h 332422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2028825 w 3971925"/>
                <a:gd name="connsiteY3" fmla="*/ 154305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1724025 w 3971925"/>
                <a:gd name="connsiteY3" fmla="*/ 156210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495550 w 3162300"/>
                <a:gd name="connsiteY4" fmla="*/ 819150 h 3276600"/>
                <a:gd name="connsiteX5" fmla="*/ 3162300 w 3162300"/>
                <a:gd name="connsiteY5" fmla="*/ 0 h 3276600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247900 w 3162300"/>
                <a:gd name="connsiteY4" fmla="*/ 781050 h 3276600"/>
                <a:gd name="connsiteX5" fmla="*/ 3162300 w 3162300"/>
                <a:gd name="connsiteY5" fmla="*/ 0 h 3276600"/>
                <a:gd name="connsiteX0" fmla="*/ 1409700 w 3324225"/>
                <a:gd name="connsiteY0" fmla="*/ 3114675 h 3114675"/>
                <a:gd name="connsiteX1" fmla="*/ 0 w 3324225"/>
                <a:gd name="connsiteY1" fmla="*/ 2838450 h 3114675"/>
                <a:gd name="connsiteX2" fmla="*/ 571500 w 3324225"/>
                <a:gd name="connsiteY2" fmla="*/ 1790700 h 3114675"/>
                <a:gd name="connsiteX3" fmla="*/ 1724025 w 3324225"/>
                <a:gd name="connsiteY3" fmla="*/ 1447800 h 3114675"/>
                <a:gd name="connsiteX4" fmla="*/ 2247900 w 3324225"/>
                <a:gd name="connsiteY4" fmla="*/ 619125 h 3114675"/>
                <a:gd name="connsiteX5" fmla="*/ 3324225 w 3324225"/>
                <a:gd name="connsiteY5" fmla="*/ 0 h 3114675"/>
                <a:gd name="connsiteX0" fmla="*/ 1409700 w 3324225"/>
                <a:gd name="connsiteY0" fmla="*/ 3114675 h 3116337"/>
                <a:gd name="connsiteX1" fmla="*/ 0 w 3324225"/>
                <a:gd name="connsiteY1" fmla="*/ 2838450 h 3116337"/>
                <a:gd name="connsiteX2" fmla="*/ 571500 w 3324225"/>
                <a:gd name="connsiteY2" fmla="*/ 1790700 h 3116337"/>
                <a:gd name="connsiteX3" fmla="*/ 1724025 w 3324225"/>
                <a:gd name="connsiteY3" fmla="*/ 1447800 h 3116337"/>
                <a:gd name="connsiteX4" fmla="*/ 2247900 w 3324225"/>
                <a:gd name="connsiteY4" fmla="*/ 619125 h 3116337"/>
                <a:gd name="connsiteX5" fmla="*/ 3324225 w 3324225"/>
                <a:gd name="connsiteY5" fmla="*/ 0 h 3116337"/>
                <a:gd name="connsiteX0" fmla="*/ 1463442 w 3377967"/>
                <a:gd name="connsiteY0" fmla="*/ 3114675 h 3116337"/>
                <a:gd name="connsiteX1" fmla="*/ 53742 w 3377967"/>
                <a:gd name="connsiteY1" fmla="*/ 2838450 h 3116337"/>
                <a:gd name="connsiteX2" fmla="*/ 625242 w 3377967"/>
                <a:gd name="connsiteY2" fmla="*/ 1790700 h 3116337"/>
                <a:gd name="connsiteX3" fmla="*/ 1777767 w 3377967"/>
                <a:gd name="connsiteY3" fmla="*/ 1447800 h 3116337"/>
                <a:gd name="connsiteX4" fmla="*/ 2301642 w 3377967"/>
                <a:gd name="connsiteY4" fmla="*/ 619125 h 3116337"/>
                <a:gd name="connsiteX5" fmla="*/ 3377967 w 3377967"/>
                <a:gd name="connsiteY5" fmla="*/ 0 h 3116337"/>
                <a:gd name="connsiteX0" fmla="*/ 1463442 w 3377967"/>
                <a:gd name="connsiteY0" fmla="*/ 3114675 h 3118177"/>
                <a:gd name="connsiteX1" fmla="*/ 53742 w 3377967"/>
                <a:gd name="connsiteY1" fmla="*/ 2838450 h 3118177"/>
                <a:gd name="connsiteX2" fmla="*/ 625242 w 3377967"/>
                <a:gd name="connsiteY2" fmla="*/ 1790700 h 3118177"/>
                <a:gd name="connsiteX3" fmla="*/ 1777767 w 3377967"/>
                <a:gd name="connsiteY3" fmla="*/ 1447800 h 3118177"/>
                <a:gd name="connsiteX4" fmla="*/ 2301642 w 3377967"/>
                <a:gd name="connsiteY4" fmla="*/ 619125 h 3118177"/>
                <a:gd name="connsiteX5" fmla="*/ 3377967 w 3377967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477375 w 3335256"/>
                <a:gd name="connsiteY0" fmla="*/ 3187504 h 3191006"/>
                <a:gd name="connsiteX1" fmla="*/ 67675 w 3335256"/>
                <a:gd name="connsiteY1" fmla="*/ 2911279 h 3191006"/>
                <a:gd name="connsiteX2" fmla="*/ 639175 w 3335256"/>
                <a:gd name="connsiteY2" fmla="*/ 1863529 h 3191006"/>
                <a:gd name="connsiteX3" fmla="*/ 1791700 w 3335256"/>
                <a:gd name="connsiteY3" fmla="*/ 1520629 h 3191006"/>
                <a:gd name="connsiteX4" fmla="*/ 2315575 w 3335256"/>
                <a:gd name="connsiteY4" fmla="*/ 691954 h 3191006"/>
                <a:gd name="connsiteX5" fmla="*/ 3335256 w 3335256"/>
                <a:gd name="connsiteY5" fmla="*/ 0 h 3191006"/>
                <a:gd name="connsiteX0" fmla="*/ 1838604 w 3335256"/>
                <a:gd name="connsiteY0" fmla="*/ 3213292 h 3216143"/>
                <a:gd name="connsiteX1" fmla="*/ 67675 w 3335256"/>
                <a:gd name="connsiteY1" fmla="*/ 2911279 h 3216143"/>
                <a:gd name="connsiteX2" fmla="*/ 639175 w 3335256"/>
                <a:gd name="connsiteY2" fmla="*/ 1863529 h 3216143"/>
                <a:gd name="connsiteX3" fmla="*/ 1791700 w 3335256"/>
                <a:gd name="connsiteY3" fmla="*/ 1520629 h 3216143"/>
                <a:gd name="connsiteX4" fmla="*/ 2315575 w 3335256"/>
                <a:gd name="connsiteY4" fmla="*/ 691954 h 3216143"/>
                <a:gd name="connsiteX5" fmla="*/ 3335256 w 3335256"/>
                <a:gd name="connsiteY5" fmla="*/ 0 h 3216143"/>
                <a:gd name="connsiteX0" fmla="*/ 1838604 w 3335256"/>
                <a:gd name="connsiteY0" fmla="*/ 3213292 h 3218057"/>
                <a:gd name="connsiteX1" fmla="*/ 67675 w 3335256"/>
                <a:gd name="connsiteY1" fmla="*/ 2911279 h 3218057"/>
                <a:gd name="connsiteX2" fmla="*/ 639175 w 3335256"/>
                <a:gd name="connsiteY2" fmla="*/ 1863529 h 3218057"/>
                <a:gd name="connsiteX3" fmla="*/ 1791700 w 3335256"/>
                <a:gd name="connsiteY3" fmla="*/ 1520629 h 3218057"/>
                <a:gd name="connsiteX4" fmla="*/ 2315575 w 3335256"/>
                <a:gd name="connsiteY4" fmla="*/ 691954 h 3218057"/>
                <a:gd name="connsiteX5" fmla="*/ 3335256 w 3335256"/>
                <a:gd name="connsiteY5" fmla="*/ 0 h 3218057"/>
                <a:gd name="connsiteX0" fmla="*/ 1850218 w 3346870"/>
                <a:gd name="connsiteY0" fmla="*/ 3213292 h 3218057"/>
                <a:gd name="connsiteX1" fmla="*/ 79289 w 3346870"/>
                <a:gd name="connsiteY1" fmla="*/ 2911279 h 3218057"/>
                <a:gd name="connsiteX2" fmla="*/ 650789 w 3346870"/>
                <a:gd name="connsiteY2" fmla="*/ 1863529 h 3218057"/>
                <a:gd name="connsiteX3" fmla="*/ 1803314 w 3346870"/>
                <a:gd name="connsiteY3" fmla="*/ 1520629 h 3218057"/>
                <a:gd name="connsiteX4" fmla="*/ 2327189 w 3346870"/>
                <a:gd name="connsiteY4" fmla="*/ 691954 h 3218057"/>
                <a:gd name="connsiteX5" fmla="*/ 3346870 w 3346870"/>
                <a:gd name="connsiteY5" fmla="*/ 0 h 3218057"/>
                <a:gd name="connsiteX0" fmla="*/ 1850218 w 3346870"/>
                <a:gd name="connsiteY0" fmla="*/ 3213292 h 3218057"/>
                <a:gd name="connsiteX1" fmla="*/ 79289 w 3346870"/>
                <a:gd name="connsiteY1" fmla="*/ 2911279 h 3218057"/>
                <a:gd name="connsiteX2" fmla="*/ 650789 w 3346870"/>
                <a:gd name="connsiteY2" fmla="*/ 1863529 h 3218057"/>
                <a:gd name="connsiteX3" fmla="*/ 1803314 w 3346870"/>
                <a:gd name="connsiteY3" fmla="*/ 1520629 h 3218057"/>
                <a:gd name="connsiteX4" fmla="*/ 2327189 w 3346870"/>
                <a:gd name="connsiteY4" fmla="*/ 691954 h 3218057"/>
                <a:gd name="connsiteX5" fmla="*/ 3346870 w 3346870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  <a:gd name="connsiteX0" fmla="*/ 1862820 w 3359472"/>
                <a:gd name="connsiteY0" fmla="*/ 3213292 h 3218057"/>
                <a:gd name="connsiteX1" fmla="*/ 91891 w 3359472"/>
                <a:gd name="connsiteY1" fmla="*/ 2911279 h 3218057"/>
                <a:gd name="connsiteX2" fmla="*/ 663391 w 3359472"/>
                <a:gd name="connsiteY2" fmla="*/ 1863529 h 3218057"/>
                <a:gd name="connsiteX3" fmla="*/ 1815916 w 3359472"/>
                <a:gd name="connsiteY3" fmla="*/ 1520629 h 3218057"/>
                <a:gd name="connsiteX4" fmla="*/ 2339791 w 3359472"/>
                <a:gd name="connsiteY4" fmla="*/ 691954 h 3218057"/>
                <a:gd name="connsiteX5" fmla="*/ 3359472 w 3359472"/>
                <a:gd name="connsiteY5" fmla="*/ 0 h 321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9472" h="3218057">
                  <a:moveTo>
                    <a:pt x="1862820" y="3213292"/>
                  </a:moveTo>
                  <a:cubicBezTo>
                    <a:pt x="1354820" y="3235517"/>
                    <a:pt x="346280" y="3187352"/>
                    <a:pt x="91891" y="2911279"/>
                  </a:cubicBezTo>
                  <a:cubicBezTo>
                    <a:pt x="-176337" y="2557148"/>
                    <a:pt x="181541" y="2144247"/>
                    <a:pt x="663391" y="1863529"/>
                  </a:cubicBezTo>
                  <a:cubicBezTo>
                    <a:pt x="867609" y="1669077"/>
                    <a:pt x="1568147" y="1689986"/>
                    <a:pt x="1815916" y="1520629"/>
                  </a:cubicBezTo>
                  <a:cubicBezTo>
                    <a:pt x="2173553" y="1291100"/>
                    <a:pt x="2050358" y="987229"/>
                    <a:pt x="2339791" y="691954"/>
                  </a:cubicBezTo>
                  <a:cubicBezTo>
                    <a:pt x="2545835" y="490883"/>
                    <a:pt x="3165825" y="478638"/>
                    <a:pt x="3359472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5E8BC47-F424-419D-931A-530D75E4155F}"/>
                </a:ext>
              </a:extLst>
            </p:cNvPr>
            <p:cNvSpPr/>
            <p:nvPr/>
          </p:nvSpPr>
          <p:spPr>
            <a:xfrm flipH="1">
              <a:off x="9152526" y="2541730"/>
              <a:ext cx="2707886" cy="2800330"/>
            </a:xfrm>
            <a:custGeom>
              <a:avLst/>
              <a:gdLst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1028700 w 3600450"/>
                <a:gd name="connsiteY2" fmla="*/ 1533525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743200 w 3600450"/>
                <a:gd name="connsiteY3" fmla="*/ 154305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2295525 w 3600450"/>
                <a:gd name="connsiteY3" fmla="*/ 1905000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504825 w 3600450"/>
                <a:gd name="connsiteY0" fmla="*/ 3324225 h 3324225"/>
                <a:gd name="connsiteX1" fmla="*/ 0 w 3600450"/>
                <a:gd name="connsiteY1" fmla="*/ 2886075 h 3324225"/>
                <a:gd name="connsiteX2" fmla="*/ 638175 w 3600450"/>
                <a:gd name="connsiteY2" fmla="*/ 2114550 h 3324225"/>
                <a:gd name="connsiteX3" fmla="*/ 1657350 w 3600450"/>
                <a:gd name="connsiteY3" fmla="*/ 1895475 h 3324225"/>
                <a:gd name="connsiteX4" fmla="*/ 3238500 w 3600450"/>
                <a:gd name="connsiteY4" fmla="*/ 257175 h 3324225"/>
                <a:gd name="connsiteX5" fmla="*/ 3600450 w 3600450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1543050 w 4505325"/>
                <a:gd name="connsiteY2" fmla="*/ 21145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562225 w 4505325"/>
                <a:gd name="connsiteY3" fmla="*/ 1895475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4143375 w 4505325"/>
                <a:gd name="connsiteY4" fmla="*/ 257175 h 3324225"/>
                <a:gd name="connsiteX5" fmla="*/ 4505325 w 4505325"/>
                <a:gd name="connsiteY5" fmla="*/ 0 h 3324225"/>
                <a:gd name="connsiteX0" fmla="*/ 1409700 w 4505325"/>
                <a:gd name="connsiteY0" fmla="*/ 3324225 h 3324225"/>
                <a:gd name="connsiteX1" fmla="*/ 0 w 4505325"/>
                <a:gd name="connsiteY1" fmla="*/ 3048000 h 3324225"/>
                <a:gd name="connsiteX2" fmla="*/ 571500 w 4505325"/>
                <a:gd name="connsiteY2" fmla="*/ 2000250 h 3324225"/>
                <a:gd name="connsiteX3" fmla="*/ 2028825 w 4505325"/>
                <a:gd name="connsiteY3" fmla="*/ 1638300 h 3324225"/>
                <a:gd name="connsiteX4" fmla="*/ 2495550 w 4505325"/>
                <a:gd name="connsiteY4" fmla="*/ 866775 h 3324225"/>
                <a:gd name="connsiteX5" fmla="*/ 4505325 w 4505325"/>
                <a:gd name="connsiteY5" fmla="*/ 0 h 332422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2028825 w 3971925"/>
                <a:gd name="connsiteY3" fmla="*/ 154305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971925"/>
                <a:gd name="connsiteY0" fmla="*/ 3228975 h 3228975"/>
                <a:gd name="connsiteX1" fmla="*/ 0 w 3971925"/>
                <a:gd name="connsiteY1" fmla="*/ 2952750 h 3228975"/>
                <a:gd name="connsiteX2" fmla="*/ 571500 w 3971925"/>
                <a:gd name="connsiteY2" fmla="*/ 1905000 h 3228975"/>
                <a:gd name="connsiteX3" fmla="*/ 1724025 w 3971925"/>
                <a:gd name="connsiteY3" fmla="*/ 1562100 h 3228975"/>
                <a:gd name="connsiteX4" fmla="*/ 2495550 w 3971925"/>
                <a:gd name="connsiteY4" fmla="*/ 771525 h 3228975"/>
                <a:gd name="connsiteX5" fmla="*/ 3971925 w 3971925"/>
                <a:gd name="connsiteY5" fmla="*/ 0 h 3228975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495550 w 3162300"/>
                <a:gd name="connsiteY4" fmla="*/ 819150 h 3276600"/>
                <a:gd name="connsiteX5" fmla="*/ 3162300 w 3162300"/>
                <a:gd name="connsiteY5" fmla="*/ 0 h 3276600"/>
                <a:gd name="connsiteX0" fmla="*/ 1409700 w 3162300"/>
                <a:gd name="connsiteY0" fmla="*/ 3276600 h 3276600"/>
                <a:gd name="connsiteX1" fmla="*/ 0 w 3162300"/>
                <a:gd name="connsiteY1" fmla="*/ 3000375 h 3276600"/>
                <a:gd name="connsiteX2" fmla="*/ 571500 w 3162300"/>
                <a:gd name="connsiteY2" fmla="*/ 1952625 h 3276600"/>
                <a:gd name="connsiteX3" fmla="*/ 1724025 w 3162300"/>
                <a:gd name="connsiteY3" fmla="*/ 1609725 h 3276600"/>
                <a:gd name="connsiteX4" fmla="*/ 2247900 w 3162300"/>
                <a:gd name="connsiteY4" fmla="*/ 781050 h 3276600"/>
                <a:gd name="connsiteX5" fmla="*/ 3162300 w 3162300"/>
                <a:gd name="connsiteY5" fmla="*/ 0 h 3276600"/>
                <a:gd name="connsiteX0" fmla="*/ 1409700 w 3324225"/>
                <a:gd name="connsiteY0" fmla="*/ 3114675 h 3114675"/>
                <a:gd name="connsiteX1" fmla="*/ 0 w 3324225"/>
                <a:gd name="connsiteY1" fmla="*/ 2838450 h 3114675"/>
                <a:gd name="connsiteX2" fmla="*/ 571500 w 3324225"/>
                <a:gd name="connsiteY2" fmla="*/ 1790700 h 3114675"/>
                <a:gd name="connsiteX3" fmla="*/ 1724025 w 3324225"/>
                <a:gd name="connsiteY3" fmla="*/ 1447800 h 3114675"/>
                <a:gd name="connsiteX4" fmla="*/ 2247900 w 3324225"/>
                <a:gd name="connsiteY4" fmla="*/ 619125 h 3114675"/>
                <a:gd name="connsiteX5" fmla="*/ 3324225 w 3324225"/>
                <a:gd name="connsiteY5" fmla="*/ 0 h 3114675"/>
                <a:gd name="connsiteX0" fmla="*/ 1409700 w 3324225"/>
                <a:gd name="connsiteY0" fmla="*/ 3114675 h 3116337"/>
                <a:gd name="connsiteX1" fmla="*/ 0 w 3324225"/>
                <a:gd name="connsiteY1" fmla="*/ 2838450 h 3116337"/>
                <a:gd name="connsiteX2" fmla="*/ 571500 w 3324225"/>
                <a:gd name="connsiteY2" fmla="*/ 1790700 h 3116337"/>
                <a:gd name="connsiteX3" fmla="*/ 1724025 w 3324225"/>
                <a:gd name="connsiteY3" fmla="*/ 1447800 h 3116337"/>
                <a:gd name="connsiteX4" fmla="*/ 2247900 w 3324225"/>
                <a:gd name="connsiteY4" fmla="*/ 619125 h 3116337"/>
                <a:gd name="connsiteX5" fmla="*/ 3324225 w 3324225"/>
                <a:gd name="connsiteY5" fmla="*/ 0 h 3116337"/>
                <a:gd name="connsiteX0" fmla="*/ 1463442 w 3377967"/>
                <a:gd name="connsiteY0" fmla="*/ 3114675 h 3116337"/>
                <a:gd name="connsiteX1" fmla="*/ 53742 w 3377967"/>
                <a:gd name="connsiteY1" fmla="*/ 2838450 h 3116337"/>
                <a:gd name="connsiteX2" fmla="*/ 625242 w 3377967"/>
                <a:gd name="connsiteY2" fmla="*/ 1790700 h 3116337"/>
                <a:gd name="connsiteX3" fmla="*/ 1777767 w 3377967"/>
                <a:gd name="connsiteY3" fmla="*/ 1447800 h 3116337"/>
                <a:gd name="connsiteX4" fmla="*/ 2301642 w 3377967"/>
                <a:gd name="connsiteY4" fmla="*/ 619125 h 3116337"/>
                <a:gd name="connsiteX5" fmla="*/ 3377967 w 3377967"/>
                <a:gd name="connsiteY5" fmla="*/ 0 h 3116337"/>
                <a:gd name="connsiteX0" fmla="*/ 1463442 w 3377967"/>
                <a:gd name="connsiteY0" fmla="*/ 3114675 h 3118177"/>
                <a:gd name="connsiteX1" fmla="*/ 53742 w 3377967"/>
                <a:gd name="connsiteY1" fmla="*/ 2838450 h 3118177"/>
                <a:gd name="connsiteX2" fmla="*/ 625242 w 3377967"/>
                <a:gd name="connsiteY2" fmla="*/ 1790700 h 3118177"/>
                <a:gd name="connsiteX3" fmla="*/ 1777767 w 3377967"/>
                <a:gd name="connsiteY3" fmla="*/ 1447800 h 3118177"/>
                <a:gd name="connsiteX4" fmla="*/ 2301642 w 3377967"/>
                <a:gd name="connsiteY4" fmla="*/ 619125 h 3118177"/>
                <a:gd name="connsiteX5" fmla="*/ 3377967 w 3377967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477375 w 3391900"/>
                <a:gd name="connsiteY0" fmla="*/ 3114675 h 3118177"/>
                <a:gd name="connsiteX1" fmla="*/ 67675 w 3391900"/>
                <a:gd name="connsiteY1" fmla="*/ 2838450 h 3118177"/>
                <a:gd name="connsiteX2" fmla="*/ 639175 w 3391900"/>
                <a:gd name="connsiteY2" fmla="*/ 1790700 h 3118177"/>
                <a:gd name="connsiteX3" fmla="*/ 1791700 w 3391900"/>
                <a:gd name="connsiteY3" fmla="*/ 1447800 h 3118177"/>
                <a:gd name="connsiteX4" fmla="*/ 2315575 w 3391900"/>
                <a:gd name="connsiteY4" fmla="*/ 619125 h 3118177"/>
                <a:gd name="connsiteX5" fmla="*/ 3391900 w 3391900"/>
                <a:gd name="connsiteY5" fmla="*/ 0 h 3118177"/>
                <a:gd name="connsiteX0" fmla="*/ 1652654 w 3567179"/>
                <a:gd name="connsiteY0" fmla="*/ 3114675 h 3115660"/>
                <a:gd name="connsiteX1" fmla="*/ 52454 w 3567179"/>
                <a:gd name="connsiteY1" fmla="*/ 2562225 h 3115660"/>
                <a:gd name="connsiteX2" fmla="*/ 814454 w 3567179"/>
                <a:gd name="connsiteY2" fmla="*/ 1790700 h 3115660"/>
                <a:gd name="connsiteX3" fmla="*/ 1966979 w 3567179"/>
                <a:gd name="connsiteY3" fmla="*/ 1447800 h 3115660"/>
                <a:gd name="connsiteX4" fmla="*/ 2490854 w 3567179"/>
                <a:gd name="connsiteY4" fmla="*/ 619125 h 3115660"/>
                <a:gd name="connsiteX5" fmla="*/ 3567179 w 356717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952249 w 3552449"/>
                <a:gd name="connsiteY3" fmla="*/ 14478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37924 w 3552449"/>
                <a:gd name="connsiteY0" fmla="*/ 3114675 h 3115660"/>
                <a:gd name="connsiteX1" fmla="*/ 37724 w 3552449"/>
                <a:gd name="connsiteY1" fmla="*/ 2562225 h 3115660"/>
                <a:gd name="connsiteX2" fmla="*/ 1123574 w 3552449"/>
                <a:gd name="connsiteY2" fmla="*/ 2028825 h 3115660"/>
                <a:gd name="connsiteX3" fmla="*/ 1418849 w 3552449"/>
                <a:gd name="connsiteY3" fmla="*/ 1104900 h 3115660"/>
                <a:gd name="connsiteX4" fmla="*/ 2476124 w 3552449"/>
                <a:gd name="connsiteY4" fmla="*/ 619125 h 3115660"/>
                <a:gd name="connsiteX5" fmla="*/ 3552449 w 3552449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469636 w 3603236"/>
                <a:gd name="connsiteY3" fmla="*/ 1104900 h 3115660"/>
                <a:gd name="connsiteX4" fmla="*/ 2526911 w 3603236"/>
                <a:gd name="connsiteY4" fmla="*/ 619125 h 3115660"/>
                <a:gd name="connsiteX5" fmla="*/ 3603236 w 3603236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088636 w 3603236"/>
                <a:gd name="connsiteY3" fmla="*/ 942975 h 3115660"/>
                <a:gd name="connsiteX4" fmla="*/ 2526911 w 3603236"/>
                <a:gd name="connsiteY4" fmla="*/ 619125 h 3115660"/>
                <a:gd name="connsiteX5" fmla="*/ 3603236 w 3603236"/>
                <a:gd name="connsiteY5" fmla="*/ 0 h 3115660"/>
                <a:gd name="connsiteX0" fmla="*/ 1688711 w 3603236"/>
                <a:gd name="connsiteY0" fmla="*/ 3114675 h 3115660"/>
                <a:gd name="connsiteX1" fmla="*/ 88511 w 3603236"/>
                <a:gd name="connsiteY1" fmla="*/ 2562225 h 3115660"/>
                <a:gd name="connsiteX2" fmla="*/ 1174361 w 3603236"/>
                <a:gd name="connsiteY2" fmla="*/ 2028825 h 3115660"/>
                <a:gd name="connsiteX3" fmla="*/ 1088636 w 3603236"/>
                <a:gd name="connsiteY3" fmla="*/ 942975 h 3115660"/>
                <a:gd name="connsiteX4" fmla="*/ 2098286 w 3603236"/>
                <a:gd name="connsiteY4" fmla="*/ 695325 h 3115660"/>
                <a:gd name="connsiteX5" fmla="*/ 3603236 w 3603236"/>
                <a:gd name="connsiteY5" fmla="*/ 0 h 31156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946011"/>
                <a:gd name="connsiteY0" fmla="*/ 3000375 h 3001360"/>
                <a:gd name="connsiteX1" fmla="*/ 88511 w 2946011"/>
                <a:gd name="connsiteY1" fmla="*/ 2447925 h 3001360"/>
                <a:gd name="connsiteX2" fmla="*/ 1174361 w 2946011"/>
                <a:gd name="connsiteY2" fmla="*/ 1914525 h 3001360"/>
                <a:gd name="connsiteX3" fmla="*/ 1088636 w 2946011"/>
                <a:gd name="connsiteY3" fmla="*/ 828675 h 3001360"/>
                <a:gd name="connsiteX4" fmla="*/ 2098286 w 2946011"/>
                <a:gd name="connsiteY4" fmla="*/ 581025 h 3001360"/>
                <a:gd name="connsiteX5" fmla="*/ 2946011 w 2946011"/>
                <a:gd name="connsiteY5" fmla="*/ 0 h 3001360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2098286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  <a:gd name="connsiteX0" fmla="*/ 1688711 w 2707886"/>
                <a:gd name="connsiteY0" fmla="*/ 2927451 h 2928436"/>
                <a:gd name="connsiteX1" fmla="*/ 88511 w 2707886"/>
                <a:gd name="connsiteY1" fmla="*/ 2375001 h 2928436"/>
                <a:gd name="connsiteX2" fmla="*/ 1174361 w 2707886"/>
                <a:gd name="connsiteY2" fmla="*/ 1841601 h 2928436"/>
                <a:gd name="connsiteX3" fmla="*/ 1088636 w 2707886"/>
                <a:gd name="connsiteY3" fmla="*/ 755751 h 2928436"/>
                <a:gd name="connsiteX4" fmla="*/ 1879211 w 2707886"/>
                <a:gd name="connsiteY4" fmla="*/ 508101 h 2928436"/>
                <a:gd name="connsiteX5" fmla="*/ 2707886 w 2707886"/>
                <a:gd name="connsiteY5" fmla="*/ 0 h 292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7886" h="2928436">
                  <a:moveTo>
                    <a:pt x="1688711" y="2927451"/>
                  </a:moveTo>
                  <a:cubicBezTo>
                    <a:pt x="1180711" y="2949676"/>
                    <a:pt x="272661" y="2590901"/>
                    <a:pt x="88511" y="2375001"/>
                  </a:cubicBezTo>
                  <a:cubicBezTo>
                    <a:pt x="-321064" y="1959076"/>
                    <a:pt x="802886" y="2105126"/>
                    <a:pt x="1174361" y="1841601"/>
                  </a:cubicBezTo>
                  <a:cubicBezTo>
                    <a:pt x="1529961" y="1546326"/>
                    <a:pt x="761611" y="993876"/>
                    <a:pt x="1088636" y="755751"/>
                  </a:cubicBezTo>
                  <a:cubicBezTo>
                    <a:pt x="1291836" y="622401"/>
                    <a:pt x="1504561" y="539060"/>
                    <a:pt x="1879211" y="508101"/>
                  </a:cubicBezTo>
                  <a:cubicBezTo>
                    <a:pt x="2199886" y="466329"/>
                    <a:pt x="2453886" y="549275"/>
                    <a:pt x="2707886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BDB168-8F7D-4EEC-87C5-D3628DD26A31}"/>
                </a:ext>
              </a:extLst>
            </p:cNvPr>
            <p:cNvGrpSpPr/>
            <p:nvPr/>
          </p:nvGrpSpPr>
          <p:grpSpPr>
            <a:xfrm rot="19591271">
              <a:off x="8580919" y="1689251"/>
              <a:ext cx="614009" cy="1057220"/>
              <a:chOff x="6231659" y="1257727"/>
              <a:chExt cx="1207366" cy="2078880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0D9D9941-D32E-4BEE-8624-33350DD9CF14}"/>
                  </a:ext>
                </a:extLst>
              </p:cNvPr>
              <p:cNvSpPr/>
              <p:nvPr/>
            </p:nvSpPr>
            <p:spPr>
              <a:xfrm rot="14400000">
                <a:off x="6524625" y="1638300"/>
                <a:ext cx="914400" cy="914400"/>
              </a:xfrm>
              <a:prstGeom prst="chor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B8EA314-F3C7-4600-8276-641612D0B1B3}"/>
                  </a:ext>
                </a:extLst>
              </p:cNvPr>
              <p:cNvSpPr/>
              <p:nvPr/>
            </p:nvSpPr>
            <p:spPr>
              <a:xfrm rot="1072930">
                <a:off x="6905486" y="2083358"/>
                <a:ext cx="341803" cy="1253249"/>
              </a:xfrm>
              <a:prstGeom prst="roundRect">
                <a:avLst>
                  <a:gd name="adj" fmla="val 299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8DAB57-9CBA-403A-9C51-4A57CF632BCE}"/>
                  </a:ext>
                </a:extLst>
              </p:cNvPr>
              <p:cNvSpPr/>
              <p:nvPr/>
            </p:nvSpPr>
            <p:spPr>
              <a:xfrm rot="2245720">
                <a:off x="6719738" y="1466521"/>
                <a:ext cx="9144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AEBE70-42D2-4F3F-85D8-360259502801}"/>
                  </a:ext>
                </a:extLst>
              </p:cNvPr>
              <p:cNvSpPr/>
              <p:nvPr/>
            </p:nvSpPr>
            <p:spPr>
              <a:xfrm rot="18420000">
                <a:off x="6037697" y="1451689"/>
                <a:ext cx="892749" cy="504825"/>
              </a:xfrm>
              <a:custGeom>
                <a:avLst/>
                <a:gdLst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14" fmla="*/ 211695 w 890175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2750"/>
                  <a:gd name="connsiteY0" fmla="*/ 0 h 504825"/>
                  <a:gd name="connsiteX1" fmla="*/ 678580 w 892750"/>
                  <a:gd name="connsiteY1" fmla="*/ 0 h 504825"/>
                  <a:gd name="connsiteX2" fmla="*/ 743708 w 892750"/>
                  <a:gd name="connsiteY2" fmla="*/ 13149 h 504825"/>
                  <a:gd name="connsiteX3" fmla="*/ 832756 w 892750"/>
                  <a:gd name="connsiteY3" fmla="*/ 102198 h 504825"/>
                  <a:gd name="connsiteX4" fmla="*/ 845905 w 892750"/>
                  <a:gd name="connsiteY4" fmla="*/ 167325 h 504825"/>
                  <a:gd name="connsiteX5" fmla="*/ 845905 w 892750"/>
                  <a:gd name="connsiteY5" fmla="*/ 155726 h 504825"/>
                  <a:gd name="connsiteX6" fmla="*/ 890854 w 892750"/>
                  <a:gd name="connsiteY6" fmla="*/ 430285 h 504825"/>
                  <a:gd name="connsiteX7" fmla="*/ 816313 w 892750"/>
                  <a:gd name="connsiteY7" fmla="*/ 504825 h 504825"/>
                  <a:gd name="connsiteX8" fmla="*/ 74114 w 892750"/>
                  <a:gd name="connsiteY8" fmla="*/ 504825 h 504825"/>
                  <a:gd name="connsiteX9" fmla="*/ 679 w 892750"/>
                  <a:gd name="connsiteY9" fmla="*/ 431389 h 504825"/>
                  <a:gd name="connsiteX10" fmla="*/ 45049 w 892750"/>
                  <a:gd name="connsiteY10" fmla="*/ 160357 h 504825"/>
                  <a:gd name="connsiteX11" fmla="*/ 45049 w 892750"/>
                  <a:gd name="connsiteY11" fmla="*/ 167325 h 504825"/>
                  <a:gd name="connsiteX12" fmla="*/ 58198 w 892750"/>
                  <a:gd name="connsiteY12" fmla="*/ 102197 h 504825"/>
                  <a:gd name="connsiteX13" fmla="*/ 147247 w 892750"/>
                  <a:gd name="connsiteY13" fmla="*/ 13149 h 504825"/>
                  <a:gd name="connsiteX14" fmla="*/ 212374 w 892750"/>
                  <a:gd name="connsiteY14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92750" h="504825">
                    <a:moveTo>
                      <a:pt x="212374" y="0"/>
                    </a:moveTo>
                    <a:lnTo>
                      <a:pt x="678580" y="0"/>
                    </a:lnTo>
                    <a:lnTo>
                      <a:pt x="743708" y="13149"/>
                    </a:lnTo>
                    <a:cubicBezTo>
                      <a:pt x="783746" y="30084"/>
                      <a:pt x="815821" y="62159"/>
                      <a:pt x="832756" y="102198"/>
                    </a:cubicBezTo>
                    <a:lnTo>
                      <a:pt x="845905" y="167325"/>
                    </a:lnTo>
                    <a:lnTo>
                      <a:pt x="845905" y="155726"/>
                    </a:lnTo>
                    <a:lnTo>
                      <a:pt x="890854" y="430285"/>
                    </a:lnTo>
                    <a:cubicBezTo>
                      <a:pt x="902688" y="468233"/>
                      <a:pt x="856881" y="503559"/>
                      <a:pt x="816313" y="504825"/>
                    </a:cubicBezTo>
                    <a:lnTo>
                      <a:pt x="74114" y="504825"/>
                    </a:lnTo>
                    <a:cubicBezTo>
                      <a:pt x="41776" y="501307"/>
                      <a:pt x="-6283" y="461108"/>
                      <a:pt x="679" y="431389"/>
                    </a:cubicBezTo>
                    <a:lnTo>
                      <a:pt x="45049" y="160357"/>
                    </a:lnTo>
                    <a:lnTo>
                      <a:pt x="45049" y="167325"/>
                    </a:lnTo>
                    <a:lnTo>
                      <a:pt x="58198" y="102197"/>
                    </a:lnTo>
                    <a:cubicBezTo>
                      <a:pt x="75133" y="62159"/>
                      <a:pt x="107208" y="30084"/>
                      <a:pt x="147247" y="13149"/>
                    </a:cubicBezTo>
                    <a:lnTo>
                      <a:pt x="212374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653A9D-B34D-41EF-B30D-FF2F8ABC0AA0}"/>
                </a:ext>
              </a:extLst>
            </p:cNvPr>
            <p:cNvGrpSpPr/>
            <p:nvPr/>
          </p:nvGrpSpPr>
          <p:grpSpPr>
            <a:xfrm rot="1441980" flipH="1">
              <a:off x="3147761" y="1231402"/>
              <a:ext cx="611355" cy="1063441"/>
              <a:chOff x="6236878" y="1245493"/>
              <a:chExt cx="1202147" cy="2091114"/>
            </a:xfrm>
          </p:grpSpPr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2A04619A-2C24-4348-BAE8-8A2DAE689CEB}"/>
                  </a:ext>
                </a:extLst>
              </p:cNvPr>
              <p:cNvSpPr/>
              <p:nvPr/>
            </p:nvSpPr>
            <p:spPr>
              <a:xfrm rot="14400000">
                <a:off x="6524625" y="1638300"/>
                <a:ext cx="914400" cy="914400"/>
              </a:xfrm>
              <a:prstGeom prst="chor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8B555B0-A458-4D2F-96F1-E99C78C622E3}"/>
                  </a:ext>
                </a:extLst>
              </p:cNvPr>
              <p:cNvSpPr/>
              <p:nvPr/>
            </p:nvSpPr>
            <p:spPr>
              <a:xfrm rot="1072930">
                <a:off x="6905486" y="2083358"/>
                <a:ext cx="341803" cy="1253249"/>
              </a:xfrm>
              <a:prstGeom prst="roundRect">
                <a:avLst>
                  <a:gd name="adj" fmla="val 299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923E256-370D-4127-8F7A-DC05C28CF8D9}"/>
                  </a:ext>
                </a:extLst>
              </p:cNvPr>
              <p:cNvSpPr/>
              <p:nvPr/>
            </p:nvSpPr>
            <p:spPr>
              <a:xfrm rot="2245720">
                <a:off x="6719738" y="1466521"/>
                <a:ext cx="9144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B049606-1330-4277-9459-AA9122743C47}"/>
                  </a:ext>
                </a:extLst>
              </p:cNvPr>
              <p:cNvSpPr/>
              <p:nvPr/>
            </p:nvSpPr>
            <p:spPr>
              <a:xfrm rot="18420000">
                <a:off x="6042916" y="1439455"/>
                <a:ext cx="892749" cy="504825"/>
              </a:xfrm>
              <a:custGeom>
                <a:avLst/>
                <a:gdLst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0" fmla="*/ 211695 w 890175"/>
                  <a:gd name="connsiteY0" fmla="*/ 0 h 504825"/>
                  <a:gd name="connsiteX1" fmla="*/ 677901 w 890175"/>
                  <a:gd name="connsiteY1" fmla="*/ 0 h 504825"/>
                  <a:gd name="connsiteX2" fmla="*/ 743029 w 890175"/>
                  <a:gd name="connsiteY2" fmla="*/ 13149 h 504825"/>
                  <a:gd name="connsiteX3" fmla="*/ 832077 w 890175"/>
                  <a:gd name="connsiteY3" fmla="*/ 102198 h 504825"/>
                  <a:gd name="connsiteX4" fmla="*/ 845226 w 890175"/>
                  <a:gd name="connsiteY4" fmla="*/ 167325 h 504825"/>
                  <a:gd name="connsiteX5" fmla="*/ 845226 w 890175"/>
                  <a:gd name="connsiteY5" fmla="*/ 155726 h 504825"/>
                  <a:gd name="connsiteX6" fmla="*/ 890175 w 890175"/>
                  <a:gd name="connsiteY6" fmla="*/ 430285 h 504825"/>
                  <a:gd name="connsiteX7" fmla="*/ 815634 w 890175"/>
                  <a:gd name="connsiteY7" fmla="*/ 504825 h 504825"/>
                  <a:gd name="connsiteX8" fmla="*/ 73435 w 890175"/>
                  <a:gd name="connsiteY8" fmla="*/ 504825 h 504825"/>
                  <a:gd name="connsiteX9" fmla="*/ 0 w 890175"/>
                  <a:gd name="connsiteY9" fmla="*/ 431389 h 504825"/>
                  <a:gd name="connsiteX10" fmla="*/ 44370 w 890175"/>
                  <a:gd name="connsiteY10" fmla="*/ 160357 h 504825"/>
                  <a:gd name="connsiteX11" fmla="*/ 44370 w 890175"/>
                  <a:gd name="connsiteY11" fmla="*/ 167325 h 504825"/>
                  <a:gd name="connsiteX12" fmla="*/ 57519 w 890175"/>
                  <a:gd name="connsiteY12" fmla="*/ 102197 h 504825"/>
                  <a:gd name="connsiteX13" fmla="*/ 146568 w 890175"/>
                  <a:gd name="connsiteY13" fmla="*/ 13149 h 504825"/>
                  <a:gd name="connsiteX14" fmla="*/ 211695 w 890175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0854"/>
                  <a:gd name="connsiteY0" fmla="*/ 0 h 504825"/>
                  <a:gd name="connsiteX1" fmla="*/ 678580 w 890854"/>
                  <a:gd name="connsiteY1" fmla="*/ 0 h 504825"/>
                  <a:gd name="connsiteX2" fmla="*/ 743708 w 890854"/>
                  <a:gd name="connsiteY2" fmla="*/ 13149 h 504825"/>
                  <a:gd name="connsiteX3" fmla="*/ 832756 w 890854"/>
                  <a:gd name="connsiteY3" fmla="*/ 102198 h 504825"/>
                  <a:gd name="connsiteX4" fmla="*/ 845905 w 890854"/>
                  <a:gd name="connsiteY4" fmla="*/ 167325 h 504825"/>
                  <a:gd name="connsiteX5" fmla="*/ 845905 w 890854"/>
                  <a:gd name="connsiteY5" fmla="*/ 155726 h 504825"/>
                  <a:gd name="connsiteX6" fmla="*/ 890854 w 890854"/>
                  <a:gd name="connsiteY6" fmla="*/ 430285 h 504825"/>
                  <a:gd name="connsiteX7" fmla="*/ 816313 w 890854"/>
                  <a:gd name="connsiteY7" fmla="*/ 504825 h 504825"/>
                  <a:gd name="connsiteX8" fmla="*/ 74114 w 890854"/>
                  <a:gd name="connsiteY8" fmla="*/ 504825 h 504825"/>
                  <a:gd name="connsiteX9" fmla="*/ 679 w 890854"/>
                  <a:gd name="connsiteY9" fmla="*/ 431389 h 504825"/>
                  <a:gd name="connsiteX10" fmla="*/ 45049 w 890854"/>
                  <a:gd name="connsiteY10" fmla="*/ 160357 h 504825"/>
                  <a:gd name="connsiteX11" fmla="*/ 45049 w 890854"/>
                  <a:gd name="connsiteY11" fmla="*/ 167325 h 504825"/>
                  <a:gd name="connsiteX12" fmla="*/ 58198 w 890854"/>
                  <a:gd name="connsiteY12" fmla="*/ 102197 h 504825"/>
                  <a:gd name="connsiteX13" fmla="*/ 147247 w 890854"/>
                  <a:gd name="connsiteY13" fmla="*/ 13149 h 504825"/>
                  <a:gd name="connsiteX14" fmla="*/ 212374 w 890854"/>
                  <a:gd name="connsiteY14" fmla="*/ 0 h 504825"/>
                  <a:gd name="connsiteX0" fmla="*/ 212374 w 892750"/>
                  <a:gd name="connsiteY0" fmla="*/ 0 h 504825"/>
                  <a:gd name="connsiteX1" fmla="*/ 678580 w 892750"/>
                  <a:gd name="connsiteY1" fmla="*/ 0 h 504825"/>
                  <a:gd name="connsiteX2" fmla="*/ 743708 w 892750"/>
                  <a:gd name="connsiteY2" fmla="*/ 13149 h 504825"/>
                  <a:gd name="connsiteX3" fmla="*/ 832756 w 892750"/>
                  <a:gd name="connsiteY3" fmla="*/ 102198 h 504825"/>
                  <a:gd name="connsiteX4" fmla="*/ 845905 w 892750"/>
                  <a:gd name="connsiteY4" fmla="*/ 167325 h 504825"/>
                  <a:gd name="connsiteX5" fmla="*/ 845905 w 892750"/>
                  <a:gd name="connsiteY5" fmla="*/ 155726 h 504825"/>
                  <a:gd name="connsiteX6" fmla="*/ 890854 w 892750"/>
                  <a:gd name="connsiteY6" fmla="*/ 430285 h 504825"/>
                  <a:gd name="connsiteX7" fmla="*/ 816313 w 892750"/>
                  <a:gd name="connsiteY7" fmla="*/ 504825 h 504825"/>
                  <a:gd name="connsiteX8" fmla="*/ 74114 w 892750"/>
                  <a:gd name="connsiteY8" fmla="*/ 504825 h 504825"/>
                  <a:gd name="connsiteX9" fmla="*/ 679 w 892750"/>
                  <a:gd name="connsiteY9" fmla="*/ 431389 h 504825"/>
                  <a:gd name="connsiteX10" fmla="*/ 45049 w 892750"/>
                  <a:gd name="connsiteY10" fmla="*/ 160357 h 504825"/>
                  <a:gd name="connsiteX11" fmla="*/ 45049 w 892750"/>
                  <a:gd name="connsiteY11" fmla="*/ 167325 h 504825"/>
                  <a:gd name="connsiteX12" fmla="*/ 58198 w 892750"/>
                  <a:gd name="connsiteY12" fmla="*/ 102197 h 504825"/>
                  <a:gd name="connsiteX13" fmla="*/ 147247 w 892750"/>
                  <a:gd name="connsiteY13" fmla="*/ 13149 h 504825"/>
                  <a:gd name="connsiteX14" fmla="*/ 212374 w 892750"/>
                  <a:gd name="connsiteY14" fmla="*/ 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92750" h="504825">
                    <a:moveTo>
                      <a:pt x="212374" y="0"/>
                    </a:moveTo>
                    <a:lnTo>
                      <a:pt x="678580" y="0"/>
                    </a:lnTo>
                    <a:lnTo>
                      <a:pt x="743708" y="13149"/>
                    </a:lnTo>
                    <a:cubicBezTo>
                      <a:pt x="783746" y="30084"/>
                      <a:pt x="815821" y="62159"/>
                      <a:pt x="832756" y="102198"/>
                    </a:cubicBezTo>
                    <a:lnTo>
                      <a:pt x="845905" y="167325"/>
                    </a:lnTo>
                    <a:lnTo>
                      <a:pt x="845905" y="155726"/>
                    </a:lnTo>
                    <a:lnTo>
                      <a:pt x="890854" y="430285"/>
                    </a:lnTo>
                    <a:cubicBezTo>
                      <a:pt x="902688" y="468233"/>
                      <a:pt x="856881" y="503559"/>
                      <a:pt x="816313" y="504825"/>
                    </a:cubicBezTo>
                    <a:lnTo>
                      <a:pt x="74114" y="504825"/>
                    </a:lnTo>
                    <a:cubicBezTo>
                      <a:pt x="41776" y="501307"/>
                      <a:pt x="-6283" y="461108"/>
                      <a:pt x="679" y="431389"/>
                    </a:cubicBezTo>
                    <a:lnTo>
                      <a:pt x="45049" y="160357"/>
                    </a:lnTo>
                    <a:lnTo>
                      <a:pt x="45049" y="167325"/>
                    </a:lnTo>
                    <a:lnTo>
                      <a:pt x="58198" y="102197"/>
                    </a:lnTo>
                    <a:cubicBezTo>
                      <a:pt x="75133" y="62159"/>
                      <a:pt x="107208" y="30084"/>
                      <a:pt x="147247" y="13149"/>
                    </a:cubicBezTo>
                    <a:lnTo>
                      <a:pt x="212374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Freeform 87">
            <a:extLst>
              <a:ext uri="{FF2B5EF4-FFF2-40B4-BE49-F238E27FC236}">
                <a16:creationId xmlns:a16="http://schemas.microsoft.com/office/drawing/2014/main" id="{17B83CC3-BB1F-4CF4-9500-718CBE966BA1}"/>
              </a:ext>
            </a:extLst>
          </p:cNvPr>
          <p:cNvSpPr/>
          <p:nvPr/>
        </p:nvSpPr>
        <p:spPr>
          <a:xfrm>
            <a:off x="8359064" y="3536829"/>
            <a:ext cx="1701130" cy="2956959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Group 88">
            <a:extLst>
              <a:ext uri="{FF2B5EF4-FFF2-40B4-BE49-F238E27FC236}">
                <a16:creationId xmlns:a16="http://schemas.microsoft.com/office/drawing/2014/main" id="{50D72230-2FCE-41EE-AE35-8C2F0A674B96}"/>
              </a:ext>
            </a:extLst>
          </p:cNvPr>
          <p:cNvGrpSpPr/>
          <p:nvPr/>
        </p:nvGrpSpPr>
        <p:grpSpPr>
          <a:xfrm>
            <a:off x="7124083" y="2238131"/>
            <a:ext cx="4376131" cy="3594419"/>
            <a:chOff x="2241333" y="2017415"/>
            <a:chExt cx="4653973" cy="3822630"/>
          </a:xfrm>
        </p:grpSpPr>
        <p:sp>
          <p:nvSpPr>
            <p:cNvPr id="21" name="Teardrop 3">
              <a:extLst>
                <a:ext uri="{FF2B5EF4-FFF2-40B4-BE49-F238E27FC236}">
                  <a16:creationId xmlns:a16="http://schemas.microsoft.com/office/drawing/2014/main" id="{42DC62E2-FEEF-4610-929D-06D51623BF56}"/>
                </a:ext>
              </a:extLst>
            </p:cNvPr>
            <p:cNvSpPr/>
            <p:nvPr/>
          </p:nvSpPr>
          <p:spPr>
            <a:xfrm rot="20980906">
              <a:off x="4835322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Teardrop 3">
              <a:extLst>
                <a:ext uri="{FF2B5EF4-FFF2-40B4-BE49-F238E27FC236}">
                  <a16:creationId xmlns:a16="http://schemas.microsoft.com/office/drawing/2014/main" id="{AE9F4353-1708-4498-8119-BC2F63FDADC8}"/>
                </a:ext>
              </a:extLst>
            </p:cNvPr>
            <p:cNvSpPr/>
            <p:nvPr/>
          </p:nvSpPr>
          <p:spPr>
            <a:xfrm rot="2236334">
              <a:off x="5707174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Teardrop 3">
              <a:extLst>
                <a:ext uri="{FF2B5EF4-FFF2-40B4-BE49-F238E27FC236}">
                  <a16:creationId xmlns:a16="http://schemas.microsoft.com/office/drawing/2014/main" id="{29F9354E-C08A-413C-BE5D-EBA9E19622B7}"/>
                </a:ext>
              </a:extLst>
            </p:cNvPr>
            <p:cNvSpPr/>
            <p:nvPr/>
          </p:nvSpPr>
          <p:spPr>
            <a:xfrm rot="4500000">
              <a:off x="5494959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Teardrop 3">
              <a:extLst>
                <a:ext uri="{FF2B5EF4-FFF2-40B4-BE49-F238E27FC236}">
                  <a16:creationId xmlns:a16="http://schemas.microsoft.com/office/drawing/2014/main" id="{BA6EFC35-4606-47F7-9740-0F9C0A38A925}"/>
                </a:ext>
              </a:extLst>
            </p:cNvPr>
            <p:cNvSpPr/>
            <p:nvPr/>
          </p:nvSpPr>
          <p:spPr>
            <a:xfrm rot="619094" flipH="1">
              <a:off x="3113185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Teardrop 3">
              <a:extLst>
                <a:ext uri="{FF2B5EF4-FFF2-40B4-BE49-F238E27FC236}">
                  <a16:creationId xmlns:a16="http://schemas.microsoft.com/office/drawing/2014/main" id="{AE6C1224-8E24-4995-AF96-3F2C797E8C76}"/>
                </a:ext>
              </a:extLst>
            </p:cNvPr>
            <p:cNvSpPr/>
            <p:nvPr/>
          </p:nvSpPr>
          <p:spPr>
            <a:xfrm rot="19363666" flipH="1">
              <a:off x="2241333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Teardrop 3">
              <a:extLst>
                <a:ext uri="{FF2B5EF4-FFF2-40B4-BE49-F238E27FC236}">
                  <a16:creationId xmlns:a16="http://schemas.microsoft.com/office/drawing/2014/main" id="{EB1359E1-41A7-4F66-B22F-A0F72C44A319}"/>
                </a:ext>
              </a:extLst>
            </p:cNvPr>
            <p:cNvSpPr/>
            <p:nvPr/>
          </p:nvSpPr>
          <p:spPr>
            <a:xfrm rot="17100000" flipH="1">
              <a:off x="2453548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51AC93-BDD4-4F7A-BACD-AB49AF5E111A}"/>
              </a:ext>
            </a:extLst>
          </p:cNvPr>
          <p:cNvGrpSpPr/>
          <p:nvPr/>
        </p:nvGrpSpPr>
        <p:grpSpPr>
          <a:xfrm>
            <a:off x="1867007" y="1267580"/>
            <a:ext cx="3190672" cy="2178773"/>
            <a:chOff x="3366914" y="2916559"/>
            <a:chExt cx="2424286" cy="16554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54E7F9-02BB-4C2A-8178-4AC953B6D846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B6D7D3-B422-4D13-A253-0C6832478809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2B645230-5A99-4690-9417-DDD68225E9E1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EF449301-2159-46AA-B74E-17449F52147E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27D6C6B2-517D-4A90-8F89-34D6EE7BCF78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3BF3796F-A5F7-4EDC-B144-6A0732630A7C}"/>
              </a:ext>
            </a:extLst>
          </p:cNvPr>
          <p:cNvGrpSpPr/>
          <p:nvPr/>
        </p:nvGrpSpPr>
        <p:grpSpPr>
          <a:xfrm>
            <a:off x="884392" y="3823328"/>
            <a:ext cx="2292846" cy="2213593"/>
            <a:chOff x="919228" y="3823327"/>
            <a:chExt cx="2292846" cy="22135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738039-3089-4420-8854-BE1A976F2797}"/>
                </a:ext>
              </a:extLst>
            </p:cNvPr>
            <p:cNvSpPr/>
            <p:nvPr userDrawn="1"/>
          </p:nvSpPr>
          <p:spPr>
            <a:xfrm>
              <a:off x="919228" y="3823327"/>
              <a:ext cx="2292846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DC914D-08B3-4B0D-9CA0-6F86CB424878}"/>
                </a:ext>
              </a:extLst>
            </p:cNvPr>
            <p:cNvSpPr/>
            <p:nvPr userDrawn="1"/>
          </p:nvSpPr>
          <p:spPr>
            <a:xfrm>
              <a:off x="919228" y="4183368"/>
              <a:ext cx="2292846" cy="14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F77D19-650D-4C17-8114-3CC5905DC5A9}"/>
                </a:ext>
              </a:extLst>
            </p:cNvPr>
            <p:cNvSpPr/>
            <p:nvPr userDrawn="1"/>
          </p:nvSpPr>
          <p:spPr>
            <a:xfrm>
              <a:off x="919228" y="5676880"/>
              <a:ext cx="2292846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7" name="그룹 1">
            <a:extLst>
              <a:ext uri="{FF2B5EF4-FFF2-40B4-BE49-F238E27FC236}">
                <a16:creationId xmlns:a16="http://schemas.microsoft.com/office/drawing/2014/main" id="{E68B0C68-5B7E-4146-AA32-693C82EE7D9E}"/>
              </a:ext>
            </a:extLst>
          </p:cNvPr>
          <p:cNvGrpSpPr/>
          <p:nvPr/>
        </p:nvGrpSpPr>
        <p:grpSpPr>
          <a:xfrm>
            <a:off x="3590890" y="3823328"/>
            <a:ext cx="2292846" cy="2213593"/>
            <a:chOff x="3362631" y="3823327"/>
            <a:chExt cx="2292846" cy="22135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88D10F-8CA9-4B7D-A334-ABAC7F9C1298}"/>
                </a:ext>
              </a:extLst>
            </p:cNvPr>
            <p:cNvSpPr/>
            <p:nvPr userDrawn="1"/>
          </p:nvSpPr>
          <p:spPr>
            <a:xfrm>
              <a:off x="3362631" y="3823327"/>
              <a:ext cx="229284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E88377-6DC3-4204-9110-E0747AA1D88F}"/>
                </a:ext>
              </a:extLst>
            </p:cNvPr>
            <p:cNvSpPr/>
            <p:nvPr userDrawn="1"/>
          </p:nvSpPr>
          <p:spPr>
            <a:xfrm>
              <a:off x="3362631" y="4183368"/>
              <a:ext cx="2292846" cy="14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1ACE0A-7353-470B-8341-E84CEB5FBBC2}"/>
                </a:ext>
              </a:extLst>
            </p:cNvPr>
            <p:cNvSpPr/>
            <p:nvPr userDrawn="1"/>
          </p:nvSpPr>
          <p:spPr>
            <a:xfrm>
              <a:off x="3362631" y="5676880"/>
              <a:ext cx="2292846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18397524-361D-4D4D-B5D1-0CA9B46E92BF}"/>
              </a:ext>
            </a:extLst>
          </p:cNvPr>
          <p:cNvGrpSpPr/>
          <p:nvPr/>
        </p:nvGrpSpPr>
        <p:grpSpPr>
          <a:xfrm>
            <a:off x="9003886" y="3823328"/>
            <a:ext cx="2292846" cy="2213593"/>
            <a:chOff x="9038721" y="3823327"/>
            <a:chExt cx="2292846" cy="221359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F228CB-9D41-4613-9422-BDBDD7672A51}"/>
                </a:ext>
              </a:extLst>
            </p:cNvPr>
            <p:cNvSpPr/>
            <p:nvPr userDrawn="1"/>
          </p:nvSpPr>
          <p:spPr>
            <a:xfrm>
              <a:off x="9038721" y="3823327"/>
              <a:ext cx="2292846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70ABBF-1A35-4615-8C6F-8ECCD5B92BA0}"/>
                </a:ext>
              </a:extLst>
            </p:cNvPr>
            <p:cNvSpPr/>
            <p:nvPr userDrawn="1"/>
          </p:nvSpPr>
          <p:spPr>
            <a:xfrm>
              <a:off x="9038721" y="4183368"/>
              <a:ext cx="2292846" cy="14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34518A-9FC1-46F0-884B-B09E79B0A4E7}"/>
                </a:ext>
              </a:extLst>
            </p:cNvPr>
            <p:cNvSpPr/>
            <p:nvPr userDrawn="1"/>
          </p:nvSpPr>
          <p:spPr>
            <a:xfrm>
              <a:off x="9038721" y="5676880"/>
              <a:ext cx="2292846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8EC8981E-8DA1-4961-B18B-FAD57EA0ABCF}"/>
              </a:ext>
            </a:extLst>
          </p:cNvPr>
          <p:cNvGrpSpPr/>
          <p:nvPr/>
        </p:nvGrpSpPr>
        <p:grpSpPr>
          <a:xfrm>
            <a:off x="6297388" y="3823328"/>
            <a:ext cx="2292846" cy="2213593"/>
            <a:chOff x="6200676" y="3823327"/>
            <a:chExt cx="2292846" cy="22135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17E321-ECAB-4F54-876D-8E36143F1F1A}"/>
                </a:ext>
              </a:extLst>
            </p:cNvPr>
            <p:cNvSpPr/>
            <p:nvPr userDrawn="1"/>
          </p:nvSpPr>
          <p:spPr>
            <a:xfrm>
              <a:off x="6200676" y="3823327"/>
              <a:ext cx="2292846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AAD522-069C-4423-9695-77FE822062AA}"/>
                </a:ext>
              </a:extLst>
            </p:cNvPr>
            <p:cNvSpPr/>
            <p:nvPr userDrawn="1"/>
          </p:nvSpPr>
          <p:spPr>
            <a:xfrm>
              <a:off x="6200676" y="5676880"/>
              <a:ext cx="2292846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5C730E-5624-4BC1-8D7F-09E7C7541BB5}"/>
                </a:ext>
              </a:extLst>
            </p:cNvPr>
            <p:cNvSpPr/>
            <p:nvPr userDrawn="1"/>
          </p:nvSpPr>
          <p:spPr>
            <a:xfrm>
              <a:off x="6200676" y="4183368"/>
              <a:ext cx="2292846" cy="14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D27B41F-5662-41A2-B6F5-1121303825DD}"/>
              </a:ext>
            </a:extLst>
          </p:cNvPr>
          <p:cNvSpPr txBox="1">
            <a:spLocks/>
          </p:cNvSpPr>
          <p:nvPr/>
        </p:nvSpPr>
        <p:spPr>
          <a:xfrm>
            <a:off x="1016881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Manager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CE54367-99CC-48F7-813C-23F3919AACAD}"/>
              </a:ext>
            </a:extLst>
          </p:cNvPr>
          <p:cNvSpPr txBox="1">
            <a:spLocks/>
          </p:cNvSpPr>
          <p:nvPr/>
        </p:nvSpPr>
        <p:spPr>
          <a:xfrm>
            <a:off x="1023208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899772D-B609-40AD-9DAD-3CDB9C94F0BF}"/>
              </a:ext>
            </a:extLst>
          </p:cNvPr>
          <p:cNvSpPr txBox="1">
            <a:spLocks/>
          </p:cNvSpPr>
          <p:nvPr/>
        </p:nvSpPr>
        <p:spPr>
          <a:xfrm>
            <a:off x="3735115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Designer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01C60619-A50F-4EA2-862D-95C28F60B7F2}"/>
              </a:ext>
            </a:extLst>
          </p:cNvPr>
          <p:cNvSpPr txBox="1">
            <a:spLocks/>
          </p:cNvSpPr>
          <p:nvPr/>
        </p:nvSpPr>
        <p:spPr>
          <a:xfrm>
            <a:off x="3741442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D2F558E3-1A01-4165-94FB-65C809E52AD5}"/>
              </a:ext>
            </a:extLst>
          </p:cNvPr>
          <p:cNvSpPr txBox="1">
            <a:spLocks/>
          </p:cNvSpPr>
          <p:nvPr/>
        </p:nvSpPr>
        <p:spPr>
          <a:xfrm>
            <a:off x="6453349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Programmer</a:t>
            </a:r>
            <a:endParaRPr lang="en-US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F301F668-21CE-4A08-89E4-5D385B344B5C}"/>
              </a:ext>
            </a:extLst>
          </p:cNvPr>
          <p:cNvSpPr txBox="1">
            <a:spLocks/>
          </p:cNvSpPr>
          <p:nvPr/>
        </p:nvSpPr>
        <p:spPr>
          <a:xfrm>
            <a:off x="6459676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Text Here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4478594B-EA17-40DC-9917-E7C152F8E5C4}"/>
              </a:ext>
            </a:extLst>
          </p:cNvPr>
          <p:cNvSpPr txBox="1">
            <a:spLocks/>
          </p:cNvSpPr>
          <p:nvPr/>
        </p:nvSpPr>
        <p:spPr>
          <a:xfrm>
            <a:off x="9171584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Marketing</a:t>
            </a:r>
            <a:endParaRPr lang="en-US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47FAC92C-1B4C-42B5-BB9A-ED8889E2748F}"/>
              </a:ext>
            </a:extLst>
          </p:cNvPr>
          <p:cNvSpPr txBox="1">
            <a:spLocks/>
          </p:cNvSpPr>
          <p:nvPr/>
        </p:nvSpPr>
        <p:spPr>
          <a:xfrm>
            <a:off x="9177910" y="57567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Text Here</a:t>
            </a:r>
            <a:endParaRPr lang="en-US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9402A76C-627E-4910-952B-9617234E0EAB}"/>
              </a:ext>
            </a:extLst>
          </p:cNvPr>
          <p:cNvSpPr txBox="1">
            <a:spLocks/>
          </p:cNvSpPr>
          <p:nvPr/>
        </p:nvSpPr>
        <p:spPr>
          <a:xfrm>
            <a:off x="1023208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3992B2FA-7D4A-4754-8829-86828462B6F3}"/>
              </a:ext>
            </a:extLst>
          </p:cNvPr>
          <p:cNvSpPr txBox="1">
            <a:spLocks/>
          </p:cNvSpPr>
          <p:nvPr/>
        </p:nvSpPr>
        <p:spPr>
          <a:xfrm>
            <a:off x="1023208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F7BA1-09B2-4E1B-92C3-6BD3BC402714}"/>
              </a:ext>
            </a:extLst>
          </p:cNvPr>
          <p:cNvSpPr txBox="1"/>
          <p:nvPr/>
        </p:nvSpPr>
        <p:spPr>
          <a:xfrm>
            <a:off x="1027507" y="4925412"/>
            <a:ext cx="195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6B09660-A026-4794-AF98-4905B0989EFD}"/>
              </a:ext>
            </a:extLst>
          </p:cNvPr>
          <p:cNvSpPr txBox="1">
            <a:spLocks/>
          </p:cNvSpPr>
          <p:nvPr/>
        </p:nvSpPr>
        <p:spPr>
          <a:xfrm>
            <a:off x="3741442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2"/>
                </a:solidFill>
              </a:rPr>
              <a:t>Here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A8D4BAD-AB3B-46EA-B625-A98F1321128C}"/>
              </a:ext>
            </a:extLst>
          </p:cNvPr>
          <p:cNvSpPr txBox="1">
            <a:spLocks/>
          </p:cNvSpPr>
          <p:nvPr/>
        </p:nvSpPr>
        <p:spPr>
          <a:xfrm>
            <a:off x="3741442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Contents Here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FA66F-FF5A-4764-95E7-FF8EFB3EBB55}"/>
              </a:ext>
            </a:extLst>
          </p:cNvPr>
          <p:cNvSpPr txBox="1"/>
          <p:nvPr/>
        </p:nvSpPr>
        <p:spPr>
          <a:xfrm>
            <a:off x="3745741" y="4925412"/>
            <a:ext cx="195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170B49CB-62E5-4C8C-986F-DE18455200E0}"/>
              </a:ext>
            </a:extLst>
          </p:cNvPr>
          <p:cNvSpPr txBox="1">
            <a:spLocks/>
          </p:cNvSpPr>
          <p:nvPr/>
        </p:nvSpPr>
        <p:spPr>
          <a:xfrm>
            <a:off x="6459676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3"/>
                </a:solidFill>
              </a:rPr>
              <a:t>Here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0A5BE9D5-23EC-4EBB-B0BB-DB7559EAA373}"/>
              </a:ext>
            </a:extLst>
          </p:cNvPr>
          <p:cNvSpPr txBox="1">
            <a:spLocks/>
          </p:cNvSpPr>
          <p:nvPr/>
        </p:nvSpPr>
        <p:spPr>
          <a:xfrm>
            <a:off x="6459676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Contents Here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E984BE-3578-4995-893A-4BE61108A0B0}"/>
              </a:ext>
            </a:extLst>
          </p:cNvPr>
          <p:cNvSpPr txBox="1"/>
          <p:nvPr/>
        </p:nvSpPr>
        <p:spPr>
          <a:xfrm>
            <a:off x="6463975" y="4925412"/>
            <a:ext cx="195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F9B3203D-AA53-49DF-A8A7-EC24A11A1548}"/>
              </a:ext>
            </a:extLst>
          </p:cNvPr>
          <p:cNvSpPr txBox="1">
            <a:spLocks/>
          </p:cNvSpPr>
          <p:nvPr/>
        </p:nvSpPr>
        <p:spPr>
          <a:xfrm>
            <a:off x="9177910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4"/>
                </a:solidFill>
              </a:rPr>
              <a:t>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08E725E6-C256-4B69-8171-A93C6E62070A}"/>
              </a:ext>
            </a:extLst>
          </p:cNvPr>
          <p:cNvSpPr txBox="1">
            <a:spLocks/>
          </p:cNvSpPr>
          <p:nvPr/>
        </p:nvSpPr>
        <p:spPr>
          <a:xfrm>
            <a:off x="9177910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89ADB7-2B90-4C51-8E58-501E55383CEA}"/>
              </a:ext>
            </a:extLst>
          </p:cNvPr>
          <p:cNvSpPr txBox="1"/>
          <p:nvPr/>
        </p:nvSpPr>
        <p:spPr>
          <a:xfrm>
            <a:off x="9182209" y="4925412"/>
            <a:ext cx="195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27D87A4-591D-4807-B8F4-F32AC54C24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393AA0C-9B98-4DDF-85CE-CF5DB0F4598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682BF3D-034F-40CF-BB6C-4069812660C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6E5F2D1-00FA-4001-9893-E9C11E41D7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0">
            <a:extLst>
              <a:ext uri="{FF2B5EF4-FFF2-40B4-BE49-F238E27FC236}">
                <a16:creationId xmlns:a16="http://schemas.microsoft.com/office/drawing/2014/main" id="{A8D24F6D-60E5-4EB6-8EEF-E5D8961CC315}"/>
              </a:ext>
            </a:extLst>
          </p:cNvPr>
          <p:cNvSpPr/>
          <p:nvPr/>
        </p:nvSpPr>
        <p:spPr>
          <a:xfrm>
            <a:off x="4794899" y="1885975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32903 w 6516079"/>
              <a:gd name="connsiteY4" fmla="*/ 874800 h 874800"/>
              <a:gd name="connsiteX5" fmla="*/ 509661 w 6516079"/>
              <a:gd name="connsiteY5" fmla="*/ 775877 h 874800"/>
              <a:gd name="connsiteX6" fmla="*/ 462893 w 6516079"/>
              <a:gd name="connsiteY6" fmla="*/ 660067 h 874800"/>
              <a:gd name="connsiteX7" fmla="*/ 406772 w 6516079"/>
              <a:gd name="connsiteY7" fmla="*/ 552529 h 874800"/>
              <a:gd name="connsiteX8" fmla="*/ 341297 w 6516079"/>
              <a:gd name="connsiteY8" fmla="*/ 451885 h 874800"/>
              <a:gd name="connsiteX9" fmla="*/ 266469 w 6516079"/>
              <a:gd name="connsiteY9" fmla="*/ 356755 h 874800"/>
              <a:gd name="connsiteX10" fmla="*/ 183624 w 6516079"/>
              <a:gd name="connsiteY10" fmla="*/ 269898 h 874800"/>
              <a:gd name="connsiteX11" fmla="*/ 94097 w 6516079"/>
              <a:gd name="connsiteY11" fmla="*/ 189934 h 874800"/>
              <a:gd name="connsiteX12" fmla="*/ 0 w 6516079"/>
              <a:gd name="connsiteY12" fmla="*/ 119445 h 874800"/>
              <a:gd name="connsiteX13" fmla="*/ 0 w 6516079"/>
              <a:gd name="connsiteY13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32903 w 6516079"/>
              <a:gd name="connsiteY3" fmla="*/ 874800 h 874800"/>
              <a:gd name="connsiteX4" fmla="*/ 509661 w 6516079"/>
              <a:gd name="connsiteY4" fmla="*/ 775877 h 874800"/>
              <a:gd name="connsiteX5" fmla="*/ 462893 w 6516079"/>
              <a:gd name="connsiteY5" fmla="*/ 660067 h 874800"/>
              <a:gd name="connsiteX6" fmla="*/ 406772 w 6516079"/>
              <a:gd name="connsiteY6" fmla="*/ 552529 h 874800"/>
              <a:gd name="connsiteX7" fmla="*/ 341297 w 6516079"/>
              <a:gd name="connsiteY7" fmla="*/ 451885 h 874800"/>
              <a:gd name="connsiteX8" fmla="*/ 266469 w 6516079"/>
              <a:gd name="connsiteY8" fmla="*/ 356755 h 874800"/>
              <a:gd name="connsiteX9" fmla="*/ 183624 w 6516079"/>
              <a:gd name="connsiteY9" fmla="*/ 269898 h 874800"/>
              <a:gd name="connsiteX10" fmla="*/ 94097 w 6516079"/>
              <a:gd name="connsiteY10" fmla="*/ 189934 h 874800"/>
              <a:gd name="connsiteX11" fmla="*/ 0 w 6516079"/>
              <a:gd name="connsiteY11" fmla="*/ 119445 h 874800"/>
              <a:gd name="connsiteX12" fmla="*/ 0 w 6516079"/>
              <a:gd name="connsiteY12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16079" h="874800">
                <a:moveTo>
                  <a:pt x="0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532903" y="874800"/>
                </a:lnTo>
                <a:lnTo>
                  <a:pt x="509661" y="775877"/>
                </a:lnTo>
                <a:lnTo>
                  <a:pt x="462893" y="660067"/>
                </a:lnTo>
                <a:lnTo>
                  <a:pt x="406772" y="552529"/>
                </a:lnTo>
                <a:lnTo>
                  <a:pt x="341297" y="451885"/>
                </a:lnTo>
                <a:lnTo>
                  <a:pt x="266469" y="356755"/>
                </a:lnTo>
                <a:lnTo>
                  <a:pt x="183624" y="269898"/>
                </a:lnTo>
                <a:lnTo>
                  <a:pt x="94097" y="189934"/>
                </a:lnTo>
                <a:lnTo>
                  <a:pt x="0" y="119445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자유형: 도형 41">
            <a:extLst>
              <a:ext uri="{FF2B5EF4-FFF2-40B4-BE49-F238E27FC236}">
                <a16:creationId xmlns:a16="http://schemas.microsoft.com/office/drawing/2014/main" id="{5A5436A6-F749-4DDC-AA8D-85827AAA93AF}"/>
              </a:ext>
            </a:extLst>
          </p:cNvPr>
          <p:cNvSpPr/>
          <p:nvPr/>
        </p:nvSpPr>
        <p:spPr>
          <a:xfrm>
            <a:off x="5358023" y="2888983"/>
            <a:ext cx="5952955" cy="874800"/>
          </a:xfrm>
          <a:custGeom>
            <a:avLst/>
            <a:gdLst>
              <a:gd name="connsiteX0" fmla="*/ 4728955 w 5952955"/>
              <a:gd name="connsiteY0" fmla="*/ 0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4728955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285146 w 5952955"/>
              <a:gd name="connsiteY4" fmla="*/ 874800 h 874800"/>
              <a:gd name="connsiteX5" fmla="*/ 232487 w 5952955"/>
              <a:gd name="connsiteY5" fmla="*/ 820467 h 874800"/>
              <a:gd name="connsiteX6" fmla="*/ 181711 w 5952955"/>
              <a:gd name="connsiteY6" fmla="*/ 759805 h 874800"/>
              <a:gd name="connsiteX7" fmla="*/ 133607 w 5952955"/>
              <a:gd name="connsiteY7" fmla="*/ 700521 h 874800"/>
              <a:gd name="connsiteX8" fmla="*/ 89512 w 5952955"/>
              <a:gd name="connsiteY8" fmla="*/ 632965 h 874800"/>
              <a:gd name="connsiteX9" fmla="*/ 53434 w 5952955"/>
              <a:gd name="connsiteY9" fmla="*/ 559895 h 874800"/>
              <a:gd name="connsiteX10" fmla="*/ 33391 w 5952955"/>
              <a:gd name="connsiteY10" fmla="*/ 499232 h 874800"/>
              <a:gd name="connsiteX11" fmla="*/ 26710 w 5952955"/>
              <a:gd name="connsiteY11" fmla="*/ 439949 h 874800"/>
              <a:gd name="connsiteX12" fmla="*/ 26710 w 5952955"/>
              <a:gd name="connsiteY12" fmla="*/ 376529 h 874800"/>
              <a:gd name="connsiteX13" fmla="*/ 28046 w 5952955"/>
              <a:gd name="connsiteY13" fmla="*/ 308973 h 874800"/>
              <a:gd name="connsiteX14" fmla="*/ 30718 w 5952955"/>
              <a:gd name="connsiteY14" fmla="*/ 241417 h 874800"/>
              <a:gd name="connsiteX15" fmla="*/ 28046 w 5952955"/>
              <a:gd name="connsiteY15" fmla="*/ 168346 h 874800"/>
              <a:gd name="connsiteX16" fmla="*/ 21365 w 5952955"/>
              <a:gd name="connsiteY16" fmla="*/ 91140 h 874800"/>
              <a:gd name="connsiteX17" fmla="*/ 0 w 5952955"/>
              <a:gd name="connsiteY17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285146 w 5952955"/>
              <a:gd name="connsiteY3" fmla="*/ 874800 h 874800"/>
              <a:gd name="connsiteX4" fmla="*/ 232487 w 5952955"/>
              <a:gd name="connsiteY4" fmla="*/ 820467 h 874800"/>
              <a:gd name="connsiteX5" fmla="*/ 181711 w 5952955"/>
              <a:gd name="connsiteY5" fmla="*/ 759805 h 874800"/>
              <a:gd name="connsiteX6" fmla="*/ 133607 w 5952955"/>
              <a:gd name="connsiteY6" fmla="*/ 700521 h 874800"/>
              <a:gd name="connsiteX7" fmla="*/ 89512 w 5952955"/>
              <a:gd name="connsiteY7" fmla="*/ 632965 h 874800"/>
              <a:gd name="connsiteX8" fmla="*/ 53434 w 5952955"/>
              <a:gd name="connsiteY8" fmla="*/ 559895 h 874800"/>
              <a:gd name="connsiteX9" fmla="*/ 33391 w 5952955"/>
              <a:gd name="connsiteY9" fmla="*/ 499232 h 874800"/>
              <a:gd name="connsiteX10" fmla="*/ 26710 w 5952955"/>
              <a:gd name="connsiteY10" fmla="*/ 439949 h 874800"/>
              <a:gd name="connsiteX11" fmla="*/ 26710 w 5952955"/>
              <a:gd name="connsiteY11" fmla="*/ 376529 h 874800"/>
              <a:gd name="connsiteX12" fmla="*/ 28046 w 5952955"/>
              <a:gd name="connsiteY12" fmla="*/ 308973 h 874800"/>
              <a:gd name="connsiteX13" fmla="*/ 30718 w 5952955"/>
              <a:gd name="connsiteY13" fmla="*/ 241417 h 874800"/>
              <a:gd name="connsiteX14" fmla="*/ 28046 w 5952955"/>
              <a:gd name="connsiteY14" fmla="*/ 168346 h 874800"/>
              <a:gd name="connsiteX15" fmla="*/ 21365 w 5952955"/>
              <a:gd name="connsiteY15" fmla="*/ 91140 h 874800"/>
              <a:gd name="connsiteX16" fmla="*/ 0 w 5952955"/>
              <a:gd name="connsiteY16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2955" h="874800">
                <a:moveTo>
                  <a:pt x="0" y="207"/>
                </a:moveTo>
                <a:lnTo>
                  <a:pt x="5952955" y="0"/>
                </a:lnTo>
                <a:lnTo>
                  <a:pt x="5952955" y="874800"/>
                </a:lnTo>
                <a:lnTo>
                  <a:pt x="285146" y="874800"/>
                </a:lnTo>
                <a:lnTo>
                  <a:pt x="232487" y="820467"/>
                </a:lnTo>
                <a:lnTo>
                  <a:pt x="181711" y="759805"/>
                </a:lnTo>
                <a:lnTo>
                  <a:pt x="133607" y="700521"/>
                </a:lnTo>
                <a:lnTo>
                  <a:pt x="89512" y="632965"/>
                </a:lnTo>
                <a:lnTo>
                  <a:pt x="53434" y="559895"/>
                </a:lnTo>
                <a:lnTo>
                  <a:pt x="33391" y="499232"/>
                </a:lnTo>
                <a:lnTo>
                  <a:pt x="26710" y="439949"/>
                </a:lnTo>
                <a:lnTo>
                  <a:pt x="26710" y="376529"/>
                </a:lnTo>
                <a:cubicBezTo>
                  <a:pt x="27155" y="354010"/>
                  <a:pt x="27601" y="331492"/>
                  <a:pt x="28046" y="308973"/>
                </a:cubicBezTo>
                <a:lnTo>
                  <a:pt x="30718" y="241417"/>
                </a:lnTo>
                <a:cubicBezTo>
                  <a:pt x="29827" y="217060"/>
                  <a:pt x="28937" y="192703"/>
                  <a:pt x="28046" y="168346"/>
                </a:cubicBezTo>
                <a:lnTo>
                  <a:pt x="21365" y="91140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2">
            <a:extLst>
              <a:ext uri="{FF2B5EF4-FFF2-40B4-BE49-F238E27FC236}">
                <a16:creationId xmlns:a16="http://schemas.microsoft.com/office/drawing/2014/main" id="{91D982B5-84DD-42FF-BC72-008F56F3EF9E}"/>
              </a:ext>
            </a:extLst>
          </p:cNvPr>
          <p:cNvSpPr/>
          <p:nvPr/>
        </p:nvSpPr>
        <p:spPr>
          <a:xfrm>
            <a:off x="5474135" y="3892198"/>
            <a:ext cx="5836840" cy="874800"/>
          </a:xfrm>
          <a:custGeom>
            <a:avLst/>
            <a:gdLst>
              <a:gd name="connsiteX0" fmla="*/ 4612840 w 5836840"/>
              <a:gd name="connsiteY0" fmla="*/ 0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4612840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0 w 5836840"/>
              <a:gd name="connsiteY4" fmla="*/ 874800 h 874800"/>
              <a:gd name="connsiteX5" fmla="*/ 123 w 5836840"/>
              <a:gd name="connsiteY5" fmla="*/ 874708 h 874800"/>
              <a:gd name="connsiteX6" fmla="*/ 18830 w 5836840"/>
              <a:gd name="connsiteY6" fmla="*/ 855406 h 874800"/>
              <a:gd name="connsiteX7" fmla="*/ 33529 w 5836840"/>
              <a:gd name="connsiteY7" fmla="*/ 830590 h 874800"/>
              <a:gd name="connsiteX8" fmla="*/ 38873 w 5836840"/>
              <a:gd name="connsiteY8" fmla="*/ 803016 h 874800"/>
              <a:gd name="connsiteX9" fmla="*/ 36201 w 5836840"/>
              <a:gd name="connsiteY9" fmla="*/ 775442 h 874800"/>
              <a:gd name="connsiteX10" fmla="*/ 26847 w 5836840"/>
              <a:gd name="connsiteY10" fmla="*/ 749247 h 874800"/>
              <a:gd name="connsiteX11" fmla="*/ 14822 w 5836840"/>
              <a:gd name="connsiteY11" fmla="*/ 727188 h 874800"/>
              <a:gd name="connsiteX12" fmla="*/ 6804 w 5836840"/>
              <a:gd name="connsiteY12" fmla="*/ 705129 h 874800"/>
              <a:gd name="connsiteX13" fmla="*/ 45554 w 5836840"/>
              <a:gd name="connsiteY13" fmla="*/ 677555 h 874800"/>
              <a:gd name="connsiteX14" fmla="*/ 72279 w 5836840"/>
              <a:gd name="connsiteY14" fmla="*/ 649981 h 874800"/>
              <a:gd name="connsiteX15" fmla="*/ 86977 w 5836840"/>
              <a:gd name="connsiteY15" fmla="*/ 622408 h 874800"/>
              <a:gd name="connsiteX16" fmla="*/ 89650 w 5836840"/>
              <a:gd name="connsiteY16" fmla="*/ 592076 h 874800"/>
              <a:gd name="connsiteX17" fmla="*/ 85641 w 5836840"/>
              <a:gd name="connsiteY17" fmla="*/ 564503 h 874800"/>
              <a:gd name="connsiteX18" fmla="*/ 74951 w 5836840"/>
              <a:gd name="connsiteY18" fmla="*/ 534171 h 874800"/>
              <a:gd name="connsiteX19" fmla="*/ 60253 w 5836840"/>
              <a:gd name="connsiteY19" fmla="*/ 503840 h 874800"/>
              <a:gd name="connsiteX20" fmla="*/ 44218 w 5836840"/>
              <a:gd name="connsiteY20" fmla="*/ 473509 h 874800"/>
              <a:gd name="connsiteX21" fmla="*/ 29520 w 5836840"/>
              <a:gd name="connsiteY21" fmla="*/ 441799 h 874800"/>
              <a:gd name="connsiteX22" fmla="*/ 14822 w 5836840"/>
              <a:gd name="connsiteY22" fmla="*/ 411468 h 874800"/>
              <a:gd name="connsiteX23" fmla="*/ 6804 w 5836840"/>
              <a:gd name="connsiteY23" fmla="*/ 378379 h 874800"/>
              <a:gd name="connsiteX24" fmla="*/ 33529 w 5836840"/>
              <a:gd name="connsiteY24" fmla="*/ 353563 h 874800"/>
              <a:gd name="connsiteX25" fmla="*/ 70943 w 5836840"/>
              <a:gd name="connsiteY25" fmla="*/ 334261 h 874800"/>
              <a:gd name="connsiteX26" fmla="*/ 112365 w 5836840"/>
              <a:gd name="connsiteY26" fmla="*/ 316338 h 874800"/>
              <a:gd name="connsiteX27" fmla="*/ 155124 w 5836840"/>
              <a:gd name="connsiteY27" fmla="*/ 301173 h 874800"/>
              <a:gd name="connsiteX28" fmla="*/ 199219 w 5836840"/>
              <a:gd name="connsiteY28" fmla="*/ 286007 h 874800"/>
              <a:gd name="connsiteX29" fmla="*/ 243314 w 5836840"/>
              <a:gd name="connsiteY29" fmla="*/ 270841 h 874800"/>
              <a:gd name="connsiteX30" fmla="*/ 284737 w 5836840"/>
              <a:gd name="connsiteY30" fmla="*/ 252918 h 874800"/>
              <a:gd name="connsiteX31" fmla="*/ 318143 w 5836840"/>
              <a:gd name="connsiteY31" fmla="*/ 233617 h 874800"/>
              <a:gd name="connsiteX32" fmla="*/ 347539 w 5836840"/>
              <a:gd name="connsiteY32" fmla="*/ 206043 h 874800"/>
              <a:gd name="connsiteX33" fmla="*/ 364910 w 5836840"/>
              <a:gd name="connsiteY33" fmla="*/ 172954 h 874800"/>
              <a:gd name="connsiteX34" fmla="*/ 371591 w 5836840"/>
              <a:gd name="connsiteY34" fmla="*/ 138487 h 874800"/>
              <a:gd name="connsiteX35" fmla="*/ 366246 w 5836840"/>
              <a:gd name="connsiteY35" fmla="*/ 105399 h 874800"/>
              <a:gd name="connsiteX36" fmla="*/ 354220 w 5836840"/>
              <a:gd name="connsiteY36" fmla="*/ 75067 h 874800"/>
              <a:gd name="connsiteX37" fmla="*/ 335513 w 5836840"/>
              <a:gd name="connsiteY37" fmla="*/ 50251 h 874800"/>
              <a:gd name="connsiteX38" fmla="*/ 312798 w 5836840"/>
              <a:gd name="connsiteY38" fmla="*/ 25434 h 874800"/>
              <a:gd name="connsiteX39" fmla="*/ 291418 w 5836840"/>
              <a:gd name="connsiteY39" fmla="*/ 4754 h 874800"/>
              <a:gd name="connsiteX40" fmla="*/ 286644 w 5836840"/>
              <a:gd name="connsiteY40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0 w 5836840"/>
              <a:gd name="connsiteY3" fmla="*/ 874800 h 874800"/>
              <a:gd name="connsiteX4" fmla="*/ 123 w 5836840"/>
              <a:gd name="connsiteY4" fmla="*/ 874708 h 874800"/>
              <a:gd name="connsiteX5" fmla="*/ 18830 w 5836840"/>
              <a:gd name="connsiteY5" fmla="*/ 855406 h 874800"/>
              <a:gd name="connsiteX6" fmla="*/ 33529 w 5836840"/>
              <a:gd name="connsiteY6" fmla="*/ 830590 h 874800"/>
              <a:gd name="connsiteX7" fmla="*/ 38873 w 5836840"/>
              <a:gd name="connsiteY7" fmla="*/ 803016 h 874800"/>
              <a:gd name="connsiteX8" fmla="*/ 36201 w 5836840"/>
              <a:gd name="connsiteY8" fmla="*/ 775442 h 874800"/>
              <a:gd name="connsiteX9" fmla="*/ 26847 w 5836840"/>
              <a:gd name="connsiteY9" fmla="*/ 749247 h 874800"/>
              <a:gd name="connsiteX10" fmla="*/ 14822 w 5836840"/>
              <a:gd name="connsiteY10" fmla="*/ 727188 h 874800"/>
              <a:gd name="connsiteX11" fmla="*/ 6804 w 5836840"/>
              <a:gd name="connsiteY11" fmla="*/ 705129 h 874800"/>
              <a:gd name="connsiteX12" fmla="*/ 45554 w 5836840"/>
              <a:gd name="connsiteY12" fmla="*/ 677555 h 874800"/>
              <a:gd name="connsiteX13" fmla="*/ 72279 w 5836840"/>
              <a:gd name="connsiteY13" fmla="*/ 649981 h 874800"/>
              <a:gd name="connsiteX14" fmla="*/ 86977 w 5836840"/>
              <a:gd name="connsiteY14" fmla="*/ 622408 h 874800"/>
              <a:gd name="connsiteX15" fmla="*/ 89650 w 5836840"/>
              <a:gd name="connsiteY15" fmla="*/ 592076 h 874800"/>
              <a:gd name="connsiteX16" fmla="*/ 85641 w 5836840"/>
              <a:gd name="connsiteY16" fmla="*/ 564503 h 874800"/>
              <a:gd name="connsiteX17" fmla="*/ 74951 w 5836840"/>
              <a:gd name="connsiteY17" fmla="*/ 534171 h 874800"/>
              <a:gd name="connsiteX18" fmla="*/ 60253 w 5836840"/>
              <a:gd name="connsiteY18" fmla="*/ 503840 h 874800"/>
              <a:gd name="connsiteX19" fmla="*/ 44218 w 5836840"/>
              <a:gd name="connsiteY19" fmla="*/ 473509 h 874800"/>
              <a:gd name="connsiteX20" fmla="*/ 29520 w 5836840"/>
              <a:gd name="connsiteY20" fmla="*/ 441799 h 874800"/>
              <a:gd name="connsiteX21" fmla="*/ 14822 w 5836840"/>
              <a:gd name="connsiteY21" fmla="*/ 411468 h 874800"/>
              <a:gd name="connsiteX22" fmla="*/ 6804 w 5836840"/>
              <a:gd name="connsiteY22" fmla="*/ 378379 h 874800"/>
              <a:gd name="connsiteX23" fmla="*/ 33529 w 5836840"/>
              <a:gd name="connsiteY23" fmla="*/ 353563 h 874800"/>
              <a:gd name="connsiteX24" fmla="*/ 70943 w 5836840"/>
              <a:gd name="connsiteY24" fmla="*/ 334261 h 874800"/>
              <a:gd name="connsiteX25" fmla="*/ 112365 w 5836840"/>
              <a:gd name="connsiteY25" fmla="*/ 316338 h 874800"/>
              <a:gd name="connsiteX26" fmla="*/ 155124 w 5836840"/>
              <a:gd name="connsiteY26" fmla="*/ 301173 h 874800"/>
              <a:gd name="connsiteX27" fmla="*/ 199219 w 5836840"/>
              <a:gd name="connsiteY27" fmla="*/ 286007 h 874800"/>
              <a:gd name="connsiteX28" fmla="*/ 243314 w 5836840"/>
              <a:gd name="connsiteY28" fmla="*/ 270841 h 874800"/>
              <a:gd name="connsiteX29" fmla="*/ 284737 w 5836840"/>
              <a:gd name="connsiteY29" fmla="*/ 252918 h 874800"/>
              <a:gd name="connsiteX30" fmla="*/ 318143 w 5836840"/>
              <a:gd name="connsiteY30" fmla="*/ 233617 h 874800"/>
              <a:gd name="connsiteX31" fmla="*/ 347539 w 5836840"/>
              <a:gd name="connsiteY31" fmla="*/ 206043 h 874800"/>
              <a:gd name="connsiteX32" fmla="*/ 364910 w 5836840"/>
              <a:gd name="connsiteY32" fmla="*/ 172954 h 874800"/>
              <a:gd name="connsiteX33" fmla="*/ 371591 w 5836840"/>
              <a:gd name="connsiteY33" fmla="*/ 138487 h 874800"/>
              <a:gd name="connsiteX34" fmla="*/ 366246 w 5836840"/>
              <a:gd name="connsiteY34" fmla="*/ 105399 h 874800"/>
              <a:gd name="connsiteX35" fmla="*/ 354220 w 5836840"/>
              <a:gd name="connsiteY35" fmla="*/ 75067 h 874800"/>
              <a:gd name="connsiteX36" fmla="*/ 335513 w 5836840"/>
              <a:gd name="connsiteY36" fmla="*/ 50251 h 874800"/>
              <a:gd name="connsiteX37" fmla="*/ 312798 w 5836840"/>
              <a:gd name="connsiteY37" fmla="*/ 25434 h 874800"/>
              <a:gd name="connsiteX38" fmla="*/ 291418 w 5836840"/>
              <a:gd name="connsiteY38" fmla="*/ 4754 h 874800"/>
              <a:gd name="connsiteX39" fmla="*/ 286644 w 5836840"/>
              <a:gd name="connsiteY39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36840" h="874800">
                <a:moveTo>
                  <a:pt x="286644" y="207"/>
                </a:moveTo>
                <a:lnTo>
                  <a:pt x="5836840" y="0"/>
                </a:lnTo>
                <a:lnTo>
                  <a:pt x="5836840" y="874800"/>
                </a:lnTo>
                <a:lnTo>
                  <a:pt x="0" y="874800"/>
                </a:lnTo>
                <a:lnTo>
                  <a:pt x="123" y="874708"/>
                </a:lnTo>
                <a:lnTo>
                  <a:pt x="18830" y="855406"/>
                </a:lnTo>
                <a:lnTo>
                  <a:pt x="33529" y="830590"/>
                </a:lnTo>
                <a:lnTo>
                  <a:pt x="38873" y="803016"/>
                </a:lnTo>
                <a:lnTo>
                  <a:pt x="36201" y="775442"/>
                </a:lnTo>
                <a:lnTo>
                  <a:pt x="26847" y="749247"/>
                </a:lnTo>
                <a:lnTo>
                  <a:pt x="14822" y="727188"/>
                </a:lnTo>
                <a:lnTo>
                  <a:pt x="6804" y="705129"/>
                </a:lnTo>
                <a:lnTo>
                  <a:pt x="45554" y="677555"/>
                </a:lnTo>
                <a:lnTo>
                  <a:pt x="72279" y="649981"/>
                </a:lnTo>
                <a:lnTo>
                  <a:pt x="86977" y="622408"/>
                </a:lnTo>
                <a:lnTo>
                  <a:pt x="89650" y="592076"/>
                </a:lnTo>
                <a:lnTo>
                  <a:pt x="85641" y="564503"/>
                </a:lnTo>
                <a:lnTo>
                  <a:pt x="74951" y="534171"/>
                </a:lnTo>
                <a:lnTo>
                  <a:pt x="60253" y="503840"/>
                </a:lnTo>
                <a:lnTo>
                  <a:pt x="44218" y="473509"/>
                </a:lnTo>
                <a:lnTo>
                  <a:pt x="29520" y="441799"/>
                </a:lnTo>
                <a:lnTo>
                  <a:pt x="14822" y="411468"/>
                </a:lnTo>
                <a:lnTo>
                  <a:pt x="6804" y="378379"/>
                </a:lnTo>
                <a:lnTo>
                  <a:pt x="33529" y="353563"/>
                </a:lnTo>
                <a:lnTo>
                  <a:pt x="70943" y="334261"/>
                </a:lnTo>
                <a:lnTo>
                  <a:pt x="112365" y="316338"/>
                </a:lnTo>
                <a:lnTo>
                  <a:pt x="155124" y="301173"/>
                </a:lnTo>
                <a:lnTo>
                  <a:pt x="199219" y="286007"/>
                </a:lnTo>
                <a:lnTo>
                  <a:pt x="243314" y="270841"/>
                </a:lnTo>
                <a:lnTo>
                  <a:pt x="284737" y="252918"/>
                </a:lnTo>
                <a:lnTo>
                  <a:pt x="318143" y="233617"/>
                </a:lnTo>
                <a:lnTo>
                  <a:pt x="347539" y="206043"/>
                </a:lnTo>
                <a:lnTo>
                  <a:pt x="364910" y="172954"/>
                </a:lnTo>
                <a:lnTo>
                  <a:pt x="371591" y="138487"/>
                </a:lnTo>
                <a:lnTo>
                  <a:pt x="366246" y="105399"/>
                </a:lnTo>
                <a:lnTo>
                  <a:pt x="354220" y="75067"/>
                </a:lnTo>
                <a:lnTo>
                  <a:pt x="335513" y="50251"/>
                </a:lnTo>
                <a:lnTo>
                  <a:pt x="312798" y="25434"/>
                </a:lnTo>
                <a:lnTo>
                  <a:pt x="291418" y="4754"/>
                </a:lnTo>
                <a:lnTo>
                  <a:pt x="286644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3">
            <a:extLst>
              <a:ext uri="{FF2B5EF4-FFF2-40B4-BE49-F238E27FC236}">
                <a16:creationId xmlns:a16="http://schemas.microsoft.com/office/drawing/2014/main" id="{975AF688-11FA-4CF2-96A3-8567EB014DF5}"/>
              </a:ext>
            </a:extLst>
          </p:cNvPr>
          <p:cNvSpPr/>
          <p:nvPr/>
        </p:nvSpPr>
        <p:spPr>
          <a:xfrm>
            <a:off x="4794899" y="4895414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26" fmla="*/ 5292079 w 6516079"/>
              <a:gd name="connsiteY26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0 w 6516079"/>
              <a:gd name="connsiteY3" fmla="*/ 874800 h 874800"/>
              <a:gd name="connsiteX4" fmla="*/ 0 w 6516079"/>
              <a:gd name="connsiteY4" fmla="*/ 539778 h 874800"/>
              <a:gd name="connsiteX5" fmla="*/ 47330 w 6516079"/>
              <a:gd name="connsiteY5" fmla="*/ 545672 h 874800"/>
              <a:gd name="connsiteX6" fmla="*/ 124830 w 6516079"/>
              <a:gd name="connsiteY6" fmla="*/ 553944 h 874800"/>
              <a:gd name="connsiteX7" fmla="*/ 203667 w 6516079"/>
              <a:gd name="connsiteY7" fmla="*/ 556701 h 874800"/>
              <a:gd name="connsiteX8" fmla="*/ 278495 w 6516079"/>
              <a:gd name="connsiteY8" fmla="*/ 551187 h 874800"/>
              <a:gd name="connsiteX9" fmla="*/ 349315 w 6516079"/>
              <a:gd name="connsiteY9" fmla="*/ 538778 h 874800"/>
              <a:gd name="connsiteX10" fmla="*/ 388065 w 6516079"/>
              <a:gd name="connsiteY10" fmla="*/ 529127 h 874800"/>
              <a:gd name="connsiteX11" fmla="*/ 426815 w 6516079"/>
              <a:gd name="connsiteY11" fmla="*/ 511205 h 874800"/>
              <a:gd name="connsiteX12" fmla="*/ 465566 w 6516079"/>
              <a:gd name="connsiteY12" fmla="*/ 490524 h 874800"/>
              <a:gd name="connsiteX13" fmla="*/ 498971 w 6516079"/>
              <a:gd name="connsiteY13" fmla="*/ 465708 h 874800"/>
              <a:gd name="connsiteX14" fmla="*/ 533713 w 6516079"/>
              <a:gd name="connsiteY14" fmla="*/ 435377 h 874800"/>
              <a:gd name="connsiteX15" fmla="*/ 560437 w 6516079"/>
              <a:gd name="connsiteY15" fmla="*/ 403667 h 874800"/>
              <a:gd name="connsiteX16" fmla="*/ 579144 w 6516079"/>
              <a:gd name="connsiteY16" fmla="*/ 363685 h 874800"/>
              <a:gd name="connsiteX17" fmla="*/ 593842 w 6516079"/>
              <a:gd name="connsiteY17" fmla="*/ 318188 h 874800"/>
              <a:gd name="connsiteX18" fmla="*/ 599187 w 6516079"/>
              <a:gd name="connsiteY18" fmla="*/ 268555 h 874800"/>
              <a:gd name="connsiteX19" fmla="*/ 593842 w 6516079"/>
              <a:gd name="connsiteY19" fmla="*/ 213407 h 874800"/>
              <a:gd name="connsiteX20" fmla="*/ 587161 w 6516079"/>
              <a:gd name="connsiteY20" fmla="*/ 174804 h 874800"/>
              <a:gd name="connsiteX21" fmla="*/ 577808 w 6516079"/>
              <a:gd name="connsiteY21" fmla="*/ 132065 h 874800"/>
              <a:gd name="connsiteX22" fmla="*/ 567118 w 6516079"/>
              <a:gd name="connsiteY22" fmla="*/ 87946 h 874800"/>
              <a:gd name="connsiteX23" fmla="*/ 563109 w 6516079"/>
              <a:gd name="connsiteY23" fmla="*/ 45207 h 874800"/>
              <a:gd name="connsiteX24" fmla="*/ 563109 w 6516079"/>
              <a:gd name="connsiteY24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16079" h="874800">
                <a:moveTo>
                  <a:pt x="563109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0" y="874800"/>
                </a:lnTo>
                <a:lnTo>
                  <a:pt x="0" y="539778"/>
                </a:lnTo>
                <a:lnTo>
                  <a:pt x="47330" y="545672"/>
                </a:lnTo>
                <a:lnTo>
                  <a:pt x="124830" y="553944"/>
                </a:lnTo>
                <a:lnTo>
                  <a:pt x="203667" y="556701"/>
                </a:lnTo>
                <a:lnTo>
                  <a:pt x="278495" y="551187"/>
                </a:lnTo>
                <a:lnTo>
                  <a:pt x="349315" y="538778"/>
                </a:lnTo>
                <a:lnTo>
                  <a:pt x="388065" y="529127"/>
                </a:lnTo>
                <a:lnTo>
                  <a:pt x="426815" y="511205"/>
                </a:lnTo>
                <a:lnTo>
                  <a:pt x="465566" y="490524"/>
                </a:lnTo>
                <a:lnTo>
                  <a:pt x="498971" y="465708"/>
                </a:lnTo>
                <a:lnTo>
                  <a:pt x="533713" y="435377"/>
                </a:lnTo>
                <a:lnTo>
                  <a:pt x="560437" y="403667"/>
                </a:lnTo>
                <a:lnTo>
                  <a:pt x="579144" y="363685"/>
                </a:lnTo>
                <a:lnTo>
                  <a:pt x="593842" y="318188"/>
                </a:lnTo>
                <a:lnTo>
                  <a:pt x="599187" y="268555"/>
                </a:lnTo>
                <a:lnTo>
                  <a:pt x="593842" y="213407"/>
                </a:lnTo>
                <a:lnTo>
                  <a:pt x="587161" y="174804"/>
                </a:lnTo>
                <a:lnTo>
                  <a:pt x="577808" y="132065"/>
                </a:lnTo>
                <a:lnTo>
                  <a:pt x="567118" y="87946"/>
                </a:lnTo>
                <a:lnTo>
                  <a:pt x="563109" y="45207"/>
                </a:lnTo>
                <a:lnTo>
                  <a:pt x="563109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D4FC3-419C-4D2F-B148-B4BCBD72D5A1}"/>
              </a:ext>
            </a:extLst>
          </p:cNvPr>
          <p:cNvGrpSpPr/>
          <p:nvPr/>
        </p:nvGrpSpPr>
        <p:grpSpPr>
          <a:xfrm>
            <a:off x="937764" y="1826004"/>
            <a:ext cx="4193197" cy="4732973"/>
            <a:chOff x="2139373" y="1568826"/>
            <a:chExt cx="4193197" cy="4732973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48B993E4-FC77-4F43-B0F1-E27D34C4822F}"/>
                </a:ext>
              </a:extLst>
            </p:cNvPr>
            <p:cNvSpPr/>
            <p:nvPr/>
          </p:nvSpPr>
          <p:spPr>
            <a:xfrm>
              <a:off x="2139373" y="1568826"/>
              <a:ext cx="4193197" cy="4732973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973">
                  <a:moveTo>
                    <a:pt x="2279716" y="2810605"/>
                  </a:moveTo>
                  <a:cubicBezTo>
                    <a:pt x="2279699" y="2813553"/>
                    <a:pt x="2293118" y="3074893"/>
                    <a:pt x="2357263" y="3138827"/>
                  </a:cubicBezTo>
                  <a:cubicBezTo>
                    <a:pt x="2421408" y="3202761"/>
                    <a:pt x="2602241" y="3253640"/>
                    <a:pt x="2817602" y="3293729"/>
                  </a:cubicBezTo>
                  <a:cubicBezTo>
                    <a:pt x="3120276" y="3327299"/>
                    <a:pt x="3353266" y="3509408"/>
                    <a:pt x="3694648" y="3319074"/>
                  </a:cubicBezTo>
                  <a:cubicBezTo>
                    <a:pt x="3836971" y="3193980"/>
                    <a:pt x="3740754" y="3068884"/>
                    <a:pt x="3739953" y="2864275"/>
                  </a:cubicBezTo>
                  <a:cubicBezTo>
                    <a:pt x="3775679" y="2764000"/>
                    <a:pt x="3886456" y="2820251"/>
                    <a:pt x="3894780" y="2718892"/>
                  </a:cubicBezTo>
                  <a:cubicBezTo>
                    <a:pt x="3894481" y="2664585"/>
                    <a:pt x="3872007" y="2666128"/>
                    <a:pt x="3849533" y="2632528"/>
                  </a:cubicBezTo>
                  <a:cubicBezTo>
                    <a:pt x="3878881" y="2600502"/>
                    <a:pt x="3931042" y="2591288"/>
                    <a:pt x="3937577" y="2536450"/>
                  </a:cubicBezTo>
                  <a:cubicBezTo>
                    <a:pt x="3940460" y="2477004"/>
                    <a:pt x="3869273" y="2411880"/>
                    <a:pt x="3870902" y="2327728"/>
                  </a:cubicBezTo>
                  <a:cubicBezTo>
                    <a:pt x="3906766" y="2247276"/>
                    <a:pt x="4161291" y="2258266"/>
                    <a:pt x="4193179" y="2118179"/>
                  </a:cubicBezTo>
                  <a:cubicBezTo>
                    <a:pt x="4196354" y="1985492"/>
                    <a:pt x="3794012" y="1785217"/>
                    <a:pt x="3777308" y="1501455"/>
                  </a:cubicBezTo>
                  <a:cubicBezTo>
                    <a:pt x="3788793" y="-20640"/>
                    <a:pt x="2469409" y="9939"/>
                    <a:pt x="2185723" y="398"/>
                  </a:cubicBezTo>
                  <a:cubicBezTo>
                    <a:pt x="1833552" y="-11446"/>
                    <a:pt x="986143" y="239133"/>
                    <a:pt x="734030" y="949751"/>
                  </a:cubicBezTo>
                  <a:cubicBezTo>
                    <a:pt x="415922" y="2117157"/>
                    <a:pt x="1089409" y="2189270"/>
                    <a:pt x="1201500" y="2874629"/>
                  </a:cubicBezTo>
                  <a:cubicBezTo>
                    <a:pt x="1152798" y="3891375"/>
                    <a:pt x="200250" y="4412473"/>
                    <a:pt x="0" y="4732973"/>
                  </a:cubicBezTo>
                </a:path>
              </a:pathLst>
            </a:custGeom>
            <a:ln w="38100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 Same Side Corner Rectangle 9">
              <a:extLst>
                <a:ext uri="{FF2B5EF4-FFF2-40B4-BE49-F238E27FC236}">
                  <a16:creationId xmlns:a16="http://schemas.microsoft.com/office/drawing/2014/main" id="{1B07C22F-15EE-4DC9-8029-DE016BC26505}"/>
                </a:ext>
              </a:extLst>
            </p:cNvPr>
            <p:cNvSpPr/>
            <p:nvPr/>
          </p:nvSpPr>
          <p:spPr>
            <a:xfrm rot="10800000">
              <a:off x="4326391" y="4080639"/>
              <a:ext cx="198721" cy="334249"/>
            </a:xfrm>
            <a:custGeom>
              <a:avLst/>
              <a:gdLst/>
              <a:ahLst/>
              <a:cxnLst/>
              <a:rect l="l" t="t" r="r" b="b"/>
              <a:pathLst>
                <a:path w="198721" h="334249">
                  <a:moveTo>
                    <a:pt x="198721" y="334249"/>
                  </a:moveTo>
                  <a:lnTo>
                    <a:pt x="0" y="334249"/>
                  </a:lnTo>
                  <a:lnTo>
                    <a:pt x="0" y="111716"/>
                  </a:lnTo>
                  <a:cubicBezTo>
                    <a:pt x="0" y="93424"/>
                    <a:pt x="14829" y="78595"/>
                    <a:pt x="33121" y="78595"/>
                  </a:cubicBezTo>
                  <a:lnTo>
                    <a:pt x="45876" y="78595"/>
                  </a:lnTo>
                  <a:lnTo>
                    <a:pt x="45876" y="17828"/>
                  </a:lnTo>
                  <a:cubicBezTo>
                    <a:pt x="45876" y="7982"/>
                    <a:pt x="53858" y="0"/>
                    <a:pt x="63704" y="0"/>
                  </a:cubicBezTo>
                  <a:lnTo>
                    <a:pt x="135016" y="0"/>
                  </a:lnTo>
                  <a:cubicBezTo>
                    <a:pt x="144862" y="0"/>
                    <a:pt x="152844" y="7982"/>
                    <a:pt x="152844" y="17828"/>
                  </a:cubicBezTo>
                  <a:lnTo>
                    <a:pt x="152844" y="78595"/>
                  </a:lnTo>
                  <a:lnTo>
                    <a:pt x="165600" y="78595"/>
                  </a:lnTo>
                  <a:cubicBezTo>
                    <a:pt x="183892" y="78595"/>
                    <a:pt x="198721" y="93424"/>
                    <a:pt x="198721" y="111716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C71C3A-7A7A-471A-BAFA-1D0D2B94677F}"/>
              </a:ext>
            </a:extLst>
          </p:cNvPr>
          <p:cNvGrpSpPr/>
          <p:nvPr/>
        </p:nvGrpSpPr>
        <p:grpSpPr>
          <a:xfrm>
            <a:off x="2571730" y="2390033"/>
            <a:ext cx="1274175" cy="2088232"/>
            <a:chOff x="3773339" y="2132856"/>
            <a:chExt cx="1274175" cy="2088232"/>
          </a:xfrm>
        </p:grpSpPr>
        <p:pic>
          <p:nvPicPr>
            <p:cNvPr id="11" name="그림 5">
              <a:extLst>
                <a:ext uri="{FF2B5EF4-FFF2-40B4-BE49-F238E27FC236}">
                  <a16:creationId xmlns:a16="http://schemas.microsoft.com/office/drawing/2014/main" id="{47A4A3A8-9075-4E86-830B-480E35E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339" y="2132856"/>
              <a:ext cx="1274175" cy="20882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7222E5-70CB-4706-B3FC-88E3A5DFA941}"/>
                </a:ext>
              </a:extLst>
            </p:cNvPr>
            <p:cNvSpPr/>
            <p:nvPr/>
          </p:nvSpPr>
          <p:spPr>
            <a:xfrm>
              <a:off x="4008346" y="2446798"/>
              <a:ext cx="831717" cy="12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27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Oval 1">
            <a:extLst>
              <a:ext uri="{FF2B5EF4-FFF2-40B4-BE49-F238E27FC236}">
                <a16:creationId xmlns:a16="http://schemas.microsoft.com/office/drawing/2014/main" id="{158A0C44-AD31-4844-B4D3-EAD6520623A5}"/>
              </a:ext>
            </a:extLst>
          </p:cNvPr>
          <p:cNvSpPr/>
          <p:nvPr/>
        </p:nvSpPr>
        <p:spPr>
          <a:xfrm>
            <a:off x="2926978" y="2956652"/>
            <a:ext cx="592928" cy="718651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576AEE-CD7A-4750-821D-22B9A63C1961}"/>
              </a:ext>
            </a:extLst>
          </p:cNvPr>
          <p:cNvGrpSpPr/>
          <p:nvPr/>
        </p:nvGrpSpPr>
        <p:grpSpPr>
          <a:xfrm>
            <a:off x="5566794" y="1995163"/>
            <a:ext cx="4644010" cy="671824"/>
            <a:chOff x="-475010" y="1129567"/>
            <a:chExt cx="4241713" cy="671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8BB44E-DC7C-4595-8DC0-51F2C42D4383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8F2695-E80E-4893-8D9A-06FBF93E52F9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4104DC-2DE3-4350-A818-087DA38F7BBA}"/>
              </a:ext>
            </a:extLst>
          </p:cNvPr>
          <p:cNvGrpSpPr/>
          <p:nvPr/>
        </p:nvGrpSpPr>
        <p:grpSpPr>
          <a:xfrm>
            <a:off x="5998841" y="2998308"/>
            <a:ext cx="4643493" cy="671824"/>
            <a:chOff x="-475010" y="1129567"/>
            <a:chExt cx="3585914" cy="6718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89F82C-AF1F-4BF5-A9CA-999765295395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366829-F8C6-4681-8802-08A648EC46E3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029A5-A72A-4274-9CF0-5796C1747A51}"/>
              </a:ext>
            </a:extLst>
          </p:cNvPr>
          <p:cNvGrpSpPr/>
          <p:nvPr/>
        </p:nvGrpSpPr>
        <p:grpSpPr>
          <a:xfrm>
            <a:off x="6286874" y="4001455"/>
            <a:ext cx="4644010" cy="671824"/>
            <a:chOff x="-475010" y="1129567"/>
            <a:chExt cx="4241713" cy="6718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D54192-21E7-4269-9E02-97486A1D8AC6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52ECA0-3D45-4FF9-8E9C-788F7E57939C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290413-FAB0-4FBE-81E5-71B124FE8B69}"/>
              </a:ext>
            </a:extLst>
          </p:cNvPr>
          <p:cNvGrpSpPr/>
          <p:nvPr/>
        </p:nvGrpSpPr>
        <p:grpSpPr>
          <a:xfrm>
            <a:off x="5782818" y="5004601"/>
            <a:ext cx="4644010" cy="671824"/>
            <a:chOff x="-475010" y="1129567"/>
            <a:chExt cx="4241713" cy="671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50945-409B-496E-AF5D-CCD60EF55195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EBC90-9DB7-4358-9AD0-B26E9C60848C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35AAA2B-667A-4857-8351-8F257BF0BD97}"/>
              </a:ext>
            </a:extLst>
          </p:cNvPr>
          <p:cNvSpPr/>
          <p:nvPr/>
        </p:nvSpPr>
        <p:spPr>
          <a:xfrm>
            <a:off x="6437272" y="535457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9FFE91-8158-416F-BB1D-206AE6F33984}"/>
              </a:ext>
            </a:extLst>
          </p:cNvPr>
          <p:cNvSpPr/>
          <p:nvPr/>
        </p:nvSpPr>
        <p:spPr>
          <a:xfrm>
            <a:off x="6456907" y="1841864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AE79D7-1002-45DA-9A86-D2B8CE611069}"/>
              </a:ext>
            </a:extLst>
          </p:cNvPr>
          <p:cNvSpPr/>
          <p:nvPr/>
        </p:nvSpPr>
        <p:spPr>
          <a:xfrm>
            <a:off x="7440634" y="2920491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0BDC61-3834-4E3A-AC07-EBFEC977684D}"/>
              </a:ext>
            </a:extLst>
          </p:cNvPr>
          <p:cNvSpPr/>
          <p:nvPr/>
        </p:nvSpPr>
        <p:spPr>
          <a:xfrm>
            <a:off x="7449862" y="41408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5E15D1F9-5473-4CBE-BD89-9FEC99C4797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16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C06D8131-D97E-41C4-994A-33C630CDEDED}"/>
              </a:ext>
            </a:extLst>
          </p:cNvPr>
          <p:cNvGrpSpPr/>
          <p:nvPr/>
        </p:nvGrpSpPr>
        <p:grpSpPr>
          <a:xfrm>
            <a:off x="1151981" y="2272394"/>
            <a:ext cx="2418299" cy="2827747"/>
            <a:chOff x="1989012" y="2175681"/>
            <a:chExt cx="2165302" cy="282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7D908A-36EA-496A-8D94-AF7DC3FB67D4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5DCB59-B472-4C67-8287-081F5DB1BCC6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858EA-826C-407A-8B6C-F2209AD04328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B6D7D3-5C91-4D60-8E38-BDCF1F6B9F0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DFF94-41AE-4E2C-A813-B784356E6A0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DFF808-7742-4324-B770-C26454320738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636D71C3-775A-4F06-991E-02A7BE158778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7F8D56-26BD-4C22-A138-D6A3A455E228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28720-CA5B-4D16-8AE0-CFDF79167DA1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A12DE2-A587-44D8-9F4E-6D6D067F4180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B7787FD8-E329-4057-B30B-0021A2DC2FC1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394ADE-EA93-4846-8A94-F825268D9412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3ED82A-758A-47B0-9E0D-6EAC8D5E5299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23E1BE-57F2-48DC-8CD4-6DD73AF036AE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8908A21D-A050-43EB-8E09-1F960D8DD22B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6837C9-8DE8-4913-AC9B-253FB7AEAE88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52D866-EBEB-4866-82F7-7C76C1C55ED0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281E34-7DDC-4A0D-9E48-227F2BB1AD7C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D3FB6BFF-1DB4-46A5-8566-7FAEC212D9DA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17F3BA-5A50-48AC-B6D2-1A23D6BD89A4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DBA130-DF25-4E9C-89E4-780C6365848D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13410DAA-6BB5-4163-8368-AEB2162422C2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33891A-6938-44F8-BF3B-7DFA11A0001C}"/>
              </a:ext>
            </a:extLst>
          </p:cNvPr>
          <p:cNvSpPr/>
          <p:nvPr/>
        </p:nvSpPr>
        <p:spPr>
          <a:xfrm>
            <a:off x="7628433" y="3087595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542EFEC0-C569-42E9-9CE9-E56BBC07A82C}"/>
              </a:ext>
            </a:extLst>
          </p:cNvPr>
          <p:cNvSpPr/>
          <p:nvPr/>
        </p:nvSpPr>
        <p:spPr>
          <a:xfrm>
            <a:off x="6639201" y="201980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C7E27FCE-B4C1-4749-9B6F-BC5A3574F96D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32ECEBB5-A9C7-459B-8157-21960F9AFF97}"/>
              </a:ext>
            </a:extLst>
          </p:cNvPr>
          <p:cNvSpPr/>
          <p:nvPr/>
        </p:nvSpPr>
        <p:spPr>
          <a:xfrm>
            <a:off x="7578701" y="4278904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D17EB-C042-42F1-92A2-FED0B30BD8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1C3B51-912E-401A-94E2-F5E3B53EA3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8147AB-9069-4DC9-805F-BD6D0198EF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025F40F-84EF-4E66-BF33-AAC0C6FABF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9AD56BF-68F0-4ECD-A2F1-CA309E69A0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B07A80-6D2E-42B5-BA30-141969BD031E}"/>
              </a:ext>
            </a:extLst>
          </p:cNvPr>
          <p:cNvGrpSpPr/>
          <p:nvPr/>
        </p:nvGrpSpPr>
        <p:grpSpPr>
          <a:xfrm>
            <a:off x="1994058" y="4428547"/>
            <a:ext cx="8203884" cy="1923163"/>
            <a:chOff x="381853" y="4955396"/>
            <a:chExt cx="11336613" cy="149187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671BAF2-3664-4224-B9D9-FDA1B87C1D57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C10F626-AFB1-4254-BDEE-E5C2076848D0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437FCD-66D7-4798-8487-E1F91316B500}"/>
              </a:ext>
            </a:extLst>
          </p:cNvPr>
          <p:cNvSpPr/>
          <p:nvPr/>
        </p:nvSpPr>
        <p:spPr>
          <a:xfrm>
            <a:off x="503345" y="2217861"/>
            <a:ext cx="2709253" cy="316832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218057">
                <a:moveTo>
                  <a:pt x="1862820" y="3213292"/>
                </a:moveTo>
                <a:cubicBezTo>
                  <a:pt x="1354820" y="3235517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867609" y="1669077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3729A4-70F0-4A8B-BD9B-0F443B58AF37}"/>
              </a:ext>
            </a:extLst>
          </p:cNvPr>
          <p:cNvSpPr/>
          <p:nvPr/>
        </p:nvSpPr>
        <p:spPr>
          <a:xfrm flipH="1">
            <a:off x="9152526" y="2541730"/>
            <a:ext cx="2707886" cy="2800330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7886" h="2928436">
                <a:moveTo>
                  <a:pt x="1688711" y="2927451"/>
                </a:moveTo>
                <a:cubicBezTo>
                  <a:pt x="1180711" y="2949676"/>
                  <a:pt x="272661" y="2590901"/>
                  <a:pt x="88511" y="2375001"/>
                </a:cubicBezTo>
                <a:cubicBezTo>
                  <a:pt x="-321064" y="1959076"/>
                  <a:pt x="802886" y="2105126"/>
                  <a:pt x="1174361" y="1841601"/>
                </a:cubicBezTo>
                <a:cubicBezTo>
                  <a:pt x="1529961" y="1546326"/>
                  <a:pt x="761611" y="993876"/>
                  <a:pt x="1088636" y="755751"/>
                </a:cubicBezTo>
                <a:cubicBezTo>
                  <a:pt x="1291836" y="622401"/>
                  <a:pt x="1504561" y="539060"/>
                  <a:pt x="1879211" y="508101"/>
                </a:cubicBezTo>
                <a:cubicBezTo>
                  <a:pt x="2199886" y="466329"/>
                  <a:pt x="2453886" y="549275"/>
                  <a:pt x="270788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FD34E1-02AB-4B3B-8B2E-60D207CCC8A0}"/>
              </a:ext>
            </a:extLst>
          </p:cNvPr>
          <p:cNvGrpSpPr/>
          <p:nvPr/>
        </p:nvGrpSpPr>
        <p:grpSpPr>
          <a:xfrm rot="19591271">
            <a:off x="8580919" y="1689251"/>
            <a:ext cx="614009" cy="1057220"/>
            <a:chOff x="6231659" y="1257727"/>
            <a:chExt cx="1207366" cy="2078880"/>
          </a:xfrm>
        </p:grpSpPr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D1F9C768-4FC1-4A86-A0AC-2AA418A09B15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1644AD-B8D6-4A9C-80E1-1AF04288AF15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6C2D62-3A44-454B-BC25-529B3A73941C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091D4D-BA4E-4558-A09C-F1F7C840002F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FECA76-788E-4EBB-9FA6-33174D128868}"/>
              </a:ext>
            </a:extLst>
          </p:cNvPr>
          <p:cNvGrpSpPr/>
          <p:nvPr/>
        </p:nvGrpSpPr>
        <p:grpSpPr>
          <a:xfrm rot="1441980" flipH="1">
            <a:off x="3147761" y="1231402"/>
            <a:ext cx="611355" cy="1063441"/>
            <a:chOff x="6236878" y="1245493"/>
            <a:chExt cx="1202147" cy="2091114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A064FD9E-40FA-460F-ABAA-39586C8149FC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2B2A5AC-AD97-4532-A29C-21BD39D2C1A7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1C019D0-39AD-4CAC-A723-A038E887E371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0F4521C-FF20-42CF-AAE0-91FD3A774935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B7CAC7-4328-47D5-8583-96E135075561}"/>
              </a:ext>
            </a:extLst>
          </p:cNvPr>
          <p:cNvSpPr txBox="1"/>
          <p:nvPr/>
        </p:nvSpPr>
        <p:spPr>
          <a:xfrm>
            <a:off x="3074221" y="2522760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A5090-CCE4-40E2-814F-398BBEBFAEAD}"/>
              </a:ext>
            </a:extLst>
          </p:cNvPr>
          <p:cNvSpPr txBox="1"/>
          <p:nvPr/>
        </p:nvSpPr>
        <p:spPr>
          <a:xfrm>
            <a:off x="5732297" y="2322706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8C764-F2EC-4E0D-8F28-2464F3B2943C}"/>
              </a:ext>
            </a:extLst>
          </p:cNvPr>
          <p:cNvSpPr txBox="1"/>
          <p:nvPr/>
        </p:nvSpPr>
        <p:spPr>
          <a:xfrm>
            <a:off x="4024003" y="640537"/>
            <a:ext cx="42854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0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75FAA-014C-4F94-BB33-E2DD44A82F33}"/>
              </a:ext>
            </a:extLst>
          </p:cNvPr>
          <p:cNvSpPr txBox="1"/>
          <p:nvPr/>
        </p:nvSpPr>
        <p:spPr>
          <a:xfrm>
            <a:off x="4024003" y="1391203"/>
            <a:ext cx="42854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0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40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4586</Words>
  <Application>Microsoft Office PowerPoint</Application>
  <PresentationFormat>Widescreen</PresentationFormat>
  <Paragraphs>585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54</cp:revision>
  <dcterms:created xsi:type="dcterms:W3CDTF">2020-01-20T05:08:25Z</dcterms:created>
  <dcterms:modified xsi:type="dcterms:W3CDTF">2020-09-08T01:07:11Z</dcterms:modified>
</cp:coreProperties>
</file>