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9" y="268614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63888" y="171055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127776" y="4443958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2014-05-27T08:33:43Z</dcterms:modified>
</cp:coreProperties>
</file>