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2" r:id="rId4"/>
    <p:sldId id="354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6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E9-41A4-A288-E5DF75FCF6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E9-41A4-A288-E5DF75FCF6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808256"/>
        <c:axId val="191810176"/>
      </c:lineChart>
      <c:catAx>
        <c:axId val="191808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91810176"/>
        <c:crosses val="autoZero"/>
        <c:auto val="1"/>
        <c:lblAlgn val="ctr"/>
        <c:lblOffset val="100"/>
        <c:noMultiLvlLbl val="0"/>
      </c:catAx>
      <c:valAx>
        <c:axId val="191810176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91808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26135C-08ED-4CBB-A113-527CDFCEA14B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E62AE-A249-4D6A-B9A5-A315F2CCF797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5B2C6-1DCE-49DF-9825-D42EEE7D750C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F43A1ED7-4953-4724-B2B6-9B5DE9AD65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6CD5A9F-F718-4B47-8001-20B00EE535FC}"/>
              </a:ext>
            </a:extLst>
          </p:cNvPr>
          <p:cNvSpPr/>
          <p:nvPr userDrawn="1"/>
        </p:nvSpPr>
        <p:spPr>
          <a:xfrm>
            <a:off x="7180382" y="5929256"/>
            <a:ext cx="5085794" cy="5151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64D9F3-17EE-43A0-A442-CA964B901A85}"/>
              </a:ext>
            </a:extLst>
          </p:cNvPr>
          <p:cNvGrpSpPr/>
          <p:nvPr userDrawn="1"/>
        </p:nvGrpSpPr>
        <p:grpSpPr>
          <a:xfrm>
            <a:off x="7965993" y="1722699"/>
            <a:ext cx="3309288" cy="446414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69A6389-D871-4A37-964D-D3D7AB94556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673EBA-A50A-480F-9D66-DEE5687888A8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142DBEE-DBE6-45E3-B2EE-BD0A2D647A2E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D76476F-43A3-46B5-AB1C-E6767C47C8B3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24981E-3E69-4ACA-BD7A-90DAB85C8A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6D8538-9147-4DF3-BDE9-99232B7E894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E303F61-6C0D-4DD9-80A8-69E45E5E33CC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694E4D-7D41-457A-BFB7-DB621CA180FC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602311-8D00-411C-8E89-32FF677BD3F7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DD2738-7260-4A47-9292-185B42B2725B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7A3C7DBD-4B19-4C8B-BD29-BB63E7F017F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69315" y="2050683"/>
            <a:ext cx="2912347" cy="3731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43F2186-E302-48DC-A8A5-3CD8D9F8B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0500FF89-23B5-4899-BE1F-B69050163A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38350" y="0"/>
            <a:ext cx="40576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5F52CE-2B81-46BC-82A2-21FB1BC488F5}"/>
              </a:ext>
            </a:extLst>
          </p:cNvPr>
          <p:cNvSpPr/>
          <p:nvPr userDrawn="1"/>
        </p:nvSpPr>
        <p:spPr>
          <a:xfrm>
            <a:off x="0" y="0"/>
            <a:ext cx="20383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7569A04E-F577-4213-87D1-4582DD97768F}"/>
              </a:ext>
            </a:extLst>
          </p:cNvPr>
          <p:cNvSpPr/>
          <p:nvPr userDrawn="1"/>
        </p:nvSpPr>
        <p:spPr>
          <a:xfrm>
            <a:off x="320352" y="6009411"/>
            <a:ext cx="5940052" cy="6017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F86867-2FAD-4FC8-867C-52A6C838E2F0}"/>
              </a:ext>
            </a:extLst>
          </p:cNvPr>
          <p:cNvGrpSpPr/>
          <p:nvPr userDrawn="1"/>
        </p:nvGrpSpPr>
        <p:grpSpPr>
          <a:xfrm>
            <a:off x="869102" y="3666194"/>
            <a:ext cx="4848059" cy="266368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011D7B1-46A8-4B93-B294-AB0E456FA6D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4674504-72C3-4D9B-8937-B7A39EE1597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73EF149-DC47-4518-96BE-908ACE5B2D7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5D678E-A444-4507-AFD8-2F80ADB4E45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087C00-024B-4C7F-8A91-FF202C733F8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562F6F-B281-4E76-96C4-83EFC0FF54E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2B2D03C-0E22-47BE-A9C1-17C9B025AC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8DDF151-6242-4C4D-9894-B096987816C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95C6E5-74DA-4CD1-BE90-9E7AFCADC45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45332B0-8124-4928-9145-5257829ED9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38C2664-3E04-4A31-A30C-7499F1DABBE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FAAA1F-80F2-4F06-9E08-5EE7CC0E8AF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0CBEB81-E1A2-4D39-9013-ED43EFA8EB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527619" y="3799347"/>
            <a:ext cx="3540342" cy="2191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BDCB275-296E-43B0-B18C-F7275976A48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1792223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B607A-7F53-481C-BB55-55C78BA1AD6C}"/>
              </a:ext>
            </a:extLst>
          </p:cNvPr>
          <p:cNvSpPr/>
          <p:nvPr userDrawn="1"/>
        </p:nvSpPr>
        <p:spPr>
          <a:xfrm>
            <a:off x="2630921" y="1787411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467F40C9-989E-47A5-B800-F6375EAAFA45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58709" y="1792223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7EF08-C96C-41C3-A803-A8E81CACD596}"/>
              </a:ext>
            </a:extLst>
          </p:cNvPr>
          <p:cNvSpPr/>
          <p:nvPr userDrawn="1"/>
        </p:nvSpPr>
        <p:spPr>
          <a:xfrm>
            <a:off x="6086497" y="1787411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4F0F785-17C4-4E46-9A79-84751DD29CA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4285" y="1792223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F34B5-4F48-4874-BE9D-CBA98193C587}"/>
              </a:ext>
            </a:extLst>
          </p:cNvPr>
          <p:cNvSpPr/>
          <p:nvPr userDrawn="1"/>
        </p:nvSpPr>
        <p:spPr>
          <a:xfrm>
            <a:off x="9542072" y="1787411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F151292A-A328-40A6-ABD1-A73E114D7BCA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9541435" y="400046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40B435-82F3-4197-8E82-912E1F28C593}"/>
              </a:ext>
            </a:extLst>
          </p:cNvPr>
          <p:cNvSpPr/>
          <p:nvPr userDrawn="1"/>
        </p:nvSpPr>
        <p:spPr>
          <a:xfrm>
            <a:off x="902921" y="3990844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19709F72-4285-4626-9261-9DC7E66C205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2630709" y="3995656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825A1-59E2-44A9-95B7-6AC7D95C9E72}"/>
              </a:ext>
            </a:extLst>
          </p:cNvPr>
          <p:cNvSpPr/>
          <p:nvPr userDrawn="1"/>
        </p:nvSpPr>
        <p:spPr>
          <a:xfrm>
            <a:off x="4358497" y="3990844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B4DE102-538D-4221-81DD-3B6A54C5FA25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086285" y="3995656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CC35CF-F6F8-44EA-81C0-C116DDD130E1}"/>
              </a:ext>
            </a:extLst>
          </p:cNvPr>
          <p:cNvSpPr/>
          <p:nvPr userDrawn="1"/>
        </p:nvSpPr>
        <p:spPr>
          <a:xfrm>
            <a:off x="7814072" y="3990844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1EC9BC-0799-46BD-9378-0B95A5781582}"/>
              </a:ext>
            </a:extLst>
          </p:cNvPr>
          <p:cNvSpPr/>
          <p:nvPr userDrawn="1"/>
        </p:nvSpPr>
        <p:spPr>
          <a:xfrm>
            <a:off x="826852" y="0"/>
            <a:ext cx="4562272" cy="4173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9C132-0EA5-43C2-B798-0B004993B4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A7C6B2FE-17F7-485E-B22D-E4EEB4AB55A8}"/>
              </a:ext>
            </a:extLst>
          </p:cNvPr>
          <p:cNvSpPr/>
          <p:nvPr userDrawn="1"/>
        </p:nvSpPr>
        <p:spPr>
          <a:xfrm>
            <a:off x="6096000" y="1134290"/>
            <a:ext cx="5529944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968FF8-9F9B-469A-A570-1DE2141AB91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99269" y="-1"/>
            <a:ext cx="3017520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22D1A9E3-4225-44AE-BA52-1E452D87F5B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5211" y="659332"/>
            <a:ext cx="4380956" cy="5840819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44431" y="6180387"/>
            <a:ext cx="52948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44431" y="3202577"/>
            <a:ext cx="529481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Question Mark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44431" y="5782904"/>
            <a:ext cx="529481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9999871" y="320372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6786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4211F4-61D2-4021-BCD9-78EAB4CAF115}"/>
              </a:ext>
            </a:extLst>
          </p:cNvPr>
          <p:cNvSpPr/>
          <p:nvPr/>
        </p:nvSpPr>
        <p:spPr>
          <a:xfrm>
            <a:off x="4193454" y="3145640"/>
            <a:ext cx="1658427" cy="1658427"/>
          </a:xfrm>
          <a:prstGeom prst="ellipse">
            <a:avLst/>
          </a:prstGeom>
          <a:solidFill>
            <a:schemeClr val="bg1"/>
          </a:solidFill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9F71A1-29E8-4909-9A00-8F6C48C7983C}"/>
              </a:ext>
            </a:extLst>
          </p:cNvPr>
          <p:cNvSpPr/>
          <p:nvPr/>
        </p:nvSpPr>
        <p:spPr>
          <a:xfrm>
            <a:off x="6231331" y="3080644"/>
            <a:ext cx="1658427" cy="1658427"/>
          </a:xfrm>
          <a:prstGeom prst="ellipse">
            <a:avLst/>
          </a:prstGeom>
          <a:solidFill>
            <a:schemeClr val="bg1"/>
          </a:solidFill>
          <a:ln w="698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FEEA90-7D31-42AD-8EB1-8B3D1D1C4B5C}"/>
              </a:ext>
            </a:extLst>
          </p:cNvPr>
          <p:cNvGrpSpPr/>
          <p:nvPr/>
        </p:nvGrpSpPr>
        <p:grpSpPr>
          <a:xfrm>
            <a:off x="735820" y="3499236"/>
            <a:ext cx="1989414" cy="863315"/>
            <a:chOff x="993672" y="3698889"/>
            <a:chExt cx="1998939" cy="8633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ADBC1E-5980-4D31-9BA8-DE0E2BB3CB5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6BBF93-8F9A-4902-9E42-CCDD8E885BF7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E10844-3280-426C-ABAD-53017362AA2D}"/>
              </a:ext>
            </a:extLst>
          </p:cNvPr>
          <p:cNvGrpSpPr/>
          <p:nvPr/>
        </p:nvGrpSpPr>
        <p:grpSpPr>
          <a:xfrm>
            <a:off x="1801180" y="1826860"/>
            <a:ext cx="1989414" cy="863315"/>
            <a:chOff x="993672" y="3698889"/>
            <a:chExt cx="1998939" cy="863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949EE6-5D6F-4360-896D-D503DA892144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EB78B8-FC79-4C3D-881E-2DB102CF67AE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2A1963-95A2-4BA8-96EB-BF4AB18EDFC4}"/>
              </a:ext>
            </a:extLst>
          </p:cNvPr>
          <p:cNvGrpSpPr/>
          <p:nvPr/>
        </p:nvGrpSpPr>
        <p:grpSpPr>
          <a:xfrm>
            <a:off x="6564804" y="1963022"/>
            <a:ext cx="1989414" cy="863315"/>
            <a:chOff x="993672" y="3698889"/>
            <a:chExt cx="1998939" cy="8633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5DCB69-F304-426E-9607-7DC01D006C5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59111-CD33-46E6-9751-9875E66E53EB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E88908-4E3A-49F3-B5FB-C54417FF6D13}"/>
              </a:ext>
            </a:extLst>
          </p:cNvPr>
          <p:cNvGrpSpPr/>
          <p:nvPr/>
        </p:nvGrpSpPr>
        <p:grpSpPr>
          <a:xfrm>
            <a:off x="9345648" y="3499236"/>
            <a:ext cx="1989414" cy="863315"/>
            <a:chOff x="993672" y="3698889"/>
            <a:chExt cx="1998939" cy="8633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3F0410-1032-47A3-8F26-2D6D5E44B23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CE181A-44DC-463F-A833-F21D39F677CE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FF5AEF-51C9-4B23-B6AF-2F6941AFEF98}"/>
              </a:ext>
            </a:extLst>
          </p:cNvPr>
          <p:cNvGrpSpPr/>
          <p:nvPr/>
        </p:nvGrpSpPr>
        <p:grpSpPr>
          <a:xfrm>
            <a:off x="8265500" y="5178944"/>
            <a:ext cx="1989414" cy="863315"/>
            <a:chOff x="993672" y="3698889"/>
            <a:chExt cx="1998939" cy="863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8B0E3F-953F-4220-B026-FB325E784928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F08BEC-A745-4308-904B-BDDD8FDDD35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0A0635-E8C8-4C5C-AB95-FD373E1D4076}"/>
              </a:ext>
            </a:extLst>
          </p:cNvPr>
          <p:cNvGrpSpPr/>
          <p:nvPr/>
        </p:nvGrpSpPr>
        <p:grpSpPr>
          <a:xfrm>
            <a:off x="3533700" y="5044582"/>
            <a:ext cx="1989414" cy="863315"/>
            <a:chOff x="993672" y="3698889"/>
            <a:chExt cx="1998939" cy="863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B6CF8F-F21A-4D3A-948E-42E553EB450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14730C-ED5A-4584-890F-514D8D25198C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12B2FC-F1B0-4FF0-A8D9-36EA465B6361}"/>
              </a:ext>
            </a:extLst>
          </p:cNvPr>
          <p:cNvGrpSpPr/>
          <p:nvPr/>
        </p:nvGrpSpPr>
        <p:grpSpPr>
          <a:xfrm>
            <a:off x="5620234" y="2825746"/>
            <a:ext cx="3626859" cy="3150287"/>
            <a:chOff x="5620234" y="2825746"/>
            <a:chExt cx="3626859" cy="3150287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ED9709A2-D804-41EB-8D96-73E040D649AB}"/>
                </a:ext>
              </a:extLst>
            </p:cNvPr>
            <p:cNvSpPr/>
            <p:nvPr/>
          </p:nvSpPr>
          <p:spPr>
            <a:xfrm rot="10800000">
              <a:off x="5987685" y="2825746"/>
              <a:ext cx="2146665" cy="2146665"/>
            </a:xfrm>
            <a:prstGeom prst="blockArc">
              <a:avLst>
                <a:gd name="adj1" fmla="val 10800000"/>
                <a:gd name="adj2" fmla="val 21566081"/>
                <a:gd name="adj3" fmla="val 50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77CED6-ABFC-4A75-AB4B-73DE263C6BCD}"/>
                </a:ext>
              </a:extLst>
            </p:cNvPr>
            <p:cNvCxnSpPr/>
            <p:nvPr/>
          </p:nvCxnSpPr>
          <p:spPr>
            <a:xfrm rot="10800000" flipH="1">
              <a:off x="8059093" y="3937177"/>
              <a:ext cx="468000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AB27BE-D31A-4B6B-9DC8-A3D383254529}"/>
                </a:ext>
              </a:extLst>
            </p:cNvPr>
            <p:cNvCxnSpPr>
              <a:cxnSpLocks/>
            </p:cNvCxnSpPr>
            <p:nvPr/>
          </p:nvCxnSpPr>
          <p:spPr>
            <a:xfrm>
              <a:off x="7409892" y="4865550"/>
              <a:ext cx="185166" cy="43040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194ACE-E8EE-4AA4-AF88-06DA2EE4B8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6554" y="4739070"/>
              <a:ext cx="290800" cy="3931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F424F19-59D5-4B94-AC0A-A61106670ACB}"/>
                </a:ext>
              </a:extLst>
            </p:cNvPr>
            <p:cNvSpPr/>
            <p:nvPr/>
          </p:nvSpPr>
          <p:spPr>
            <a:xfrm>
              <a:off x="8527093" y="3578430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CAA609F-B017-4FBB-9AD4-14E48D48FA0A}"/>
                </a:ext>
              </a:extLst>
            </p:cNvPr>
            <p:cNvSpPr/>
            <p:nvPr/>
          </p:nvSpPr>
          <p:spPr>
            <a:xfrm>
              <a:off x="7405675" y="5256033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5B39BA-6B67-4BB9-BA7C-7A9AC8626A8B}"/>
                </a:ext>
              </a:extLst>
            </p:cNvPr>
            <p:cNvSpPr/>
            <p:nvPr/>
          </p:nvSpPr>
          <p:spPr>
            <a:xfrm>
              <a:off x="5620234" y="5116238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그룹 8">
            <a:extLst>
              <a:ext uri="{FF2B5EF4-FFF2-40B4-BE49-F238E27FC236}">
                <a16:creationId xmlns:a16="http://schemas.microsoft.com/office/drawing/2014/main" id="{29A7E3F0-6BB0-49A0-821F-9E4DBBB4ACCC}"/>
              </a:ext>
            </a:extLst>
          </p:cNvPr>
          <p:cNvGrpSpPr/>
          <p:nvPr/>
        </p:nvGrpSpPr>
        <p:grpSpPr>
          <a:xfrm>
            <a:off x="2825067" y="1898516"/>
            <a:ext cx="3630932" cy="3132329"/>
            <a:chOff x="2825067" y="1916099"/>
            <a:chExt cx="3630932" cy="3132329"/>
          </a:xfrm>
        </p:grpSpPr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EEA6011F-0832-4F68-AE72-55EB57019065}"/>
                </a:ext>
              </a:extLst>
            </p:cNvPr>
            <p:cNvSpPr/>
            <p:nvPr/>
          </p:nvSpPr>
          <p:spPr>
            <a:xfrm>
              <a:off x="3949335" y="2901763"/>
              <a:ext cx="2146665" cy="2146665"/>
            </a:xfrm>
            <a:prstGeom prst="blockArc">
              <a:avLst>
                <a:gd name="adj1" fmla="val 10800000"/>
                <a:gd name="adj2" fmla="val 21566081"/>
                <a:gd name="adj3" fmla="val 50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A37696-CDA9-4880-9AE4-604B05392806}"/>
                </a:ext>
              </a:extLst>
            </p:cNvPr>
            <p:cNvCxnSpPr/>
            <p:nvPr/>
          </p:nvCxnSpPr>
          <p:spPr>
            <a:xfrm flipH="1">
              <a:off x="3556594" y="3936996"/>
              <a:ext cx="468000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3357F0-0E76-452A-A882-C7891CCBE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7548" y="2598807"/>
              <a:ext cx="149392" cy="41808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5BD700-C1D7-4426-A256-1BC2176D6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689" y="2725009"/>
              <a:ext cx="288000" cy="43200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DD42F6-1AD7-4C5B-9927-AE42D6DA03D2}"/>
                </a:ext>
              </a:extLst>
            </p:cNvPr>
            <p:cNvSpPr/>
            <p:nvPr/>
          </p:nvSpPr>
          <p:spPr>
            <a:xfrm>
              <a:off x="2825067" y="3556662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DF083F3-0342-400B-B329-66069B7E9506}"/>
                </a:ext>
              </a:extLst>
            </p:cNvPr>
            <p:cNvSpPr/>
            <p:nvPr/>
          </p:nvSpPr>
          <p:spPr>
            <a:xfrm>
              <a:off x="3949335" y="1916099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0FAB8D-13DF-4BEE-935F-8D5395AEEFF2}"/>
                </a:ext>
              </a:extLst>
            </p:cNvPr>
            <p:cNvSpPr/>
            <p:nvPr/>
          </p:nvSpPr>
          <p:spPr>
            <a:xfrm>
              <a:off x="5735999" y="2052993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Rectangle 9">
            <a:extLst>
              <a:ext uri="{FF2B5EF4-FFF2-40B4-BE49-F238E27FC236}">
                <a16:creationId xmlns:a16="http://schemas.microsoft.com/office/drawing/2014/main" id="{8B60E47A-B086-4297-9C84-3716E3A723B0}"/>
              </a:ext>
            </a:extLst>
          </p:cNvPr>
          <p:cNvSpPr/>
          <p:nvPr/>
        </p:nvSpPr>
        <p:spPr>
          <a:xfrm>
            <a:off x="4781415" y="3690719"/>
            <a:ext cx="519741" cy="51889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30">
            <a:extLst>
              <a:ext uri="{FF2B5EF4-FFF2-40B4-BE49-F238E27FC236}">
                <a16:creationId xmlns:a16="http://schemas.microsoft.com/office/drawing/2014/main" id="{94A9C321-01F3-418E-B5BE-3DBB92A941C0}"/>
              </a:ext>
            </a:extLst>
          </p:cNvPr>
          <p:cNvSpPr/>
          <p:nvPr/>
        </p:nvSpPr>
        <p:spPr>
          <a:xfrm>
            <a:off x="6800228" y="3662807"/>
            <a:ext cx="516551" cy="51889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Parallelogram 15">
            <a:extLst>
              <a:ext uri="{FF2B5EF4-FFF2-40B4-BE49-F238E27FC236}">
                <a16:creationId xmlns:a16="http://schemas.microsoft.com/office/drawing/2014/main" id="{2E718987-D297-49AF-9CDE-BEB5FBFBDE56}"/>
              </a:ext>
            </a:extLst>
          </p:cNvPr>
          <p:cNvSpPr/>
          <p:nvPr/>
        </p:nvSpPr>
        <p:spPr>
          <a:xfrm flipH="1">
            <a:off x="3002708" y="3710050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D62A084E-07F3-435D-8D75-3B5CF9685018}"/>
              </a:ext>
            </a:extLst>
          </p:cNvPr>
          <p:cNvSpPr/>
          <p:nvPr/>
        </p:nvSpPr>
        <p:spPr>
          <a:xfrm>
            <a:off x="5802298" y="5337978"/>
            <a:ext cx="355874" cy="297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F1F09C59-D585-4AC7-94D3-D1DB8C4F5EE4}"/>
              </a:ext>
            </a:extLst>
          </p:cNvPr>
          <p:cNvSpPr>
            <a:spLocks noChangeAspect="1"/>
          </p:cNvSpPr>
          <p:nvPr/>
        </p:nvSpPr>
        <p:spPr>
          <a:xfrm>
            <a:off x="5903690" y="2250670"/>
            <a:ext cx="368639" cy="29145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93770661-5493-432A-954A-2F1B057431D5}"/>
              </a:ext>
            </a:extLst>
          </p:cNvPr>
          <p:cNvSpPr>
            <a:spLocks noChangeAspect="1"/>
          </p:cNvSpPr>
          <p:nvPr/>
        </p:nvSpPr>
        <p:spPr>
          <a:xfrm>
            <a:off x="4142061" y="2088926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48EAEB59-ACE1-47AD-A51F-8978C502DCDA}"/>
              </a:ext>
            </a:extLst>
          </p:cNvPr>
          <p:cNvSpPr/>
          <p:nvPr/>
        </p:nvSpPr>
        <p:spPr>
          <a:xfrm>
            <a:off x="8732346" y="3790667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407777CD-B351-42C3-99ED-07EF8F4F86AD}"/>
              </a:ext>
            </a:extLst>
          </p:cNvPr>
          <p:cNvSpPr>
            <a:spLocks noChangeAspect="1"/>
          </p:cNvSpPr>
          <p:nvPr/>
        </p:nvSpPr>
        <p:spPr>
          <a:xfrm>
            <a:off x="7588337" y="544145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51C19-3C0D-48EC-974D-189485249CF2}"/>
              </a:ext>
            </a:extLst>
          </p:cNvPr>
          <p:cNvSpPr txBox="1"/>
          <p:nvPr/>
        </p:nvSpPr>
        <p:spPr>
          <a:xfrm>
            <a:off x="6096000" y="5320557"/>
            <a:ext cx="57041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F6927-9BD1-4188-B271-C9CF1F124916}"/>
              </a:ext>
            </a:extLst>
          </p:cNvPr>
          <p:cNvSpPr txBox="1"/>
          <p:nvPr/>
        </p:nvSpPr>
        <p:spPr>
          <a:xfrm>
            <a:off x="6096000" y="6200601"/>
            <a:ext cx="570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CDC5C-8362-4560-AEF5-533C1248DEE5}"/>
              </a:ext>
            </a:extLst>
          </p:cNvPr>
          <p:cNvSpPr txBox="1"/>
          <p:nvPr/>
        </p:nvSpPr>
        <p:spPr>
          <a:xfrm>
            <a:off x="780424" y="427818"/>
            <a:ext cx="36836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5585D-4519-4EF7-B740-87E473BA8181}"/>
              </a:ext>
            </a:extLst>
          </p:cNvPr>
          <p:cNvSpPr txBox="1"/>
          <p:nvPr/>
        </p:nvSpPr>
        <p:spPr>
          <a:xfrm>
            <a:off x="7727974" y="427818"/>
            <a:ext cx="36836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55173F-0669-4B4B-BD22-5B92714C4B9D}"/>
              </a:ext>
            </a:extLst>
          </p:cNvPr>
          <p:cNvSpPr/>
          <p:nvPr/>
        </p:nvSpPr>
        <p:spPr>
          <a:xfrm>
            <a:off x="3174884" y="1850643"/>
            <a:ext cx="1368153" cy="136815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254251-F8C7-49AB-BC07-0D44F1BE6B47}"/>
              </a:ext>
            </a:extLst>
          </p:cNvPr>
          <p:cNvSpPr/>
          <p:nvPr/>
        </p:nvSpPr>
        <p:spPr>
          <a:xfrm>
            <a:off x="5361672" y="1850643"/>
            <a:ext cx="1368153" cy="136815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17614E-0189-4AF7-B3BE-F6CAD01582FF}"/>
              </a:ext>
            </a:extLst>
          </p:cNvPr>
          <p:cNvSpPr/>
          <p:nvPr/>
        </p:nvSpPr>
        <p:spPr>
          <a:xfrm>
            <a:off x="7548460" y="1850643"/>
            <a:ext cx="1368153" cy="136815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58F7E-3A69-4698-BB08-11DEB0F1AA82}"/>
              </a:ext>
            </a:extLst>
          </p:cNvPr>
          <p:cNvSpPr/>
          <p:nvPr/>
        </p:nvSpPr>
        <p:spPr>
          <a:xfrm>
            <a:off x="9735251" y="1850643"/>
            <a:ext cx="1368153" cy="136815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D6CDA7-ECC8-4FA7-854F-CCE35C0F2FC3}"/>
              </a:ext>
            </a:extLst>
          </p:cNvPr>
          <p:cNvGrpSpPr/>
          <p:nvPr/>
        </p:nvGrpSpPr>
        <p:grpSpPr>
          <a:xfrm>
            <a:off x="3014913" y="4029935"/>
            <a:ext cx="1987649" cy="2059831"/>
            <a:chOff x="424111" y="3645025"/>
            <a:chExt cx="1987649" cy="205983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E699FC8C-1BDC-4416-9BC4-AEBC06B5B136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3DC67E-7D87-4AC4-9299-19DC2A8A37F7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87E1B3-6EB7-439D-B9A3-1B789F2D6AFB}"/>
              </a:ext>
            </a:extLst>
          </p:cNvPr>
          <p:cNvGrpSpPr/>
          <p:nvPr/>
        </p:nvGrpSpPr>
        <p:grpSpPr>
          <a:xfrm>
            <a:off x="5196532" y="4029935"/>
            <a:ext cx="1987649" cy="2059831"/>
            <a:chOff x="424111" y="3645025"/>
            <a:chExt cx="1987649" cy="205983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06C4A915-A5CE-4275-8680-4DD0280022E1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BF544-7C90-42C6-A464-4B3C44A44860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3B1768-B07E-4A29-B6B5-BD574B988A64}"/>
              </a:ext>
            </a:extLst>
          </p:cNvPr>
          <p:cNvGrpSpPr/>
          <p:nvPr/>
        </p:nvGrpSpPr>
        <p:grpSpPr>
          <a:xfrm>
            <a:off x="7378151" y="4029935"/>
            <a:ext cx="1987649" cy="2059831"/>
            <a:chOff x="424111" y="3645025"/>
            <a:chExt cx="1987649" cy="205983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6046E810-F0CA-4A08-922E-0F94D1A626BC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A8F50C-14EA-487C-B942-39D08ABB219E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BB2BC0-D96C-409B-BF0E-174DCC7A19D9}"/>
              </a:ext>
            </a:extLst>
          </p:cNvPr>
          <p:cNvGrpSpPr/>
          <p:nvPr/>
        </p:nvGrpSpPr>
        <p:grpSpPr>
          <a:xfrm>
            <a:off x="9559769" y="4029935"/>
            <a:ext cx="1719112" cy="2059831"/>
            <a:chOff x="6961100" y="3645025"/>
            <a:chExt cx="1719112" cy="20598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B6F91B-62C2-4090-814A-9924CBD0A0EB}"/>
                </a:ext>
              </a:extLst>
            </p:cNvPr>
            <p:cNvSpPr/>
            <p:nvPr/>
          </p:nvSpPr>
          <p:spPr>
            <a:xfrm>
              <a:off x="6961100" y="3645025"/>
              <a:ext cx="1719112" cy="2059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AE6934-4670-4051-9FDE-23B336FCB927}"/>
                </a:ext>
              </a:extLst>
            </p:cNvPr>
            <p:cNvSpPr/>
            <p:nvPr/>
          </p:nvSpPr>
          <p:spPr>
            <a:xfrm>
              <a:off x="6964975" y="3645025"/>
              <a:ext cx="115441" cy="2059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91FF370-53CF-4A79-92B5-65CB97389176}"/>
              </a:ext>
            </a:extLst>
          </p:cNvPr>
          <p:cNvSpPr txBox="1"/>
          <p:nvPr/>
        </p:nvSpPr>
        <p:spPr>
          <a:xfrm>
            <a:off x="3018786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3E7E72-C3E4-496A-9595-5961D40FE24A}"/>
              </a:ext>
            </a:extLst>
          </p:cNvPr>
          <p:cNvSpPr txBox="1"/>
          <p:nvPr/>
        </p:nvSpPr>
        <p:spPr>
          <a:xfrm>
            <a:off x="5205575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4E71-9D75-4A0E-B4D9-4A3D4DAF3AAF}"/>
              </a:ext>
            </a:extLst>
          </p:cNvPr>
          <p:cNvSpPr txBox="1"/>
          <p:nvPr/>
        </p:nvSpPr>
        <p:spPr>
          <a:xfrm>
            <a:off x="7392364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19682-4E91-40A9-968E-32BAF8F42AD9}"/>
              </a:ext>
            </a:extLst>
          </p:cNvPr>
          <p:cNvSpPr txBox="1"/>
          <p:nvPr/>
        </p:nvSpPr>
        <p:spPr>
          <a:xfrm>
            <a:off x="9579153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71F927-2FA6-41FA-9CCA-76BE8151C3CF}"/>
              </a:ext>
            </a:extLst>
          </p:cNvPr>
          <p:cNvGrpSpPr/>
          <p:nvPr/>
        </p:nvGrpSpPr>
        <p:grpSpPr>
          <a:xfrm>
            <a:off x="3202362" y="4308439"/>
            <a:ext cx="1488581" cy="276999"/>
            <a:chOff x="605046" y="3751515"/>
            <a:chExt cx="1488582" cy="27699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54122DA-3EA0-48AA-A22F-7EB223F7CB52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BCFEF35-EB79-4654-85A5-9CEBF551A16B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Chevron 30">
                <a:extLst>
                  <a:ext uri="{FF2B5EF4-FFF2-40B4-BE49-F238E27FC236}">
                    <a16:creationId xmlns:a16="http://schemas.microsoft.com/office/drawing/2014/main" id="{E1794BBD-CE63-4B99-ACC5-972B36A187FA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A660D4-9806-4BD6-A365-18968D99A910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CA519E-A97B-4529-B009-1D987C22F408}"/>
              </a:ext>
            </a:extLst>
          </p:cNvPr>
          <p:cNvGrpSpPr/>
          <p:nvPr/>
        </p:nvGrpSpPr>
        <p:grpSpPr>
          <a:xfrm>
            <a:off x="3202362" y="4670821"/>
            <a:ext cx="1488581" cy="461665"/>
            <a:chOff x="605046" y="3750007"/>
            <a:chExt cx="1488582" cy="46166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7B1590-244D-455B-A71D-18D8110ABC4D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24F3269-8A70-4CC3-AAC2-41F35C06A247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2" name="Chevron 37">
                <a:extLst>
                  <a:ext uri="{FF2B5EF4-FFF2-40B4-BE49-F238E27FC236}">
                    <a16:creationId xmlns:a16="http://schemas.microsoft.com/office/drawing/2014/main" id="{8729B85A-35C1-48A0-BB03-25D1205B01A8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8678D7-E0C0-4DA3-90E9-65936AC817A0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D810D9-F09E-4BBD-B797-4E79CFAB2149}"/>
              </a:ext>
            </a:extLst>
          </p:cNvPr>
          <p:cNvGrpSpPr/>
          <p:nvPr/>
        </p:nvGrpSpPr>
        <p:grpSpPr>
          <a:xfrm>
            <a:off x="3202362" y="5174281"/>
            <a:ext cx="1488581" cy="646331"/>
            <a:chOff x="605046" y="3657674"/>
            <a:chExt cx="1488582" cy="6463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90C5617-7E8B-45A7-B8F2-AF38C3B75F84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24DBB1A-B9F6-4E0F-A24C-EFF17A8E76D7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7" name="Chevron 42">
                <a:extLst>
                  <a:ext uri="{FF2B5EF4-FFF2-40B4-BE49-F238E27FC236}">
                    <a16:creationId xmlns:a16="http://schemas.microsoft.com/office/drawing/2014/main" id="{20A1304B-4326-4495-B623-E19C5E98B721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5B268AF-6B87-40B0-B056-E407B7B69165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FAD74B-7589-4B47-A67F-CE10D20F7E71}"/>
              </a:ext>
            </a:extLst>
          </p:cNvPr>
          <p:cNvGrpSpPr/>
          <p:nvPr/>
        </p:nvGrpSpPr>
        <p:grpSpPr>
          <a:xfrm>
            <a:off x="5386189" y="4317963"/>
            <a:ext cx="1488581" cy="276999"/>
            <a:chOff x="605046" y="3751515"/>
            <a:chExt cx="1488582" cy="27699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7487C60-AF2D-418F-8CD8-500E25BEF1B0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175668A-D53A-4C2B-95B5-1BEF4707FF30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2" name="Chevron 47">
                <a:extLst>
                  <a:ext uri="{FF2B5EF4-FFF2-40B4-BE49-F238E27FC236}">
                    <a16:creationId xmlns:a16="http://schemas.microsoft.com/office/drawing/2014/main" id="{2343AF4F-3B17-4402-BEE5-875D412EE447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CF47E72-ED17-4D35-B3F7-12A93C34C153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48B808-9FC9-453A-AA25-8FA97F07BB08}"/>
              </a:ext>
            </a:extLst>
          </p:cNvPr>
          <p:cNvGrpSpPr/>
          <p:nvPr/>
        </p:nvGrpSpPr>
        <p:grpSpPr>
          <a:xfrm>
            <a:off x="5386189" y="4680346"/>
            <a:ext cx="1488581" cy="461665"/>
            <a:chOff x="605046" y="3750007"/>
            <a:chExt cx="1488582" cy="46166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1A3FDEB-2C55-497E-9FFB-8196E98D430A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601113E-18DB-4916-A212-A8CCC60E47EB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7" name="Chevron 52">
                <a:extLst>
                  <a:ext uri="{FF2B5EF4-FFF2-40B4-BE49-F238E27FC236}">
                    <a16:creationId xmlns:a16="http://schemas.microsoft.com/office/drawing/2014/main" id="{4B0B574C-8FD0-44B1-8E58-4E2CFE3325E8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CEBF0F-C9B2-4622-8E71-EC5C4E5D871D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D6022D-81C3-40BB-B8F8-2777516321C9}"/>
              </a:ext>
            </a:extLst>
          </p:cNvPr>
          <p:cNvGrpSpPr/>
          <p:nvPr/>
        </p:nvGrpSpPr>
        <p:grpSpPr>
          <a:xfrm>
            <a:off x="5386189" y="5183806"/>
            <a:ext cx="1488581" cy="646331"/>
            <a:chOff x="605046" y="3657674"/>
            <a:chExt cx="1488582" cy="64633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5CEB78-29A0-45F7-8B22-337B6268712C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0A35A1-674F-4E9D-A23D-003E8528D336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52" name="Chevron 57">
                <a:extLst>
                  <a:ext uri="{FF2B5EF4-FFF2-40B4-BE49-F238E27FC236}">
                    <a16:creationId xmlns:a16="http://schemas.microsoft.com/office/drawing/2014/main" id="{89ED324D-D8F9-45DB-A83D-253F7FB3B782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F677FF-8B0D-4835-BF74-60D2EC717410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61F806A-E231-4724-8ACF-577BDD5D2474}"/>
              </a:ext>
            </a:extLst>
          </p:cNvPr>
          <p:cNvGrpSpPr/>
          <p:nvPr/>
        </p:nvGrpSpPr>
        <p:grpSpPr>
          <a:xfrm>
            <a:off x="7570016" y="4327489"/>
            <a:ext cx="1488581" cy="276999"/>
            <a:chOff x="605046" y="3751515"/>
            <a:chExt cx="1488582" cy="27699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0A5FD70-93E3-4594-866D-76C36BB3BD4E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3D1DB4D-B413-4CBE-AA4F-1DFC80D14FB0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7" name="Chevron 62">
                <a:extLst>
                  <a:ext uri="{FF2B5EF4-FFF2-40B4-BE49-F238E27FC236}">
                    <a16:creationId xmlns:a16="http://schemas.microsoft.com/office/drawing/2014/main" id="{219B88A2-295E-4363-9E60-C4F5EA957373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C957AD-E06D-402A-9AE4-7FB643B25623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A9DFEB7-C4F9-4927-8CCA-16CED4D99649}"/>
              </a:ext>
            </a:extLst>
          </p:cNvPr>
          <p:cNvGrpSpPr/>
          <p:nvPr/>
        </p:nvGrpSpPr>
        <p:grpSpPr>
          <a:xfrm>
            <a:off x="7570016" y="4689871"/>
            <a:ext cx="1488581" cy="461665"/>
            <a:chOff x="605046" y="3750007"/>
            <a:chExt cx="1488582" cy="46166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63E90B1-8D86-4214-9E26-502BAABDE4CC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D470B52-94EC-49F2-80D9-DDAD2CA06073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2" name="Chevron 67">
                <a:extLst>
                  <a:ext uri="{FF2B5EF4-FFF2-40B4-BE49-F238E27FC236}">
                    <a16:creationId xmlns:a16="http://schemas.microsoft.com/office/drawing/2014/main" id="{B8BA217C-1CB5-491E-93E0-721310643E66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86B8A43-8084-408C-9550-5038B7FD3A52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9105C83-5E5A-484A-A648-3263224686FB}"/>
              </a:ext>
            </a:extLst>
          </p:cNvPr>
          <p:cNvGrpSpPr/>
          <p:nvPr/>
        </p:nvGrpSpPr>
        <p:grpSpPr>
          <a:xfrm>
            <a:off x="7570016" y="5193331"/>
            <a:ext cx="1488581" cy="646331"/>
            <a:chOff x="605046" y="3657674"/>
            <a:chExt cx="1488582" cy="64633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57B7258-CC8C-41F2-99F3-52EBD101C7B9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5438454-CE52-4BD2-8DEC-0A3FA7004B40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7" name="Chevron 72">
                <a:extLst>
                  <a:ext uri="{FF2B5EF4-FFF2-40B4-BE49-F238E27FC236}">
                    <a16:creationId xmlns:a16="http://schemas.microsoft.com/office/drawing/2014/main" id="{B3F0E114-98AA-4F34-90F8-CD80320DBE64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FFD8F0-AE21-4BDA-8AD7-AA0B6DBAC2DB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25E7B02-C4F5-42E7-BF91-EF43AF860914}"/>
              </a:ext>
            </a:extLst>
          </p:cNvPr>
          <p:cNvGrpSpPr/>
          <p:nvPr/>
        </p:nvGrpSpPr>
        <p:grpSpPr>
          <a:xfrm>
            <a:off x="9753843" y="4337013"/>
            <a:ext cx="1488581" cy="276999"/>
            <a:chOff x="605046" y="3751515"/>
            <a:chExt cx="1488582" cy="27699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B6AC6CD-DAB3-490C-BF23-3C4E24203A41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FEFD35A-078F-4D64-A7B1-24D61405C208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2" name="Chevron 77">
                <a:extLst>
                  <a:ext uri="{FF2B5EF4-FFF2-40B4-BE49-F238E27FC236}">
                    <a16:creationId xmlns:a16="http://schemas.microsoft.com/office/drawing/2014/main" id="{BF1945D2-C25E-4C84-BAC7-0D07EFABF532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06E989-89AC-4845-8A5A-54BF032160DF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53FB1C4-16E1-47B7-81E4-DA2F6EBD1895}"/>
              </a:ext>
            </a:extLst>
          </p:cNvPr>
          <p:cNvGrpSpPr/>
          <p:nvPr/>
        </p:nvGrpSpPr>
        <p:grpSpPr>
          <a:xfrm>
            <a:off x="9753843" y="4699396"/>
            <a:ext cx="1488581" cy="461665"/>
            <a:chOff x="605046" y="3750007"/>
            <a:chExt cx="1488582" cy="46166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9105299-F630-4D46-B34C-CA0EAF1D5EE6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892BD1B-5EA4-496B-8DC7-EC0341F29FBB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7" name="Chevron 82">
                <a:extLst>
                  <a:ext uri="{FF2B5EF4-FFF2-40B4-BE49-F238E27FC236}">
                    <a16:creationId xmlns:a16="http://schemas.microsoft.com/office/drawing/2014/main" id="{A246AF69-1912-4761-B14A-C47F69F34594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6856D5-43B8-4D64-BB03-B7996D53D246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ED51638-DD13-4D0C-B126-0002E3D803A2}"/>
              </a:ext>
            </a:extLst>
          </p:cNvPr>
          <p:cNvGrpSpPr/>
          <p:nvPr/>
        </p:nvGrpSpPr>
        <p:grpSpPr>
          <a:xfrm>
            <a:off x="9753843" y="5202856"/>
            <a:ext cx="1488581" cy="646331"/>
            <a:chOff x="605046" y="3657674"/>
            <a:chExt cx="1488582" cy="64633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38EEB49-03A1-4AC0-896A-92C0F6310A14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9CF9C48-E9EA-4A50-885A-BF457E930E0B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2" name="Chevron 87">
                <a:extLst>
                  <a:ext uri="{FF2B5EF4-FFF2-40B4-BE49-F238E27FC236}">
                    <a16:creationId xmlns:a16="http://schemas.microsoft.com/office/drawing/2014/main" id="{184A853D-B580-41A2-AA0A-59BB456F119A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87C1FA6-08EF-4B5E-AC05-E015D77DAAF2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83" name="Chevron 92">
            <a:extLst>
              <a:ext uri="{FF2B5EF4-FFF2-40B4-BE49-F238E27FC236}">
                <a16:creationId xmlns:a16="http://schemas.microsoft.com/office/drawing/2014/main" id="{BF05A5B3-F2D4-4523-9662-0AD950B8281A}"/>
              </a:ext>
            </a:extLst>
          </p:cNvPr>
          <p:cNvSpPr/>
          <p:nvPr/>
        </p:nvSpPr>
        <p:spPr>
          <a:xfrm>
            <a:off x="4861185" y="2320691"/>
            <a:ext cx="182339" cy="42805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4" name="Chevron 93">
            <a:extLst>
              <a:ext uri="{FF2B5EF4-FFF2-40B4-BE49-F238E27FC236}">
                <a16:creationId xmlns:a16="http://schemas.microsoft.com/office/drawing/2014/main" id="{77106F6C-5086-48FA-939E-EB080EC45B46}"/>
              </a:ext>
            </a:extLst>
          </p:cNvPr>
          <p:cNvSpPr/>
          <p:nvPr/>
        </p:nvSpPr>
        <p:spPr>
          <a:xfrm>
            <a:off x="7047973" y="2320690"/>
            <a:ext cx="182339" cy="42805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5" name="Chevron 94">
            <a:extLst>
              <a:ext uri="{FF2B5EF4-FFF2-40B4-BE49-F238E27FC236}">
                <a16:creationId xmlns:a16="http://schemas.microsoft.com/office/drawing/2014/main" id="{E7743444-8055-4342-B9ED-9EA9FED66128}"/>
              </a:ext>
            </a:extLst>
          </p:cNvPr>
          <p:cNvSpPr/>
          <p:nvPr/>
        </p:nvSpPr>
        <p:spPr>
          <a:xfrm>
            <a:off x="9234762" y="2320689"/>
            <a:ext cx="182339" cy="42805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id="{CC6B40B3-7E1D-4B25-9E67-3A0D4798F3A4}"/>
              </a:ext>
            </a:extLst>
          </p:cNvPr>
          <p:cNvSpPr/>
          <p:nvPr/>
        </p:nvSpPr>
        <p:spPr>
          <a:xfrm>
            <a:off x="1074660" y="1850643"/>
            <a:ext cx="1368153" cy="136815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7" name="Group 1">
            <a:extLst>
              <a:ext uri="{FF2B5EF4-FFF2-40B4-BE49-F238E27FC236}">
                <a16:creationId xmlns:a16="http://schemas.microsoft.com/office/drawing/2014/main" id="{FA1944C4-963A-48BE-A2D4-00518F5874A8}"/>
              </a:ext>
            </a:extLst>
          </p:cNvPr>
          <p:cNvGrpSpPr/>
          <p:nvPr/>
        </p:nvGrpSpPr>
        <p:grpSpPr>
          <a:xfrm>
            <a:off x="914689" y="4029935"/>
            <a:ext cx="1987649" cy="2059831"/>
            <a:chOff x="424111" y="3645025"/>
            <a:chExt cx="1987649" cy="2059831"/>
          </a:xfrm>
        </p:grpSpPr>
        <p:sp>
          <p:nvSpPr>
            <p:cNvPr id="88" name="Rectangle 3">
              <a:extLst>
                <a:ext uri="{FF2B5EF4-FFF2-40B4-BE49-F238E27FC236}">
                  <a16:creationId xmlns:a16="http://schemas.microsoft.com/office/drawing/2014/main" id="{D3DB5DEC-16A8-455D-B34E-E31655109987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9" name="Rectangle 9">
              <a:extLst>
                <a:ext uri="{FF2B5EF4-FFF2-40B4-BE49-F238E27FC236}">
                  <a16:creationId xmlns:a16="http://schemas.microsoft.com/office/drawing/2014/main" id="{7F7D22A4-4892-4DDF-85DF-2FB9FEDA4EB7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FD9EB64-16AF-4EA8-8BE2-3D1801027B4A}"/>
              </a:ext>
            </a:extLst>
          </p:cNvPr>
          <p:cNvSpPr txBox="1"/>
          <p:nvPr/>
        </p:nvSpPr>
        <p:spPr>
          <a:xfrm>
            <a:off x="918562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grpSp>
        <p:nvGrpSpPr>
          <p:cNvPr id="91" name="Group 32">
            <a:extLst>
              <a:ext uri="{FF2B5EF4-FFF2-40B4-BE49-F238E27FC236}">
                <a16:creationId xmlns:a16="http://schemas.microsoft.com/office/drawing/2014/main" id="{67518188-309B-44EE-A31B-1DEADCC8EC69}"/>
              </a:ext>
            </a:extLst>
          </p:cNvPr>
          <p:cNvGrpSpPr/>
          <p:nvPr/>
        </p:nvGrpSpPr>
        <p:grpSpPr>
          <a:xfrm>
            <a:off x="1102138" y="4308439"/>
            <a:ext cx="1488581" cy="276999"/>
            <a:chOff x="605046" y="3751515"/>
            <a:chExt cx="1488582" cy="276999"/>
          </a:xfrm>
        </p:grpSpPr>
        <p:grpSp>
          <p:nvGrpSpPr>
            <p:cNvPr id="92" name="Group 28">
              <a:extLst>
                <a:ext uri="{FF2B5EF4-FFF2-40B4-BE49-F238E27FC236}">
                  <a16:creationId xmlns:a16="http://schemas.microsoft.com/office/drawing/2014/main" id="{23767DC2-729C-4AF2-AAA8-02E5483758AD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94" name="Oval 29">
                <a:extLst>
                  <a:ext uri="{FF2B5EF4-FFF2-40B4-BE49-F238E27FC236}">
                    <a16:creationId xmlns:a16="http://schemas.microsoft.com/office/drawing/2014/main" id="{6268064D-237A-493E-972D-209C73831E6B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95" name="Chevron 30">
                <a:extLst>
                  <a:ext uri="{FF2B5EF4-FFF2-40B4-BE49-F238E27FC236}">
                    <a16:creationId xmlns:a16="http://schemas.microsoft.com/office/drawing/2014/main" id="{126D1617-6623-41BB-B941-58EC0ADCFE4E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8BABD8-A572-49EF-ABDE-D85A286808B7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96" name="Group 33">
            <a:extLst>
              <a:ext uri="{FF2B5EF4-FFF2-40B4-BE49-F238E27FC236}">
                <a16:creationId xmlns:a16="http://schemas.microsoft.com/office/drawing/2014/main" id="{61619B51-E070-4932-9F5B-CF40FE1B222A}"/>
              </a:ext>
            </a:extLst>
          </p:cNvPr>
          <p:cNvGrpSpPr/>
          <p:nvPr/>
        </p:nvGrpSpPr>
        <p:grpSpPr>
          <a:xfrm>
            <a:off x="1102138" y="4670821"/>
            <a:ext cx="1488581" cy="461665"/>
            <a:chOff x="605046" y="3750007"/>
            <a:chExt cx="1488582" cy="461665"/>
          </a:xfrm>
        </p:grpSpPr>
        <p:grpSp>
          <p:nvGrpSpPr>
            <p:cNvPr id="97" name="Group 34">
              <a:extLst>
                <a:ext uri="{FF2B5EF4-FFF2-40B4-BE49-F238E27FC236}">
                  <a16:creationId xmlns:a16="http://schemas.microsoft.com/office/drawing/2014/main" id="{3C3229E7-E9EF-4A9E-9EF4-B38B0FC2FC7A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99" name="Oval 36">
                <a:extLst>
                  <a:ext uri="{FF2B5EF4-FFF2-40B4-BE49-F238E27FC236}">
                    <a16:creationId xmlns:a16="http://schemas.microsoft.com/office/drawing/2014/main" id="{14597EC7-1097-4184-80E6-79255AF9C1B2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0" name="Chevron 37">
                <a:extLst>
                  <a:ext uri="{FF2B5EF4-FFF2-40B4-BE49-F238E27FC236}">
                    <a16:creationId xmlns:a16="http://schemas.microsoft.com/office/drawing/2014/main" id="{757AEFF7-E420-4A88-AB58-443936A99AC6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39AAD6A-67CE-42CF-8053-A488926056DF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01" name="Group 38">
            <a:extLst>
              <a:ext uri="{FF2B5EF4-FFF2-40B4-BE49-F238E27FC236}">
                <a16:creationId xmlns:a16="http://schemas.microsoft.com/office/drawing/2014/main" id="{EF8EBFD3-F6E1-45E5-BEDB-6927DC9042CA}"/>
              </a:ext>
            </a:extLst>
          </p:cNvPr>
          <p:cNvGrpSpPr/>
          <p:nvPr/>
        </p:nvGrpSpPr>
        <p:grpSpPr>
          <a:xfrm>
            <a:off x="1102138" y="5174281"/>
            <a:ext cx="1488581" cy="646331"/>
            <a:chOff x="605046" y="3657674"/>
            <a:chExt cx="1488582" cy="646331"/>
          </a:xfrm>
        </p:grpSpPr>
        <p:grpSp>
          <p:nvGrpSpPr>
            <p:cNvPr id="102" name="Group 39">
              <a:extLst>
                <a:ext uri="{FF2B5EF4-FFF2-40B4-BE49-F238E27FC236}">
                  <a16:creationId xmlns:a16="http://schemas.microsoft.com/office/drawing/2014/main" id="{9AA7CF64-DBC1-4DA3-BDDA-5C1037332DD0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4" name="Oval 41">
                <a:extLst>
                  <a:ext uri="{FF2B5EF4-FFF2-40B4-BE49-F238E27FC236}">
                    <a16:creationId xmlns:a16="http://schemas.microsoft.com/office/drawing/2014/main" id="{C0067C9B-565F-4003-90E4-DDBFBD4ADDD9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5" name="Chevron 42">
                <a:extLst>
                  <a:ext uri="{FF2B5EF4-FFF2-40B4-BE49-F238E27FC236}">
                    <a16:creationId xmlns:a16="http://schemas.microsoft.com/office/drawing/2014/main" id="{95B7CD64-73A0-47C9-92BD-E60CC105D19F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7C17B9C-F988-4C01-9491-6655FADDB8B8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106" name="Chevron 92">
            <a:extLst>
              <a:ext uri="{FF2B5EF4-FFF2-40B4-BE49-F238E27FC236}">
                <a16:creationId xmlns:a16="http://schemas.microsoft.com/office/drawing/2014/main" id="{1F4C1CBF-9B90-4E82-9BEC-DE47BEDF1937}"/>
              </a:ext>
            </a:extLst>
          </p:cNvPr>
          <p:cNvSpPr/>
          <p:nvPr/>
        </p:nvSpPr>
        <p:spPr>
          <a:xfrm>
            <a:off x="2760961" y="2320691"/>
            <a:ext cx="182339" cy="42805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Isosceles Triangle 51">
            <a:extLst>
              <a:ext uri="{FF2B5EF4-FFF2-40B4-BE49-F238E27FC236}">
                <a16:creationId xmlns:a16="http://schemas.microsoft.com/office/drawing/2014/main" id="{9A52F938-B8EA-4CFD-AD17-5C20A9A43DE0}"/>
              </a:ext>
            </a:extLst>
          </p:cNvPr>
          <p:cNvSpPr/>
          <p:nvPr/>
        </p:nvSpPr>
        <p:spPr>
          <a:xfrm>
            <a:off x="5870233" y="2407850"/>
            <a:ext cx="392009" cy="2874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8" name="Rounded Rectangle 27">
            <a:extLst>
              <a:ext uri="{FF2B5EF4-FFF2-40B4-BE49-F238E27FC236}">
                <a16:creationId xmlns:a16="http://schemas.microsoft.com/office/drawing/2014/main" id="{1EA8D54E-F968-49B6-8BFF-7B2FA7E702BF}"/>
              </a:ext>
            </a:extLst>
          </p:cNvPr>
          <p:cNvSpPr/>
          <p:nvPr/>
        </p:nvSpPr>
        <p:spPr>
          <a:xfrm>
            <a:off x="3675370" y="2362045"/>
            <a:ext cx="407730" cy="3131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21BA1C16-8A0E-4B62-A5DC-E54B0F86E004}"/>
              </a:ext>
            </a:extLst>
          </p:cNvPr>
          <p:cNvSpPr/>
          <p:nvPr/>
        </p:nvSpPr>
        <p:spPr>
          <a:xfrm>
            <a:off x="10254872" y="2317498"/>
            <a:ext cx="414534" cy="35773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0" name="Round Same Side Corner Rectangle 36">
            <a:extLst>
              <a:ext uri="{FF2B5EF4-FFF2-40B4-BE49-F238E27FC236}">
                <a16:creationId xmlns:a16="http://schemas.microsoft.com/office/drawing/2014/main" id="{C24B82C9-4F17-403F-A296-309EE187BB9D}"/>
              </a:ext>
            </a:extLst>
          </p:cNvPr>
          <p:cNvSpPr/>
          <p:nvPr/>
        </p:nvSpPr>
        <p:spPr>
          <a:xfrm>
            <a:off x="8030933" y="2362044"/>
            <a:ext cx="421197" cy="3330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1" name="자유형 176">
            <a:extLst>
              <a:ext uri="{FF2B5EF4-FFF2-40B4-BE49-F238E27FC236}">
                <a16:creationId xmlns:a16="http://schemas.microsoft.com/office/drawing/2014/main" id="{AEC6551E-E8BC-40EB-A5F4-359ED492DF38}"/>
              </a:ext>
            </a:extLst>
          </p:cNvPr>
          <p:cNvSpPr/>
          <p:nvPr/>
        </p:nvSpPr>
        <p:spPr>
          <a:xfrm>
            <a:off x="1519590" y="2276066"/>
            <a:ext cx="478288" cy="50199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679782-6DA1-482F-83E6-31CF4A5E6673}"/>
              </a:ext>
            </a:extLst>
          </p:cNvPr>
          <p:cNvSpPr/>
          <p:nvPr/>
        </p:nvSpPr>
        <p:spPr>
          <a:xfrm>
            <a:off x="8376000" y="0"/>
            <a:ext cx="381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59EEB-4C21-4707-86BB-D8FFB6AD305A}"/>
              </a:ext>
            </a:extLst>
          </p:cNvPr>
          <p:cNvSpPr/>
          <p:nvPr/>
        </p:nvSpPr>
        <p:spPr>
          <a:xfrm>
            <a:off x="0" y="0"/>
            <a:ext cx="381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5A9D86B1-8E18-4891-A46A-FF00500D66B6}"/>
              </a:ext>
            </a:extLst>
          </p:cNvPr>
          <p:cNvSpPr/>
          <p:nvPr/>
        </p:nvSpPr>
        <p:spPr>
          <a:xfrm>
            <a:off x="5268194" y="2457849"/>
            <a:ext cx="1166902" cy="1575995"/>
          </a:xfrm>
          <a:custGeom>
            <a:avLst/>
            <a:gdLst/>
            <a:ahLst/>
            <a:cxnLst/>
            <a:rect l="l" t="t" r="r" b="b"/>
            <a:pathLst>
              <a:path w="1080121" h="1458790">
                <a:moveTo>
                  <a:pt x="648073" y="0"/>
                </a:moveTo>
                <a:cubicBezTo>
                  <a:pt x="886687" y="0"/>
                  <a:pt x="1080121" y="193434"/>
                  <a:pt x="1080121" y="432048"/>
                </a:cubicBezTo>
                <a:cubicBezTo>
                  <a:pt x="1080121" y="670662"/>
                  <a:pt x="886687" y="864096"/>
                  <a:pt x="648073" y="864096"/>
                </a:cubicBezTo>
                <a:lnTo>
                  <a:pt x="589468" y="858188"/>
                </a:lnTo>
                <a:lnTo>
                  <a:pt x="242710" y="1458790"/>
                </a:lnTo>
                <a:lnTo>
                  <a:pt x="0" y="1318662"/>
                </a:lnTo>
                <a:lnTo>
                  <a:pt x="338413" y="732515"/>
                </a:lnTo>
                <a:cubicBezTo>
                  <a:pt x="262504" y="655123"/>
                  <a:pt x="216025" y="549014"/>
                  <a:pt x="216025" y="432048"/>
                </a:cubicBezTo>
                <a:cubicBezTo>
                  <a:pt x="216025" y="193434"/>
                  <a:pt x="409459" y="0"/>
                  <a:pt x="64807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716D087-A82E-4B7C-B17F-DCE877F35AF8}"/>
              </a:ext>
            </a:extLst>
          </p:cNvPr>
          <p:cNvSpPr/>
          <p:nvPr/>
        </p:nvSpPr>
        <p:spPr>
          <a:xfrm>
            <a:off x="4950202" y="3628027"/>
            <a:ext cx="843909" cy="869313"/>
          </a:xfrm>
          <a:custGeom>
            <a:avLst/>
            <a:gdLst>
              <a:gd name="connsiteX0" fmla="*/ 543464 w 1086928"/>
              <a:gd name="connsiteY0" fmla="*/ 0 h 1000664"/>
              <a:gd name="connsiteX1" fmla="*/ 0 w 1086928"/>
              <a:gd name="connsiteY1" fmla="*/ 276045 h 1000664"/>
              <a:gd name="connsiteX2" fmla="*/ 0 w 1086928"/>
              <a:gd name="connsiteY2" fmla="*/ 862641 h 1000664"/>
              <a:gd name="connsiteX3" fmla="*/ 362309 w 1086928"/>
              <a:gd name="connsiteY3" fmla="*/ 974784 h 1000664"/>
              <a:gd name="connsiteX4" fmla="*/ 923026 w 1086928"/>
              <a:gd name="connsiteY4" fmla="*/ 1000664 h 1000664"/>
              <a:gd name="connsiteX5" fmla="*/ 974785 w 1086928"/>
              <a:gd name="connsiteY5" fmla="*/ 793630 h 1000664"/>
              <a:gd name="connsiteX6" fmla="*/ 1017917 w 1086928"/>
              <a:gd name="connsiteY6" fmla="*/ 621101 h 1000664"/>
              <a:gd name="connsiteX7" fmla="*/ 1086928 w 1086928"/>
              <a:gd name="connsiteY7" fmla="*/ 439947 h 1000664"/>
              <a:gd name="connsiteX8" fmla="*/ 1069675 w 1086928"/>
              <a:gd name="connsiteY8" fmla="*/ 224286 h 1000664"/>
              <a:gd name="connsiteX9" fmla="*/ 974785 w 1086928"/>
              <a:gd name="connsiteY9" fmla="*/ 181154 h 1000664"/>
              <a:gd name="connsiteX10" fmla="*/ 491706 w 1086928"/>
              <a:gd name="connsiteY10" fmla="*/ 189781 h 1000664"/>
              <a:gd name="connsiteX11" fmla="*/ 543464 w 1086928"/>
              <a:gd name="connsiteY11" fmla="*/ 0 h 1000664"/>
              <a:gd name="connsiteX0" fmla="*/ 543464 w 1086928"/>
              <a:gd name="connsiteY0" fmla="*/ 0 h 1000664"/>
              <a:gd name="connsiteX1" fmla="*/ 0 w 1086928"/>
              <a:gd name="connsiteY1" fmla="*/ 276045 h 1000664"/>
              <a:gd name="connsiteX2" fmla="*/ 0 w 1086928"/>
              <a:gd name="connsiteY2" fmla="*/ 862641 h 1000664"/>
              <a:gd name="connsiteX3" fmla="*/ 362309 w 1086928"/>
              <a:gd name="connsiteY3" fmla="*/ 974784 h 1000664"/>
              <a:gd name="connsiteX4" fmla="*/ 923026 w 1086928"/>
              <a:gd name="connsiteY4" fmla="*/ 1000664 h 1000664"/>
              <a:gd name="connsiteX5" fmla="*/ 974785 w 1086928"/>
              <a:gd name="connsiteY5" fmla="*/ 793630 h 1000664"/>
              <a:gd name="connsiteX6" fmla="*/ 1017917 w 1086928"/>
              <a:gd name="connsiteY6" fmla="*/ 621101 h 1000664"/>
              <a:gd name="connsiteX7" fmla="*/ 1086928 w 1086928"/>
              <a:gd name="connsiteY7" fmla="*/ 439947 h 1000664"/>
              <a:gd name="connsiteX8" fmla="*/ 1069675 w 1086928"/>
              <a:gd name="connsiteY8" fmla="*/ 224286 h 1000664"/>
              <a:gd name="connsiteX9" fmla="*/ 974785 w 1086928"/>
              <a:gd name="connsiteY9" fmla="*/ 181154 h 1000664"/>
              <a:gd name="connsiteX10" fmla="*/ 491706 w 1086928"/>
              <a:gd name="connsiteY10" fmla="*/ 189781 h 1000664"/>
              <a:gd name="connsiteX11" fmla="*/ 543464 w 1086928"/>
              <a:gd name="connsiteY11" fmla="*/ 0 h 1000664"/>
              <a:gd name="connsiteX0" fmla="*/ 595223 w 1086928"/>
              <a:gd name="connsiteY0" fmla="*/ 0 h 992037"/>
              <a:gd name="connsiteX1" fmla="*/ 0 w 1086928"/>
              <a:gd name="connsiteY1" fmla="*/ 267418 h 992037"/>
              <a:gd name="connsiteX2" fmla="*/ 0 w 1086928"/>
              <a:gd name="connsiteY2" fmla="*/ 854014 h 992037"/>
              <a:gd name="connsiteX3" fmla="*/ 362309 w 1086928"/>
              <a:gd name="connsiteY3" fmla="*/ 966157 h 992037"/>
              <a:gd name="connsiteX4" fmla="*/ 923026 w 1086928"/>
              <a:gd name="connsiteY4" fmla="*/ 992037 h 992037"/>
              <a:gd name="connsiteX5" fmla="*/ 974785 w 1086928"/>
              <a:gd name="connsiteY5" fmla="*/ 785003 h 992037"/>
              <a:gd name="connsiteX6" fmla="*/ 1017917 w 1086928"/>
              <a:gd name="connsiteY6" fmla="*/ 612474 h 992037"/>
              <a:gd name="connsiteX7" fmla="*/ 1086928 w 1086928"/>
              <a:gd name="connsiteY7" fmla="*/ 431320 h 992037"/>
              <a:gd name="connsiteX8" fmla="*/ 1069675 w 1086928"/>
              <a:gd name="connsiteY8" fmla="*/ 215659 h 992037"/>
              <a:gd name="connsiteX9" fmla="*/ 974785 w 1086928"/>
              <a:gd name="connsiteY9" fmla="*/ 172527 h 992037"/>
              <a:gd name="connsiteX10" fmla="*/ 491706 w 1086928"/>
              <a:gd name="connsiteY10" fmla="*/ 181154 h 992037"/>
              <a:gd name="connsiteX11" fmla="*/ 595223 w 1086928"/>
              <a:gd name="connsiteY11" fmla="*/ 0 h 992037"/>
              <a:gd name="connsiteX0" fmla="*/ 595223 w 1086928"/>
              <a:gd name="connsiteY0" fmla="*/ 0 h 992037"/>
              <a:gd name="connsiteX1" fmla="*/ 0 w 1086928"/>
              <a:gd name="connsiteY1" fmla="*/ 267418 h 992037"/>
              <a:gd name="connsiteX2" fmla="*/ 0 w 1086928"/>
              <a:gd name="connsiteY2" fmla="*/ 854014 h 992037"/>
              <a:gd name="connsiteX3" fmla="*/ 362309 w 1086928"/>
              <a:gd name="connsiteY3" fmla="*/ 966157 h 992037"/>
              <a:gd name="connsiteX4" fmla="*/ 923026 w 1086928"/>
              <a:gd name="connsiteY4" fmla="*/ 992037 h 992037"/>
              <a:gd name="connsiteX5" fmla="*/ 974785 w 1086928"/>
              <a:gd name="connsiteY5" fmla="*/ 785003 h 992037"/>
              <a:gd name="connsiteX6" fmla="*/ 1017917 w 1086928"/>
              <a:gd name="connsiteY6" fmla="*/ 612474 h 992037"/>
              <a:gd name="connsiteX7" fmla="*/ 1086928 w 1086928"/>
              <a:gd name="connsiteY7" fmla="*/ 431320 h 992037"/>
              <a:gd name="connsiteX8" fmla="*/ 1069675 w 1086928"/>
              <a:gd name="connsiteY8" fmla="*/ 215659 h 992037"/>
              <a:gd name="connsiteX9" fmla="*/ 974785 w 1086928"/>
              <a:gd name="connsiteY9" fmla="*/ 172527 h 992037"/>
              <a:gd name="connsiteX10" fmla="*/ 491706 w 1086928"/>
              <a:gd name="connsiteY10" fmla="*/ 181154 h 992037"/>
              <a:gd name="connsiteX11" fmla="*/ 595223 w 1086928"/>
              <a:gd name="connsiteY11" fmla="*/ 0 h 992037"/>
              <a:gd name="connsiteX0" fmla="*/ 595223 w 1086928"/>
              <a:gd name="connsiteY0" fmla="*/ 0 h 992037"/>
              <a:gd name="connsiteX1" fmla="*/ 0 w 1086928"/>
              <a:gd name="connsiteY1" fmla="*/ 267418 h 992037"/>
              <a:gd name="connsiteX2" fmla="*/ 0 w 1086928"/>
              <a:gd name="connsiteY2" fmla="*/ 854014 h 992037"/>
              <a:gd name="connsiteX3" fmla="*/ 362309 w 1086928"/>
              <a:gd name="connsiteY3" fmla="*/ 966157 h 992037"/>
              <a:gd name="connsiteX4" fmla="*/ 923026 w 1086928"/>
              <a:gd name="connsiteY4" fmla="*/ 992037 h 992037"/>
              <a:gd name="connsiteX5" fmla="*/ 974785 w 1086928"/>
              <a:gd name="connsiteY5" fmla="*/ 785003 h 992037"/>
              <a:gd name="connsiteX6" fmla="*/ 1017917 w 1086928"/>
              <a:gd name="connsiteY6" fmla="*/ 612474 h 992037"/>
              <a:gd name="connsiteX7" fmla="*/ 1086928 w 1086928"/>
              <a:gd name="connsiteY7" fmla="*/ 431320 h 992037"/>
              <a:gd name="connsiteX8" fmla="*/ 1069675 w 1086928"/>
              <a:gd name="connsiteY8" fmla="*/ 215659 h 992037"/>
              <a:gd name="connsiteX9" fmla="*/ 974785 w 1086928"/>
              <a:gd name="connsiteY9" fmla="*/ 172527 h 992037"/>
              <a:gd name="connsiteX10" fmla="*/ 491706 w 1086928"/>
              <a:gd name="connsiteY10" fmla="*/ 181154 h 992037"/>
              <a:gd name="connsiteX11" fmla="*/ 595223 w 1086928"/>
              <a:gd name="connsiteY11" fmla="*/ 0 h 992037"/>
              <a:gd name="connsiteX0" fmla="*/ 595223 w 1086928"/>
              <a:gd name="connsiteY0" fmla="*/ 0 h 992037"/>
              <a:gd name="connsiteX1" fmla="*/ 0 w 1086928"/>
              <a:gd name="connsiteY1" fmla="*/ 267418 h 992037"/>
              <a:gd name="connsiteX2" fmla="*/ 0 w 1086928"/>
              <a:gd name="connsiteY2" fmla="*/ 854014 h 992037"/>
              <a:gd name="connsiteX3" fmla="*/ 362309 w 1086928"/>
              <a:gd name="connsiteY3" fmla="*/ 966157 h 992037"/>
              <a:gd name="connsiteX4" fmla="*/ 923026 w 1086928"/>
              <a:gd name="connsiteY4" fmla="*/ 992037 h 992037"/>
              <a:gd name="connsiteX5" fmla="*/ 974785 w 1086928"/>
              <a:gd name="connsiteY5" fmla="*/ 785003 h 992037"/>
              <a:gd name="connsiteX6" fmla="*/ 1017917 w 1086928"/>
              <a:gd name="connsiteY6" fmla="*/ 612474 h 992037"/>
              <a:gd name="connsiteX7" fmla="*/ 1086928 w 1086928"/>
              <a:gd name="connsiteY7" fmla="*/ 431320 h 992037"/>
              <a:gd name="connsiteX8" fmla="*/ 1069675 w 1086928"/>
              <a:gd name="connsiteY8" fmla="*/ 215659 h 992037"/>
              <a:gd name="connsiteX9" fmla="*/ 974785 w 1086928"/>
              <a:gd name="connsiteY9" fmla="*/ 172527 h 992037"/>
              <a:gd name="connsiteX10" fmla="*/ 491706 w 1086928"/>
              <a:gd name="connsiteY10" fmla="*/ 181154 h 992037"/>
              <a:gd name="connsiteX11" fmla="*/ 595223 w 1086928"/>
              <a:gd name="connsiteY11" fmla="*/ 0 h 992037"/>
              <a:gd name="connsiteX0" fmla="*/ 595223 w 1086928"/>
              <a:gd name="connsiteY0" fmla="*/ 0 h 992037"/>
              <a:gd name="connsiteX1" fmla="*/ 0 w 1086928"/>
              <a:gd name="connsiteY1" fmla="*/ 267418 h 992037"/>
              <a:gd name="connsiteX2" fmla="*/ 0 w 1086928"/>
              <a:gd name="connsiteY2" fmla="*/ 854014 h 992037"/>
              <a:gd name="connsiteX3" fmla="*/ 362309 w 1086928"/>
              <a:gd name="connsiteY3" fmla="*/ 966157 h 992037"/>
              <a:gd name="connsiteX4" fmla="*/ 923026 w 1086928"/>
              <a:gd name="connsiteY4" fmla="*/ 992037 h 992037"/>
              <a:gd name="connsiteX5" fmla="*/ 974785 w 1086928"/>
              <a:gd name="connsiteY5" fmla="*/ 785003 h 992037"/>
              <a:gd name="connsiteX6" fmla="*/ 1017917 w 1086928"/>
              <a:gd name="connsiteY6" fmla="*/ 612474 h 992037"/>
              <a:gd name="connsiteX7" fmla="*/ 1086928 w 1086928"/>
              <a:gd name="connsiteY7" fmla="*/ 431320 h 992037"/>
              <a:gd name="connsiteX8" fmla="*/ 1069675 w 1086928"/>
              <a:gd name="connsiteY8" fmla="*/ 215659 h 992037"/>
              <a:gd name="connsiteX9" fmla="*/ 974785 w 1086928"/>
              <a:gd name="connsiteY9" fmla="*/ 172527 h 992037"/>
              <a:gd name="connsiteX10" fmla="*/ 491706 w 1086928"/>
              <a:gd name="connsiteY10" fmla="*/ 181154 h 992037"/>
              <a:gd name="connsiteX11" fmla="*/ 595223 w 1086928"/>
              <a:gd name="connsiteY11" fmla="*/ 0 h 992037"/>
              <a:gd name="connsiteX0" fmla="*/ 595223 w 1086928"/>
              <a:gd name="connsiteY0" fmla="*/ 0 h 992037"/>
              <a:gd name="connsiteX1" fmla="*/ 0 w 1086928"/>
              <a:gd name="connsiteY1" fmla="*/ 267418 h 992037"/>
              <a:gd name="connsiteX2" fmla="*/ 0 w 1086928"/>
              <a:gd name="connsiteY2" fmla="*/ 854014 h 992037"/>
              <a:gd name="connsiteX3" fmla="*/ 362309 w 1086928"/>
              <a:gd name="connsiteY3" fmla="*/ 966157 h 992037"/>
              <a:gd name="connsiteX4" fmla="*/ 923026 w 1086928"/>
              <a:gd name="connsiteY4" fmla="*/ 992037 h 992037"/>
              <a:gd name="connsiteX5" fmla="*/ 974785 w 1086928"/>
              <a:gd name="connsiteY5" fmla="*/ 785003 h 992037"/>
              <a:gd name="connsiteX6" fmla="*/ 1017917 w 1086928"/>
              <a:gd name="connsiteY6" fmla="*/ 612474 h 992037"/>
              <a:gd name="connsiteX7" fmla="*/ 1086928 w 1086928"/>
              <a:gd name="connsiteY7" fmla="*/ 431320 h 992037"/>
              <a:gd name="connsiteX8" fmla="*/ 1069675 w 1086928"/>
              <a:gd name="connsiteY8" fmla="*/ 215659 h 992037"/>
              <a:gd name="connsiteX9" fmla="*/ 974785 w 1086928"/>
              <a:gd name="connsiteY9" fmla="*/ 172527 h 992037"/>
              <a:gd name="connsiteX10" fmla="*/ 491706 w 1086928"/>
              <a:gd name="connsiteY10" fmla="*/ 181154 h 992037"/>
              <a:gd name="connsiteX11" fmla="*/ 595223 w 1086928"/>
              <a:gd name="connsiteY11" fmla="*/ 0 h 992037"/>
              <a:gd name="connsiteX0" fmla="*/ 595223 w 1086928"/>
              <a:gd name="connsiteY0" fmla="*/ 0 h 1006555"/>
              <a:gd name="connsiteX1" fmla="*/ 0 w 1086928"/>
              <a:gd name="connsiteY1" fmla="*/ 267418 h 1006555"/>
              <a:gd name="connsiteX2" fmla="*/ 0 w 1086928"/>
              <a:gd name="connsiteY2" fmla="*/ 854014 h 1006555"/>
              <a:gd name="connsiteX3" fmla="*/ 362309 w 1086928"/>
              <a:gd name="connsiteY3" fmla="*/ 966157 h 1006555"/>
              <a:gd name="connsiteX4" fmla="*/ 923026 w 1086928"/>
              <a:gd name="connsiteY4" fmla="*/ 992037 h 1006555"/>
              <a:gd name="connsiteX5" fmla="*/ 974785 w 1086928"/>
              <a:gd name="connsiteY5" fmla="*/ 785003 h 1006555"/>
              <a:gd name="connsiteX6" fmla="*/ 1017917 w 1086928"/>
              <a:gd name="connsiteY6" fmla="*/ 612474 h 1006555"/>
              <a:gd name="connsiteX7" fmla="*/ 1086928 w 1086928"/>
              <a:gd name="connsiteY7" fmla="*/ 431320 h 1006555"/>
              <a:gd name="connsiteX8" fmla="*/ 1069675 w 1086928"/>
              <a:gd name="connsiteY8" fmla="*/ 215659 h 1006555"/>
              <a:gd name="connsiteX9" fmla="*/ 974785 w 1086928"/>
              <a:gd name="connsiteY9" fmla="*/ 172527 h 1006555"/>
              <a:gd name="connsiteX10" fmla="*/ 491706 w 1086928"/>
              <a:gd name="connsiteY10" fmla="*/ 181154 h 1006555"/>
              <a:gd name="connsiteX11" fmla="*/ 595223 w 1086928"/>
              <a:gd name="connsiteY11" fmla="*/ 0 h 1006555"/>
              <a:gd name="connsiteX0" fmla="*/ 595223 w 1086928"/>
              <a:gd name="connsiteY0" fmla="*/ 0 h 1006555"/>
              <a:gd name="connsiteX1" fmla="*/ 0 w 1086928"/>
              <a:gd name="connsiteY1" fmla="*/ 267418 h 1006555"/>
              <a:gd name="connsiteX2" fmla="*/ 0 w 1086928"/>
              <a:gd name="connsiteY2" fmla="*/ 854014 h 1006555"/>
              <a:gd name="connsiteX3" fmla="*/ 362309 w 1086928"/>
              <a:gd name="connsiteY3" fmla="*/ 966157 h 1006555"/>
              <a:gd name="connsiteX4" fmla="*/ 923026 w 1086928"/>
              <a:gd name="connsiteY4" fmla="*/ 992037 h 1006555"/>
              <a:gd name="connsiteX5" fmla="*/ 974785 w 1086928"/>
              <a:gd name="connsiteY5" fmla="*/ 785003 h 1006555"/>
              <a:gd name="connsiteX6" fmla="*/ 1017917 w 1086928"/>
              <a:gd name="connsiteY6" fmla="*/ 612474 h 1006555"/>
              <a:gd name="connsiteX7" fmla="*/ 1086928 w 1086928"/>
              <a:gd name="connsiteY7" fmla="*/ 431320 h 1006555"/>
              <a:gd name="connsiteX8" fmla="*/ 1069675 w 1086928"/>
              <a:gd name="connsiteY8" fmla="*/ 215659 h 1006555"/>
              <a:gd name="connsiteX9" fmla="*/ 974785 w 1086928"/>
              <a:gd name="connsiteY9" fmla="*/ 172527 h 1006555"/>
              <a:gd name="connsiteX10" fmla="*/ 491706 w 1086928"/>
              <a:gd name="connsiteY10" fmla="*/ 181154 h 1006555"/>
              <a:gd name="connsiteX11" fmla="*/ 595223 w 1086928"/>
              <a:gd name="connsiteY11" fmla="*/ 0 h 1006555"/>
              <a:gd name="connsiteX0" fmla="*/ 595223 w 1086928"/>
              <a:gd name="connsiteY0" fmla="*/ 0 h 1006555"/>
              <a:gd name="connsiteX1" fmla="*/ 0 w 1086928"/>
              <a:gd name="connsiteY1" fmla="*/ 267418 h 1006555"/>
              <a:gd name="connsiteX2" fmla="*/ 0 w 1086928"/>
              <a:gd name="connsiteY2" fmla="*/ 854014 h 1006555"/>
              <a:gd name="connsiteX3" fmla="*/ 362309 w 1086928"/>
              <a:gd name="connsiteY3" fmla="*/ 966157 h 1006555"/>
              <a:gd name="connsiteX4" fmla="*/ 923026 w 1086928"/>
              <a:gd name="connsiteY4" fmla="*/ 992037 h 1006555"/>
              <a:gd name="connsiteX5" fmla="*/ 974785 w 1086928"/>
              <a:gd name="connsiteY5" fmla="*/ 785003 h 1006555"/>
              <a:gd name="connsiteX6" fmla="*/ 1017917 w 1086928"/>
              <a:gd name="connsiteY6" fmla="*/ 612474 h 1006555"/>
              <a:gd name="connsiteX7" fmla="*/ 1086928 w 1086928"/>
              <a:gd name="connsiteY7" fmla="*/ 431320 h 1006555"/>
              <a:gd name="connsiteX8" fmla="*/ 1069675 w 1086928"/>
              <a:gd name="connsiteY8" fmla="*/ 215659 h 1006555"/>
              <a:gd name="connsiteX9" fmla="*/ 974785 w 1086928"/>
              <a:gd name="connsiteY9" fmla="*/ 172527 h 1006555"/>
              <a:gd name="connsiteX10" fmla="*/ 491706 w 1086928"/>
              <a:gd name="connsiteY10" fmla="*/ 181154 h 1006555"/>
              <a:gd name="connsiteX11" fmla="*/ 595223 w 1086928"/>
              <a:gd name="connsiteY11" fmla="*/ 0 h 1006555"/>
              <a:gd name="connsiteX0" fmla="*/ 595223 w 1086928"/>
              <a:gd name="connsiteY0" fmla="*/ 0 h 1006555"/>
              <a:gd name="connsiteX1" fmla="*/ 0 w 1086928"/>
              <a:gd name="connsiteY1" fmla="*/ 267418 h 1006555"/>
              <a:gd name="connsiteX2" fmla="*/ 0 w 1086928"/>
              <a:gd name="connsiteY2" fmla="*/ 854014 h 1006555"/>
              <a:gd name="connsiteX3" fmla="*/ 362309 w 1086928"/>
              <a:gd name="connsiteY3" fmla="*/ 966157 h 1006555"/>
              <a:gd name="connsiteX4" fmla="*/ 923026 w 1086928"/>
              <a:gd name="connsiteY4" fmla="*/ 992037 h 1006555"/>
              <a:gd name="connsiteX5" fmla="*/ 974785 w 1086928"/>
              <a:gd name="connsiteY5" fmla="*/ 785003 h 1006555"/>
              <a:gd name="connsiteX6" fmla="*/ 1017917 w 1086928"/>
              <a:gd name="connsiteY6" fmla="*/ 612474 h 1006555"/>
              <a:gd name="connsiteX7" fmla="*/ 1086928 w 1086928"/>
              <a:gd name="connsiteY7" fmla="*/ 431320 h 1006555"/>
              <a:gd name="connsiteX8" fmla="*/ 1069675 w 1086928"/>
              <a:gd name="connsiteY8" fmla="*/ 215659 h 1006555"/>
              <a:gd name="connsiteX9" fmla="*/ 974785 w 1086928"/>
              <a:gd name="connsiteY9" fmla="*/ 172527 h 1006555"/>
              <a:gd name="connsiteX10" fmla="*/ 491706 w 1086928"/>
              <a:gd name="connsiteY10" fmla="*/ 181154 h 1006555"/>
              <a:gd name="connsiteX11" fmla="*/ 595223 w 1086928"/>
              <a:gd name="connsiteY11" fmla="*/ 0 h 1006555"/>
              <a:gd name="connsiteX0" fmla="*/ 595223 w 1086928"/>
              <a:gd name="connsiteY0" fmla="*/ 0 h 1006555"/>
              <a:gd name="connsiteX1" fmla="*/ 0 w 1086928"/>
              <a:gd name="connsiteY1" fmla="*/ 267418 h 1006555"/>
              <a:gd name="connsiteX2" fmla="*/ 0 w 1086928"/>
              <a:gd name="connsiteY2" fmla="*/ 854014 h 1006555"/>
              <a:gd name="connsiteX3" fmla="*/ 362309 w 1086928"/>
              <a:gd name="connsiteY3" fmla="*/ 966157 h 1006555"/>
              <a:gd name="connsiteX4" fmla="*/ 923026 w 1086928"/>
              <a:gd name="connsiteY4" fmla="*/ 992037 h 1006555"/>
              <a:gd name="connsiteX5" fmla="*/ 974785 w 1086928"/>
              <a:gd name="connsiteY5" fmla="*/ 785003 h 1006555"/>
              <a:gd name="connsiteX6" fmla="*/ 1017917 w 1086928"/>
              <a:gd name="connsiteY6" fmla="*/ 612474 h 1006555"/>
              <a:gd name="connsiteX7" fmla="*/ 1086928 w 1086928"/>
              <a:gd name="connsiteY7" fmla="*/ 431320 h 1006555"/>
              <a:gd name="connsiteX8" fmla="*/ 1069675 w 1086928"/>
              <a:gd name="connsiteY8" fmla="*/ 215659 h 1006555"/>
              <a:gd name="connsiteX9" fmla="*/ 974785 w 1086928"/>
              <a:gd name="connsiteY9" fmla="*/ 172527 h 1006555"/>
              <a:gd name="connsiteX10" fmla="*/ 491706 w 1086928"/>
              <a:gd name="connsiteY10" fmla="*/ 181154 h 1006555"/>
              <a:gd name="connsiteX11" fmla="*/ 595223 w 1086928"/>
              <a:gd name="connsiteY11" fmla="*/ 0 h 1006555"/>
              <a:gd name="connsiteX0" fmla="*/ 595223 w 1086928"/>
              <a:gd name="connsiteY0" fmla="*/ 0 h 980502"/>
              <a:gd name="connsiteX1" fmla="*/ 0 w 1086928"/>
              <a:gd name="connsiteY1" fmla="*/ 267418 h 980502"/>
              <a:gd name="connsiteX2" fmla="*/ 0 w 1086928"/>
              <a:gd name="connsiteY2" fmla="*/ 854014 h 980502"/>
              <a:gd name="connsiteX3" fmla="*/ 362309 w 1086928"/>
              <a:gd name="connsiteY3" fmla="*/ 966157 h 980502"/>
              <a:gd name="connsiteX4" fmla="*/ 934932 w 1086928"/>
              <a:gd name="connsiteY4" fmla="*/ 946794 h 980502"/>
              <a:gd name="connsiteX5" fmla="*/ 974785 w 1086928"/>
              <a:gd name="connsiteY5" fmla="*/ 785003 h 980502"/>
              <a:gd name="connsiteX6" fmla="*/ 1017917 w 1086928"/>
              <a:gd name="connsiteY6" fmla="*/ 612474 h 980502"/>
              <a:gd name="connsiteX7" fmla="*/ 1086928 w 1086928"/>
              <a:gd name="connsiteY7" fmla="*/ 431320 h 980502"/>
              <a:gd name="connsiteX8" fmla="*/ 1069675 w 1086928"/>
              <a:gd name="connsiteY8" fmla="*/ 215659 h 980502"/>
              <a:gd name="connsiteX9" fmla="*/ 974785 w 1086928"/>
              <a:gd name="connsiteY9" fmla="*/ 172527 h 980502"/>
              <a:gd name="connsiteX10" fmla="*/ 491706 w 1086928"/>
              <a:gd name="connsiteY10" fmla="*/ 181154 h 980502"/>
              <a:gd name="connsiteX11" fmla="*/ 595223 w 1086928"/>
              <a:gd name="connsiteY11" fmla="*/ 0 h 980502"/>
              <a:gd name="connsiteX0" fmla="*/ 595223 w 1086928"/>
              <a:gd name="connsiteY0" fmla="*/ 0 h 1010346"/>
              <a:gd name="connsiteX1" fmla="*/ 0 w 1086928"/>
              <a:gd name="connsiteY1" fmla="*/ 267418 h 1010346"/>
              <a:gd name="connsiteX2" fmla="*/ 0 w 1086928"/>
              <a:gd name="connsiteY2" fmla="*/ 854014 h 1010346"/>
              <a:gd name="connsiteX3" fmla="*/ 362309 w 1086928"/>
              <a:gd name="connsiteY3" fmla="*/ 966157 h 1010346"/>
              <a:gd name="connsiteX4" fmla="*/ 925407 w 1086928"/>
              <a:gd name="connsiteY4" fmla="*/ 996801 h 1010346"/>
              <a:gd name="connsiteX5" fmla="*/ 974785 w 1086928"/>
              <a:gd name="connsiteY5" fmla="*/ 785003 h 1010346"/>
              <a:gd name="connsiteX6" fmla="*/ 1017917 w 1086928"/>
              <a:gd name="connsiteY6" fmla="*/ 612474 h 1010346"/>
              <a:gd name="connsiteX7" fmla="*/ 1086928 w 1086928"/>
              <a:gd name="connsiteY7" fmla="*/ 431320 h 1010346"/>
              <a:gd name="connsiteX8" fmla="*/ 1069675 w 1086928"/>
              <a:gd name="connsiteY8" fmla="*/ 215659 h 1010346"/>
              <a:gd name="connsiteX9" fmla="*/ 974785 w 1086928"/>
              <a:gd name="connsiteY9" fmla="*/ 172527 h 1010346"/>
              <a:gd name="connsiteX10" fmla="*/ 491706 w 1086928"/>
              <a:gd name="connsiteY10" fmla="*/ 181154 h 1010346"/>
              <a:gd name="connsiteX11" fmla="*/ 595223 w 1086928"/>
              <a:gd name="connsiteY11" fmla="*/ 0 h 1010346"/>
              <a:gd name="connsiteX0" fmla="*/ 595223 w 1086928"/>
              <a:gd name="connsiteY0" fmla="*/ 0 h 1010346"/>
              <a:gd name="connsiteX1" fmla="*/ 0 w 1086928"/>
              <a:gd name="connsiteY1" fmla="*/ 267418 h 1010346"/>
              <a:gd name="connsiteX2" fmla="*/ 0 w 1086928"/>
              <a:gd name="connsiteY2" fmla="*/ 854014 h 1010346"/>
              <a:gd name="connsiteX3" fmla="*/ 362309 w 1086928"/>
              <a:gd name="connsiteY3" fmla="*/ 966157 h 1010346"/>
              <a:gd name="connsiteX4" fmla="*/ 925407 w 1086928"/>
              <a:gd name="connsiteY4" fmla="*/ 996801 h 1010346"/>
              <a:gd name="connsiteX5" fmla="*/ 974785 w 1086928"/>
              <a:gd name="connsiteY5" fmla="*/ 785003 h 1010346"/>
              <a:gd name="connsiteX6" fmla="*/ 1017917 w 1086928"/>
              <a:gd name="connsiteY6" fmla="*/ 612474 h 1010346"/>
              <a:gd name="connsiteX7" fmla="*/ 1086928 w 1086928"/>
              <a:gd name="connsiteY7" fmla="*/ 431320 h 1010346"/>
              <a:gd name="connsiteX8" fmla="*/ 1069675 w 1086928"/>
              <a:gd name="connsiteY8" fmla="*/ 215659 h 1010346"/>
              <a:gd name="connsiteX9" fmla="*/ 974785 w 1086928"/>
              <a:gd name="connsiteY9" fmla="*/ 172527 h 1010346"/>
              <a:gd name="connsiteX10" fmla="*/ 491706 w 1086928"/>
              <a:gd name="connsiteY10" fmla="*/ 181154 h 1010346"/>
              <a:gd name="connsiteX11" fmla="*/ 595223 w 1086928"/>
              <a:gd name="connsiteY11" fmla="*/ 0 h 1010346"/>
              <a:gd name="connsiteX0" fmla="*/ 595223 w 1086928"/>
              <a:gd name="connsiteY0" fmla="*/ 0 h 1010346"/>
              <a:gd name="connsiteX1" fmla="*/ 0 w 1086928"/>
              <a:gd name="connsiteY1" fmla="*/ 267418 h 1010346"/>
              <a:gd name="connsiteX2" fmla="*/ 0 w 1086928"/>
              <a:gd name="connsiteY2" fmla="*/ 854014 h 1010346"/>
              <a:gd name="connsiteX3" fmla="*/ 362309 w 1086928"/>
              <a:gd name="connsiteY3" fmla="*/ 966157 h 1010346"/>
              <a:gd name="connsiteX4" fmla="*/ 925407 w 1086928"/>
              <a:gd name="connsiteY4" fmla="*/ 996801 h 1010346"/>
              <a:gd name="connsiteX5" fmla="*/ 981929 w 1086928"/>
              <a:gd name="connsiteY5" fmla="*/ 820721 h 1010346"/>
              <a:gd name="connsiteX6" fmla="*/ 1017917 w 1086928"/>
              <a:gd name="connsiteY6" fmla="*/ 612474 h 1010346"/>
              <a:gd name="connsiteX7" fmla="*/ 1086928 w 1086928"/>
              <a:gd name="connsiteY7" fmla="*/ 431320 h 1010346"/>
              <a:gd name="connsiteX8" fmla="*/ 1069675 w 1086928"/>
              <a:gd name="connsiteY8" fmla="*/ 215659 h 1010346"/>
              <a:gd name="connsiteX9" fmla="*/ 974785 w 1086928"/>
              <a:gd name="connsiteY9" fmla="*/ 172527 h 1010346"/>
              <a:gd name="connsiteX10" fmla="*/ 491706 w 1086928"/>
              <a:gd name="connsiteY10" fmla="*/ 181154 h 1010346"/>
              <a:gd name="connsiteX11" fmla="*/ 595223 w 1086928"/>
              <a:gd name="connsiteY11" fmla="*/ 0 h 1010346"/>
              <a:gd name="connsiteX0" fmla="*/ 925407 w 1086928"/>
              <a:gd name="connsiteY0" fmla="*/ 996801 h 1088241"/>
              <a:gd name="connsiteX1" fmla="*/ 981929 w 1086928"/>
              <a:gd name="connsiteY1" fmla="*/ 820721 h 1088241"/>
              <a:gd name="connsiteX2" fmla="*/ 1017917 w 1086928"/>
              <a:gd name="connsiteY2" fmla="*/ 612474 h 1088241"/>
              <a:gd name="connsiteX3" fmla="*/ 1086928 w 1086928"/>
              <a:gd name="connsiteY3" fmla="*/ 431320 h 1088241"/>
              <a:gd name="connsiteX4" fmla="*/ 1069675 w 1086928"/>
              <a:gd name="connsiteY4" fmla="*/ 215659 h 1088241"/>
              <a:gd name="connsiteX5" fmla="*/ 974785 w 1086928"/>
              <a:gd name="connsiteY5" fmla="*/ 172527 h 1088241"/>
              <a:gd name="connsiteX6" fmla="*/ 491706 w 1086928"/>
              <a:gd name="connsiteY6" fmla="*/ 181154 h 1088241"/>
              <a:gd name="connsiteX7" fmla="*/ 595223 w 1086928"/>
              <a:gd name="connsiteY7" fmla="*/ 0 h 1088241"/>
              <a:gd name="connsiteX8" fmla="*/ 0 w 1086928"/>
              <a:gd name="connsiteY8" fmla="*/ 267418 h 1088241"/>
              <a:gd name="connsiteX9" fmla="*/ 0 w 1086928"/>
              <a:gd name="connsiteY9" fmla="*/ 854014 h 1088241"/>
              <a:gd name="connsiteX10" fmla="*/ 362309 w 1086928"/>
              <a:gd name="connsiteY10" fmla="*/ 966157 h 1088241"/>
              <a:gd name="connsiteX11" fmla="*/ 1016847 w 1086928"/>
              <a:gd name="connsiteY11" fmla="*/ 1088241 h 1088241"/>
              <a:gd name="connsiteX0" fmla="*/ 925407 w 1086928"/>
              <a:gd name="connsiteY0" fmla="*/ 996801 h 1088241"/>
              <a:gd name="connsiteX1" fmla="*/ 981929 w 1086928"/>
              <a:gd name="connsiteY1" fmla="*/ 820721 h 1088241"/>
              <a:gd name="connsiteX2" fmla="*/ 1017917 w 1086928"/>
              <a:gd name="connsiteY2" fmla="*/ 612474 h 1088241"/>
              <a:gd name="connsiteX3" fmla="*/ 1086928 w 1086928"/>
              <a:gd name="connsiteY3" fmla="*/ 431320 h 1088241"/>
              <a:gd name="connsiteX4" fmla="*/ 1069675 w 1086928"/>
              <a:gd name="connsiteY4" fmla="*/ 215659 h 1088241"/>
              <a:gd name="connsiteX5" fmla="*/ 974785 w 1086928"/>
              <a:gd name="connsiteY5" fmla="*/ 172527 h 1088241"/>
              <a:gd name="connsiteX6" fmla="*/ 491706 w 1086928"/>
              <a:gd name="connsiteY6" fmla="*/ 181154 h 1088241"/>
              <a:gd name="connsiteX7" fmla="*/ 595223 w 1086928"/>
              <a:gd name="connsiteY7" fmla="*/ 0 h 1088241"/>
              <a:gd name="connsiteX8" fmla="*/ 0 w 1086928"/>
              <a:gd name="connsiteY8" fmla="*/ 267418 h 1088241"/>
              <a:gd name="connsiteX9" fmla="*/ 0 w 1086928"/>
              <a:gd name="connsiteY9" fmla="*/ 854014 h 1088241"/>
              <a:gd name="connsiteX10" fmla="*/ 362309 w 1086928"/>
              <a:gd name="connsiteY10" fmla="*/ 966157 h 1088241"/>
              <a:gd name="connsiteX11" fmla="*/ 1016847 w 1086928"/>
              <a:gd name="connsiteY11" fmla="*/ 1088241 h 108824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11" fmla="*/ 925407 w 1086928"/>
              <a:gd name="connsiteY11" fmla="*/ 996801 h 996801"/>
              <a:gd name="connsiteX0" fmla="*/ 925407 w 1086928"/>
              <a:gd name="connsiteY0" fmla="*/ 996801 h 1038224"/>
              <a:gd name="connsiteX1" fmla="*/ 981929 w 1086928"/>
              <a:gd name="connsiteY1" fmla="*/ 820721 h 1038224"/>
              <a:gd name="connsiteX2" fmla="*/ 1017917 w 1086928"/>
              <a:gd name="connsiteY2" fmla="*/ 612474 h 1038224"/>
              <a:gd name="connsiteX3" fmla="*/ 1086928 w 1086928"/>
              <a:gd name="connsiteY3" fmla="*/ 431320 h 1038224"/>
              <a:gd name="connsiteX4" fmla="*/ 1069675 w 1086928"/>
              <a:gd name="connsiteY4" fmla="*/ 215659 h 1038224"/>
              <a:gd name="connsiteX5" fmla="*/ 974785 w 1086928"/>
              <a:gd name="connsiteY5" fmla="*/ 172527 h 1038224"/>
              <a:gd name="connsiteX6" fmla="*/ 491706 w 1086928"/>
              <a:gd name="connsiteY6" fmla="*/ 181154 h 1038224"/>
              <a:gd name="connsiteX7" fmla="*/ 595223 w 1086928"/>
              <a:gd name="connsiteY7" fmla="*/ 0 h 1038224"/>
              <a:gd name="connsiteX8" fmla="*/ 0 w 1086928"/>
              <a:gd name="connsiteY8" fmla="*/ 267418 h 1038224"/>
              <a:gd name="connsiteX9" fmla="*/ 0 w 1086928"/>
              <a:gd name="connsiteY9" fmla="*/ 854014 h 1038224"/>
              <a:gd name="connsiteX10" fmla="*/ 362309 w 1086928"/>
              <a:gd name="connsiteY10" fmla="*/ 966157 h 1038224"/>
              <a:gd name="connsiteX11" fmla="*/ 743220 w 1086928"/>
              <a:gd name="connsiteY11" fmla="*/ 1038224 h 1038224"/>
              <a:gd name="connsiteX12" fmla="*/ 925407 w 1086928"/>
              <a:gd name="connsiteY12" fmla="*/ 996801 h 1038224"/>
              <a:gd name="connsiteX0" fmla="*/ 925407 w 1086928"/>
              <a:gd name="connsiteY0" fmla="*/ 996801 h 1038224"/>
              <a:gd name="connsiteX1" fmla="*/ 981929 w 1086928"/>
              <a:gd name="connsiteY1" fmla="*/ 820721 h 1038224"/>
              <a:gd name="connsiteX2" fmla="*/ 1017917 w 1086928"/>
              <a:gd name="connsiteY2" fmla="*/ 612474 h 1038224"/>
              <a:gd name="connsiteX3" fmla="*/ 1086928 w 1086928"/>
              <a:gd name="connsiteY3" fmla="*/ 431320 h 1038224"/>
              <a:gd name="connsiteX4" fmla="*/ 1069675 w 1086928"/>
              <a:gd name="connsiteY4" fmla="*/ 215659 h 1038224"/>
              <a:gd name="connsiteX5" fmla="*/ 974785 w 1086928"/>
              <a:gd name="connsiteY5" fmla="*/ 172527 h 1038224"/>
              <a:gd name="connsiteX6" fmla="*/ 491706 w 1086928"/>
              <a:gd name="connsiteY6" fmla="*/ 181154 h 1038224"/>
              <a:gd name="connsiteX7" fmla="*/ 595223 w 1086928"/>
              <a:gd name="connsiteY7" fmla="*/ 0 h 1038224"/>
              <a:gd name="connsiteX8" fmla="*/ 0 w 1086928"/>
              <a:gd name="connsiteY8" fmla="*/ 267418 h 1038224"/>
              <a:gd name="connsiteX9" fmla="*/ 0 w 1086928"/>
              <a:gd name="connsiteY9" fmla="*/ 854014 h 1038224"/>
              <a:gd name="connsiteX10" fmla="*/ 362309 w 1086928"/>
              <a:gd name="connsiteY10" fmla="*/ 966157 h 1038224"/>
              <a:gd name="connsiteX11" fmla="*/ 743220 w 1086928"/>
              <a:gd name="connsiteY11" fmla="*/ 1038224 h 1038224"/>
              <a:gd name="connsiteX12" fmla="*/ 925407 w 1086928"/>
              <a:gd name="connsiteY12" fmla="*/ 996801 h 1038224"/>
              <a:gd name="connsiteX0" fmla="*/ 925407 w 1086928"/>
              <a:gd name="connsiteY0" fmla="*/ 996801 h 1005589"/>
              <a:gd name="connsiteX1" fmla="*/ 981929 w 1086928"/>
              <a:gd name="connsiteY1" fmla="*/ 820721 h 1005589"/>
              <a:gd name="connsiteX2" fmla="*/ 1017917 w 1086928"/>
              <a:gd name="connsiteY2" fmla="*/ 612474 h 1005589"/>
              <a:gd name="connsiteX3" fmla="*/ 1086928 w 1086928"/>
              <a:gd name="connsiteY3" fmla="*/ 431320 h 1005589"/>
              <a:gd name="connsiteX4" fmla="*/ 1069675 w 1086928"/>
              <a:gd name="connsiteY4" fmla="*/ 215659 h 1005589"/>
              <a:gd name="connsiteX5" fmla="*/ 974785 w 1086928"/>
              <a:gd name="connsiteY5" fmla="*/ 172527 h 1005589"/>
              <a:gd name="connsiteX6" fmla="*/ 491706 w 1086928"/>
              <a:gd name="connsiteY6" fmla="*/ 181154 h 1005589"/>
              <a:gd name="connsiteX7" fmla="*/ 595223 w 1086928"/>
              <a:gd name="connsiteY7" fmla="*/ 0 h 1005589"/>
              <a:gd name="connsiteX8" fmla="*/ 0 w 1086928"/>
              <a:gd name="connsiteY8" fmla="*/ 267418 h 1005589"/>
              <a:gd name="connsiteX9" fmla="*/ 0 w 1086928"/>
              <a:gd name="connsiteY9" fmla="*/ 854014 h 1005589"/>
              <a:gd name="connsiteX10" fmla="*/ 362309 w 1086928"/>
              <a:gd name="connsiteY10" fmla="*/ 966157 h 1005589"/>
              <a:gd name="connsiteX11" fmla="*/ 925407 w 1086928"/>
              <a:gd name="connsiteY11" fmla="*/ 996801 h 1005589"/>
              <a:gd name="connsiteX0" fmla="*/ 925407 w 1086928"/>
              <a:gd name="connsiteY0" fmla="*/ 996801 h 1013821"/>
              <a:gd name="connsiteX1" fmla="*/ 981929 w 1086928"/>
              <a:gd name="connsiteY1" fmla="*/ 820721 h 1013821"/>
              <a:gd name="connsiteX2" fmla="*/ 1017917 w 1086928"/>
              <a:gd name="connsiteY2" fmla="*/ 612474 h 1013821"/>
              <a:gd name="connsiteX3" fmla="*/ 1086928 w 1086928"/>
              <a:gd name="connsiteY3" fmla="*/ 431320 h 1013821"/>
              <a:gd name="connsiteX4" fmla="*/ 1069675 w 1086928"/>
              <a:gd name="connsiteY4" fmla="*/ 215659 h 1013821"/>
              <a:gd name="connsiteX5" fmla="*/ 974785 w 1086928"/>
              <a:gd name="connsiteY5" fmla="*/ 172527 h 1013821"/>
              <a:gd name="connsiteX6" fmla="*/ 491706 w 1086928"/>
              <a:gd name="connsiteY6" fmla="*/ 181154 h 1013821"/>
              <a:gd name="connsiteX7" fmla="*/ 595223 w 1086928"/>
              <a:gd name="connsiteY7" fmla="*/ 0 h 1013821"/>
              <a:gd name="connsiteX8" fmla="*/ 0 w 1086928"/>
              <a:gd name="connsiteY8" fmla="*/ 267418 h 1013821"/>
              <a:gd name="connsiteX9" fmla="*/ 0 w 1086928"/>
              <a:gd name="connsiteY9" fmla="*/ 854014 h 1013821"/>
              <a:gd name="connsiteX10" fmla="*/ 362309 w 1086928"/>
              <a:gd name="connsiteY10" fmla="*/ 966157 h 1013821"/>
              <a:gd name="connsiteX11" fmla="*/ 925407 w 1086928"/>
              <a:gd name="connsiteY11" fmla="*/ 996801 h 1013821"/>
              <a:gd name="connsiteX0" fmla="*/ 925407 w 1086928"/>
              <a:gd name="connsiteY0" fmla="*/ 996801 h 1013821"/>
              <a:gd name="connsiteX1" fmla="*/ 981929 w 1086928"/>
              <a:gd name="connsiteY1" fmla="*/ 820721 h 1013821"/>
              <a:gd name="connsiteX2" fmla="*/ 1017917 w 1086928"/>
              <a:gd name="connsiteY2" fmla="*/ 612474 h 1013821"/>
              <a:gd name="connsiteX3" fmla="*/ 1086928 w 1086928"/>
              <a:gd name="connsiteY3" fmla="*/ 431320 h 1013821"/>
              <a:gd name="connsiteX4" fmla="*/ 1069675 w 1086928"/>
              <a:gd name="connsiteY4" fmla="*/ 215659 h 1013821"/>
              <a:gd name="connsiteX5" fmla="*/ 974785 w 1086928"/>
              <a:gd name="connsiteY5" fmla="*/ 172527 h 1013821"/>
              <a:gd name="connsiteX6" fmla="*/ 491706 w 1086928"/>
              <a:gd name="connsiteY6" fmla="*/ 181154 h 1013821"/>
              <a:gd name="connsiteX7" fmla="*/ 595223 w 1086928"/>
              <a:gd name="connsiteY7" fmla="*/ 0 h 1013821"/>
              <a:gd name="connsiteX8" fmla="*/ 0 w 1086928"/>
              <a:gd name="connsiteY8" fmla="*/ 267418 h 1013821"/>
              <a:gd name="connsiteX9" fmla="*/ 0 w 1086928"/>
              <a:gd name="connsiteY9" fmla="*/ 854014 h 1013821"/>
              <a:gd name="connsiteX10" fmla="*/ 362309 w 1086928"/>
              <a:gd name="connsiteY10" fmla="*/ 966157 h 1013821"/>
              <a:gd name="connsiteX11" fmla="*/ 925407 w 1086928"/>
              <a:gd name="connsiteY11" fmla="*/ 996801 h 1013821"/>
              <a:gd name="connsiteX0" fmla="*/ 925407 w 1086928"/>
              <a:gd name="connsiteY0" fmla="*/ 996801 h 1013821"/>
              <a:gd name="connsiteX1" fmla="*/ 991454 w 1086928"/>
              <a:gd name="connsiteY1" fmla="*/ 823103 h 1013821"/>
              <a:gd name="connsiteX2" fmla="*/ 1017917 w 1086928"/>
              <a:gd name="connsiteY2" fmla="*/ 612474 h 1013821"/>
              <a:gd name="connsiteX3" fmla="*/ 1086928 w 1086928"/>
              <a:gd name="connsiteY3" fmla="*/ 431320 h 1013821"/>
              <a:gd name="connsiteX4" fmla="*/ 1069675 w 1086928"/>
              <a:gd name="connsiteY4" fmla="*/ 215659 h 1013821"/>
              <a:gd name="connsiteX5" fmla="*/ 974785 w 1086928"/>
              <a:gd name="connsiteY5" fmla="*/ 172527 h 1013821"/>
              <a:gd name="connsiteX6" fmla="*/ 491706 w 1086928"/>
              <a:gd name="connsiteY6" fmla="*/ 181154 h 1013821"/>
              <a:gd name="connsiteX7" fmla="*/ 595223 w 1086928"/>
              <a:gd name="connsiteY7" fmla="*/ 0 h 1013821"/>
              <a:gd name="connsiteX8" fmla="*/ 0 w 1086928"/>
              <a:gd name="connsiteY8" fmla="*/ 267418 h 1013821"/>
              <a:gd name="connsiteX9" fmla="*/ 0 w 1086928"/>
              <a:gd name="connsiteY9" fmla="*/ 854014 h 1013821"/>
              <a:gd name="connsiteX10" fmla="*/ 362309 w 1086928"/>
              <a:gd name="connsiteY10" fmla="*/ 966157 h 1013821"/>
              <a:gd name="connsiteX11" fmla="*/ 925407 w 1086928"/>
              <a:gd name="connsiteY11" fmla="*/ 996801 h 1013821"/>
              <a:gd name="connsiteX0" fmla="*/ 925407 w 1086928"/>
              <a:gd name="connsiteY0" fmla="*/ 996801 h 1013821"/>
              <a:gd name="connsiteX1" fmla="*/ 991454 w 1086928"/>
              <a:gd name="connsiteY1" fmla="*/ 823103 h 1013821"/>
              <a:gd name="connsiteX2" fmla="*/ 1017917 w 1086928"/>
              <a:gd name="connsiteY2" fmla="*/ 612474 h 1013821"/>
              <a:gd name="connsiteX3" fmla="*/ 1086928 w 1086928"/>
              <a:gd name="connsiteY3" fmla="*/ 431320 h 1013821"/>
              <a:gd name="connsiteX4" fmla="*/ 1069675 w 1086928"/>
              <a:gd name="connsiteY4" fmla="*/ 215659 h 1013821"/>
              <a:gd name="connsiteX5" fmla="*/ 974785 w 1086928"/>
              <a:gd name="connsiteY5" fmla="*/ 172527 h 1013821"/>
              <a:gd name="connsiteX6" fmla="*/ 491706 w 1086928"/>
              <a:gd name="connsiteY6" fmla="*/ 181154 h 1013821"/>
              <a:gd name="connsiteX7" fmla="*/ 595223 w 1086928"/>
              <a:gd name="connsiteY7" fmla="*/ 0 h 1013821"/>
              <a:gd name="connsiteX8" fmla="*/ 0 w 1086928"/>
              <a:gd name="connsiteY8" fmla="*/ 267418 h 1013821"/>
              <a:gd name="connsiteX9" fmla="*/ 0 w 1086928"/>
              <a:gd name="connsiteY9" fmla="*/ 854014 h 1013821"/>
              <a:gd name="connsiteX10" fmla="*/ 362309 w 1086928"/>
              <a:gd name="connsiteY10" fmla="*/ 966157 h 1013821"/>
              <a:gd name="connsiteX11" fmla="*/ 925407 w 1086928"/>
              <a:gd name="connsiteY11" fmla="*/ 996801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1082894 w 1086928"/>
              <a:gd name="connsiteY11" fmla="*/ 914543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1082894 w 1086928"/>
              <a:gd name="connsiteY11" fmla="*/ 914543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1082894 w 1086928"/>
              <a:gd name="connsiteY11" fmla="*/ 914543 h 1013821"/>
              <a:gd name="connsiteX12" fmla="*/ 991454 w 1086928"/>
              <a:gd name="connsiteY12" fmla="*/ 823103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1082894 w 1086928"/>
              <a:gd name="connsiteY11" fmla="*/ 914543 h 1013821"/>
              <a:gd name="connsiteX12" fmla="*/ 991454 w 1086928"/>
              <a:gd name="connsiteY12" fmla="*/ 823103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91454 w 1086928"/>
              <a:gd name="connsiteY11" fmla="*/ 823103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91454 w 1086928"/>
              <a:gd name="connsiteY11" fmla="*/ 823103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91454 w 1086928"/>
              <a:gd name="connsiteY11" fmla="*/ 823103 h 1013821"/>
              <a:gd name="connsiteX0" fmla="*/ 977167 w 1086928"/>
              <a:gd name="connsiteY0" fmla="*/ 825484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88488 w 1086928"/>
              <a:gd name="connsiteY11" fmla="*/ 833437 h 1013821"/>
              <a:gd name="connsiteX12" fmla="*/ 977167 w 1086928"/>
              <a:gd name="connsiteY12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88488 w 1086928"/>
              <a:gd name="connsiteY11" fmla="*/ 833437 h 1013821"/>
              <a:gd name="connsiteX12" fmla="*/ 977167 w 1086928"/>
              <a:gd name="connsiteY12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88488 w 1086928"/>
              <a:gd name="connsiteY11" fmla="*/ 833437 h 1013821"/>
              <a:gd name="connsiteX12" fmla="*/ 977167 w 1086928"/>
              <a:gd name="connsiteY12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27442 w 1086928"/>
              <a:gd name="connsiteY1" fmla="*/ 638668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27442 w 1086928"/>
              <a:gd name="connsiteY1" fmla="*/ 638668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69675"/>
              <a:gd name="connsiteY0" fmla="*/ 825484 h 1013821"/>
              <a:gd name="connsiteX1" fmla="*/ 1027442 w 1069675"/>
              <a:gd name="connsiteY1" fmla="*/ 638668 h 1013821"/>
              <a:gd name="connsiteX2" fmla="*/ 1051209 w 1069675"/>
              <a:gd name="connsiteY2" fmla="*/ 447988 h 1013821"/>
              <a:gd name="connsiteX3" fmla="*/ 1069675 w 1069675"/>
              <a:gd name="connsiteY3" fmla="*/ 215659 h 1013821"/>
              <a:gd name="connsiteX4" fmla="*/ 974785 w 1069675"/>
              <a:gd name="connsiteY4" fmla="*/ 172527 h 1013821"/>
              <a:gd name="connsiteX5" fmla="*/ 491706 w 1069675"/>
              <a:gd name="connsiteY5" fmla="*/ 181154 h 1013821"/>
              <a:gd name="connsiteX6" fmla="*/ 595223 w 1069675"/>
              <a:gd name="connsiteY6" fmla="*/ 0 h 1013821"/>
              <a:gd name="connsiteX7" fmla="*/ 0 w 1069675"/>
              <a:gd name="connsiteY7" fmla="*/ 267418 h 1013821"/>
              <a:gd name="connsiteX8" fmla="*/ 0 w 1069675"/>
              <a:gd name="connsiteY8" fmla="*/ 854014 h 1013821"/>
              <a:gd name="connsiteX9" fmla="*/ 362309 w 1069675"/>
              <a:gd name="connsiteY9" fmla="*/ 966157 h 1013821"/>
              <a:gd name="connsiteX10" fmla="*/ 925407 w 1069675"/>
              <a:gd name="connsiteY10" fmla="*/ 996801 h 1013821"/>
              <a:gd name="connsiteX11" fmla="*/ 977167 w 1069675"/>
              <a:gd name="connsiteY11" fmla="*/ 825484 h 1013821"/>
              <a:gd name="connsiteX0" fmla="*/ 977167 w 1083772"/>
              <a:gd name="connsiteY0" fmla="*/ 825484 h 1013821"/>
              <a:gd name="connsiteX1" fmla="*/ 1027442 w 1083772"/>
              <a:gd name="connsiteY1" fmla="*/ 638668 h 1013821"/>
              <a:gd name="connsiteX2" fmla="*/ 1051209 w 1083772"/>
              <a:gd name="connsiteY2" fmla="*/ 447988 h 1013821"/>
              <a:gd name="connsiteX3" fmla="*/ 1069675 w 1083772"/>
              <a:gd name="connsiteY3" fmla="*/ 215659 h 1013821"/>
              <a:gd name="connsiteX4" fmla="*/ 974785 w 1083772"/>
              <a:gd name="connsiteY4" fmla="*/ 172527 h 1013821"/>
              <a:gd name="connsiteX5" fmla="*/ 491706 w 1083772"/>
              <a:gd name="connsiteY5" fmla="*/ 181154 h 1013821"/>
              <a:gd name="connsiteX6" fmla="*/ 595223 w 1083772"/>
              <a:gd name="connsiteY6" fmla="*/ 0 h 1013821"/>
              <a:gd name="connsiteX7" fmla="*/ 0 w 1083772"/>
              <a:gd name="connsiteY7" fmla="*/ 267418 h 1013821"/>
              <a:gd name="connsiteX8" fmla="*/ 0 w 1083772"/>
              <a:gd name="connsiteY8" fmla="*/ 854014 h 1013821"/>
              <a:gd name="connsiteX9" fmla="*/ 362309 w 1083772"/>
              <a:gd name="connsiteY9" fmla="*/ 966157 h 1013821"/>
              <a:gd name="connsiteX10" fmla="*/ 925407 w 1083772"/>
              <a:gd name="connsiteY10" fmla="*/ 996801 h 1013821"/>
              <a:gd name="connsiteX11" fmla="*/ 977167 w 1083772"/>
              <a:gd name="connsiteY11" fmla="*/ 825484 h 1013821"/>
              <a:gd name="connsiteX0" fmla="*/ 977167 w 1083772"/>
              <a:gd name="connsiteY0" fmla="*/ 825484 h 1013821"/>
              <a:gd name="connsiteX1" fmla="*/ 1027442 w 1083772"/>
              <a:gd name="connsiteY1" fmla="*/ 638668 h 1013821"/>
              <a:gd name="connsiteX2" fmla="*/ 1051209 w 1083772"/>
              <a:gd name="connsiteY2" fmla="*/ 447988 h 1013821"/>
              <a:gd name="connsiteX3" fmla="*/ 1069675 w 1083772"/>
              <a:gd name="connsiteY3" fmla="*/ 215659 h 1013821"/>
              <a:gd name="connsiteX4" fmla="*/ 974785 w 1083772"/>
              <a:gd name="connsiteY4" fmla="*/ 172527 h 1013821"/>
              <a:gd name="connsiteX5" fmla="*/ 491706 w 1083772"/>
              <a:gd name="connsiteY5" fmla="*/ 181154 h 1013821"/>
              <a:gd name="connsiteX6" fmla="*/ 595223 w 1083772"/>
              <a:gd name="connsiteY6" fmla="*/ 0 h 1013821"/>
              <a:gd name="connsiteX7" fmla="*/ 0 w 1083772"/>
              <a:gd name="connsiteY7" fmla="*/ 267418 h 1013821"/>
              <a:gd name="connsiteX8" fmla="*/ 0 w 1083772"/>
              <a:gd name="connsiteY8" fmla="*/ 854014 h 1013821"/>
              <a:gd name="connsiteX9" fmla="*/ 362309 w 1083772"/>
              <a:gd name="connsiteY9" fmla="*/ 966157 h 1013821"/>
              <a:gd name="connsiteX10" fmla="*/ 925407 w 1083772"/>
              <a:gd name="connsiteY10" fmla="*/ 996801 h 1013821"/>
              <a:gd name="connsiteX11" fmla="*/ 977167 w 1083772"/>
              <a:gd name="connsiteY11" fmla="*/ 825484 h 1013821"/>
              <a:gd name="connsiteX0" fmla="*/ 977167 w 1083772"/>
              <a:gd name="connsiteY0" fmla="*/ 825484 h 1013821"/>
              <a:gd name="connsiteX1" fmla="*/ 1027442 w 1083772"/>
              <a:gd name="connsiteY1" fmla="*/ 638668 h 1013821"/>
              <a:gd name="connsiteX2" fmla="*/ 1051209 w 1083772"/>
              <a:gd name="connsiteY2" fmla="*/ 447988 h 1013821"/>
              <a:gd name="connsiteX3" fmla="*/ 1069675 w 1083772"/>
              <a:gd name="connsiteY3" fmla="*/ 215659 h 1013821"/>
              <a:gd name="connsiteX4" fmla="*/ 974785 w 1083772"/>
              <a:gd name="connsiteY4" fmla="*/ 172527 h 1013821"/>
              <a:gd name="connsiteX5" fmla="*/ 491706 w 1083772"/>
              <a:gd name="connsiteY5" fmla="*/ 181154 h 1013821"/>
              <a:gd name="connsiteX6" fmla="*/ 595223 w 1083772"/>
              <a:gd name="connsiteY6" fmla="*/ 0 h 1013821"/>
              <a:gd name="connsiteX7" fmla="*/ 0 w 1083772"/>
              <a:gd name="connsiteY7" fmla="*/ 267418 h 1013821"/>
              <a:gd name="connsiteX8" fmla="*/ 0 w 1083772"/>
              <a:gd name="connsiteY8" fmla="*/ 854014 h 1013821"/>
              <a:gd name="connsiteX9" fmla="*/ 362309 w 1083772"/>
              <a:gd name="connsiteY9" fmla="*/ 966157 h 1013821"/>
              <a:gd name="connsiteX10" fmla="*/ 925407 w 1083772"/>
              <a:gd name="connsiteY10" fmla="*/ 996801 h 1013821"/>
              <a:gd name="connsiteX11" fmla="*/ 977167 w 1083772"/>
              <a:gd name="connsiteY11" fmla="*/ 825484 h 1013821"/>
              <a:gd name="connsiteX0" fmla="*/ 977167 w 1083772"/>
              <a:gd name="connsiteY0" fmla="*/ 825484 h 1013821"/>
              <a:gd name="connsiteX1" fmla="*/ 1027442 w 1083772"/>
              <a:gd name="connsiteY1" fmla="*/ 638668 h 1013821"/>
              <a:gd name="connsiteX2" fmla="*/ 1051209 w 1083772"/>
              <a:gd name="connsiteY2" fmla="*/ 447988 h 1013821"/>
              <a:gd name="connsiteX3" fmla="*/ 1053006 w 1083772"/>
              <a:gd name="connsiteY3" fmla="*/ 182321 h 1013821"/>
              <a:gd name="connsiteX4" fmla="*/ 974785 w 1083772"/>
              <a:gd name="connsiteY4" fmla="*/ 172527 h 1013821"/>
              <a:gd name="connsiteX5" fmla="*/ 491706 w 1083772"/>
              <a:gd name="connsiteY5" fmla="*/ 181154 h 1013821"/>
              <a:gd name="connsiteX6" fmla="*/ 595223 w 1083772"/>
              <a:gd name="connsiteY6" fmla="*/ 0 h 1013821"/>
              <a:gd name="connsiteX7" fmla="*/ 0 w 1083772"/>
              <a:gd name="connsiteY7" fmla="*/ 267418 h 1013821"/>
              <a:gd name="connsiteX8" fmla="*/ 0 w 1083772"/>
              <a:gd name="connsiteY8" fmla="*/ 854014 h 1013821"/>
              <a:gd name="connsiteX9" fmla="*/ 362309 w 1083772"/>
              <a:gd name="connsiteY9" fmla="*/ 966157 h 1013821"/>
              <a:gd name="connsiteX10" fmla="*/ 925407 w 1083772"/>
              <a:gd name="connsiteY10" fmla="*/ 996801 h 1013821"/>
              <a:gd name="connsiteX11" fmla="*/ 977167 w 1083772"/>
              <a:gd name="connsiteY11" fmla="*/ 825484 h 1013821"/>
              <a:gd name="connsiteX0" fmla="*/ 977167 w 1107851"/>
              <a:gd name="connsiteY0" fmla="*/ 825484 h 1013821"/>
              <a:gd name="connsiteX1" fmla="*/ 1027442 w 1107851"/>
              <a:gd name="connsiteY1" fmla="*/ 638668 h 1013821"/>
              <a:gd name="connsiteX2" fmla="*/ 1051209 w 1107851"/>
              <a:gd name="connsiteY2" fmla="*/ 447988 h 1013821"/>
              <a:gd name="connsiteX3" fmla="*/ 1053006 w 1107851"/>
              <a:gd name="connsiteY3" fmla="*/ 182321 h 1013821"/>
              <a:gd name="connsiteX4" fmla="*/ 974785 w 1107851"/>
              <a:gd name="connsiteY4" fmla="*/ 172527 h 1013821"/>
              <a:gd name="connsiteX5" fmla="*/ 491706 w 1107851"/>
              <a:gd name="connsiteY5" fmla="*/ 181154 h 1013821"/>
              <a:gd name="connsiteX6" fmla="*/ 595223 w 1107851"/>
              <a:gd name="connsiteY6" fmla="*/ 0 h 1013821"/>
              <a:gd name="connsiteX7" fmla="*/ 0 w 1107851"/>
              <a:gd name="connsiteY7" fmla="*/ 267418 h 1013821"/>
              <a:gd name="connsiteX8" fmla="*/ 0 w 1107851"/>
              <a:gd name="connsiteY8" fmla="*/ 854014 h 1013821"/>
              <a:gd name="connsiteX9" fmla="*/ 362309 w 1107851"/>
              <a:gd name="connsiteY9" fmla="*/ 966157 h 1013821"/>
              <a:gd name="connsiteX10" fmla="*/ 925407 w 1107851"/>
              <a:gd name="connsiteY10" fmla="*/ 996801 h 1013821"/>
              <a:gd name="connsiteX11" fmla="*/ 977167 w 1107851"/>
              <a:gd name="connsiteY11" fmla="*/ 825484 h 1013821"/>
              <a:gd name="connsiteX0" fmla="*/ 977167 w 1109996"/>
              <a:gd name="connsiteY0" fmla="*/ 825484 h 1013821"/>
              <a:gd name="connsiteX1" fmla="*/ 1027442 w 1109996"/>
              <a:gd name="connsiteY1" fmla="*/ 638668 h 1013821"/>
              <a:gd name="connsiteX2" fmla="*/ 1055972 w 1109996"/>
              <a:gd name="connsiteY2" fmla="*/ 407507 h 1013821"/>
              <a:gd name="connsiteX3" fmla="*/ 1053006 w 1109996"/>
              <a:gd name="connsiteY3" fmla="*/ 182321 h 1013821"/>
              <a:gd name="connsiteX4" fmla="*/ 974785 w 1109996"/>
              <a:gd name="connsiteY4" fmla="*/ 172527 h 1013821"/>
              <a:gd name="connsiteX5" fmla="*/ 491706 w 1109996"/>
              <a:gd name="connsiteY5" fmla="*/ 181154 h 1013821"/>
              <a:gd name="connsiteX6" fmla="*/ 595223 w 1109996"/>
              <a:gd name="connsiteY6" fmla="*/ 0 h 1013821"/>
              <a:gd name="connsiteX7" fmla="*/ 0 w 1109996"/>
              <a:gd name="connsiteY7" fmla="*/ 267418 h 1013821"/>
              <a:gd name="connsiteX8" fmla="*/ 0 w 1109996"/>
              <a:gd name="connsiteY8" fmla="*/ 854014 h 1013821"/>
              <a:gd name="connsiteX9" fmla="*/ 362309 w 1109996"/>
              <a:gd name="connsiteY9" fmla="*/ 966157 h 1013821"/>
              <a:gd name="connsiteX10" fmla="*/ 925407 w 1109996"/>
              <a:gd name="connsiteY10" fmla="*/ 996801 h 1013821"/>
              <a:gd name="connsiteX11" fmla="*/ 977167 w 1109996"/>
              <a:gd name="connsiteY11" fmla="*/ 825484 h 1013821"/>
              <a:gd name="connsiteX0" fmla="*/ 977167 w 1109996"/>
              <a:gd name="connsiteY0" fmla="*/ 825484 h 1013821"/>
              <a:gd name="connsiteX1" fmla="*/ 1027442 w 1109996"/>
              <a:gd name="connsiteY1" fmla="*/ 638668 h 1013821"/>
              <a:gd name="connsiteX2" fmla="*/ 1055972 w 1109996"/>
              <a:gd name="connsiteY2" fmla="*/ 407507 h 1013821"/>
              <a:gd name="connsiteX3" fmla="*/ 1053006 w 1109996"/>
              <a:gd name="connsiteY3" fmla="*/ 182321 h 1013821"/>
              <a:gd name="connsiteX4" fmla="*/ 974785 w 1109996"/>
              <a:gd name="connsiteY4" fmla="*/ 172527 h 1013821"/>
              <a:gd name="connsiteX5" fmla="*/ 491706 w 1109996"/>
              <a:gd name="connsiteY5" fmla="*/ 181154 h 1013821"/>
              <a:gd name="connsiteX6" fmla="*/ 595223 w 1109996"/>
              <a:gd name="connsiteY6" fmla="*/ 0 h 1013821"/>
              <a:gd name="connsiteX7" fmla="*/ 0 w 1109996"/>
              <a:gd name="connsiteY7" fmla="*/ 267418 h 1013821"/>
              <a:gd name="connsiteX8" fmla="*/ 0 w 1109996"/>
              <a:gd name="connsiteY8" fmla="*/ 854014 h 1013821"/>
              <a:gd name="connsiteX9" fmla="*/ 362309 w 1109996"/>
              <a:gd name="connsiteY9" fmla="*/ 966157 h 1013821"/>
              <a:gd name="connsiteX10" fmla="*/ 925407 w 1109996"/>
              <a:gd name="connsiteY10" fmla="*/ 996801 h 1013821"/>
              <a:gd name="connsiteX11" fmla="*/ 977167 w 1109996"/>
              <a:gd name="connsiteY11" fmla="*/ 825484 h 1013821"/>
              <a:gd name="connsiteX0" fmla="*/ 977167 w 1109996"/>
              <a:gd name="connsiteY0" fmla="*/ 825484 h 1013821"/>
              <a:gd name="connsiteX1" fmla="*/ 1027442 w 1109996"/>
              <a:gd name="connsiteY1" fmla="*/ 638668 h 1013821"/>
              <a:gd name="connsiteX2" fmla="*/ 1055972 w 1109996"/>
              <a:gd name="connsiteY2" fmla="*/ 407507 h 1013821"/>
              <a:gd name="connsiteX3" fmla="*/ 1053006 w 1109996"/>
              <a:gd name="connsiteY3" fmla="*/ 182321 h 1013821"/>
              <a:gd name="connsiteX4" fmla="*/ 974785 w 1109996"/>
              <a:gd name="connsiteY4" fmla="*/ 172527 h 1013821"/>
              <a:gd name="connsiteX5" fmla="*/ 491706 w 1109996"/>
              <a:gd name="connsiteY5" fmla="*/ 181154 h 1013821"/>
              <a:gd name="connsiteX6" fmla="*/ 595223 w 1109996"/>
              <a:gd name="connsiteY6" fmla="*/ 0 h 1013821"/>
              <a:gd name="connsiteX7" fmla="*/ 0 w 1109996"/>
              <a:gd name="connsiteY7" fmla="*/ 267418 h 1013821"/>
              <a:gd name="connsiteX8" fmla="*/ 0 w 1109996"/>
              <a:gd name="connsiteY8" fmla="*/ 854014 h 1013821"/>
              <a:gd name="connsiteX9" fmla="*/ 362309 w 1109996"/>
              <a:gd name="connsiteY9" fmla="*/ 966157 h 1013821"/>
              <a:gd name="connsiteX10" fmla="*/ 925407 w 1109996"/>
              <a:gd name="connsiteY10" fmla="*/ 996801 h 1013821"/>
              <a:gd name="connsiteX11" fmla="*/ 977167 w 1109996"/>
              <a:gd name="connsiteY11" fmla="*/ 825484 h 1013821"/>
              <a:gd name="connsiteX0" fmla="*/ 986692 w 1109996"/>
              <a:gd name="connsiteY0" fmla="*/ 825484 h 1013821"/>
              <a:gd name="connsiteX1" fmla="*/ 1027442 w 1109996"/>
              <a:gd name="connsiteY1" fmla="*/ 638668 h 1013821"/>
              <a:gd name="connsiteX2" fmla="*/ 1055972 w 1109996"/>
              <a:gd name="connsiteY2" fmla="*/ 407507 h 1013821"/>
              <a:gd name="connsiteX3" fmla="*/ 1053006 w 1109996"/>
              <a:gd name="connsiteY3" fmla="*/ 182321 h 1013821"/>
              <a:gd name="connsiteX4" fmla="*/ 974785 w 1109996"/>
              <a:gd name="connsiteY4" fmla="*/ 172527 h 1013821"/>
              <a:gd name="connsiteX5" fmla="*/ 491706 w 1109996"/>
              <a:gd name="connsiteY5" fmla="*/ 181154 h 1013821"/>
              <a:gd name="connsiteX6" fmla="*/ 595223 w 1109996"/>
              <a:gd name="connsiteY6" fmla="*/ 0 h 1013821"/>
              <a:gd name="connsiteX7" fmla="*/ 0 w 1109996"/>
              <a:gd name="connsiteY7" fmla="*/ 267418 h 1013821"/>
              <a:gd name="connsiteX8" fmla="*/ 0 w 1109996"/>
              <a:gd name="connsiteY8" fmla="*/ 854014 h 1013821"/>
              <a:gd name="connsiteX9" fmla="*/ 362309 w 1109996"/>
              <a:gd name="connsiteY9" fmla="*/ 966157 h 1013821"/>
              <a:gd name="connsiteX10" fmla="*/ 925407 w 1109996"/>
              <a:gd name="connsiteY10" fmla="*/ 996801 h 1013821"/>
              <a:gd name="connsiteX11" fmla="*/ 986692 w 1109996"/>
              <a:gd name="connsiteY11" fmla="*/ 825484 h 1013821"/>
              <a:gd name="connsiteX0" fmla="*/ 986692 w 1109996"/>
              <a:gd name="connsiteY0" fmla="*/ 825484 h 1013821"/>
              <a:gd name="connsiteX1" fmla="*/ 1027442 w 1109996"/>
              <a:gd name="connsiteY1" fmla="*/ 638668 h 1013821"/>
              <a:gd name="connsiteX2" fmla="*/ 1055972 w 1109996"/>
              <a:gd name="connsiteY2" fmla="*/ 407507 h 1013821"/>
              <a:gd name="connsiteX3" fmla="*/ 1053006 w 1109996"/>
              <a:gd name="connsiteY3" fmla="*/ 182321 h 1013821"/>
              <a:gd name="connsiteX4" fmla="*/ 974785 w 1109996"/>
              <a:gd name="connsiteY4" fmla="*/ 172527 h 1013821"/>
              <a:gd name="connsiteX5" fmla="*/ 491706 w 1109996"/>
              <a:gd name="connsiteY5" fmla="*/ 181154 h 1013821"/>
              <a:gd name="connsiteX6" fmla="*/ 595223 w 1109996"/>
              <a:gd name="connsiteY6" fmla="*/ 0 h 1013821"/>
              <a:gd name="connsiteX7" fmla="*/ 0 w 1109996"/>
              <a:gd name="connsiteY7" fmla="*/ 267418 h 1013821"/>
              <a:gd name="connsiteX8" fmla="*/ 0 w 1109996"/>
              <a:gd name="connsiteY8" fmla="*/ 854014 h 1013821"/>
              <a:gd name="connsiteX9" fmla="*/ 362309 w 1109996"/>
              <a:gd name="connsiteY9" fmla="*/ 966157 h 1013821"/>
              <a:gd name="connsiteX10" fmla="*/ 925407 w 1109996"/>
              <a:gd name="connsiteY10" fmla="*/ 996801 h 1013821"/>
              <a:gd name="connsiteX11" fmla="*/ 986692 w 1109996"/>
              <a:gd name="connsiteY11" fmla="*/ 825484 h 1013821"/>
              <a:gd name="connsiteX0" fmla="*/ 986692 w 1109996"/>
              <a:gd name="connsiteY0" fmla="*/ 825484 h 996152"/>
              <a:gd name="connsiteX1" fmla="*/ 1027442 w 1109996"/>
              <a:gd name="connsiteY1" fmla="*/ 638668 h 996152"/>
              <a:gd name="connsiteX2" fmla="*/ 1055972 w 1109996"/>
              <a:gd name="connsiteY2" fmla="*/ 407507 h 996152"/>
              <a:gd name="connsiteX3" fmla="*/ 1053006 w 1109996"/>
              <a:gd name="connsiteY3" fmla="*/ 182321 h 996152"/>
              <a:gd name="connsiteX4" fmla="*/ 974785 w 1109996"/>
              <a:gd name="connsiteY4" fmla="*/ 172527 h 996152"/>
              <a:gd name="connsiteX5" fmla="*/ 491706 w 1109996"/>
              <a:gd name="connsiteY5" fmla="*/ 181154 h 996152"/>
              <a:gd name="connsiteX6" fmla="*/ 595223 w 1109996"/>
              <a:gd name="connsiteY6" fmla="*/ 0 h 996152"/>
              <a:gd name="connsiteX7" fmla="*/ 0 w 1109996"/>
              <a:gd name="connsiteY7" fmla="*/ 267418 h 996152"/>
              <a:gd name="connsiteX8" fmla="*/ 0 w 1109996"/>
              <a:gd name="connsiteY8" fmla="*/ 854014 h 996152"/>
              <a:gd name="connsiteX9" fmla="*/ 362309 w 1109996"/>
              <a:gd name="connsiteY9" fmla="*/ 966157 h 996152"/>
              <a:gd name="connsiteX10" fmla="*/ 880164 w 1109996"/>
              <a:gd name="connsiteY10" fmla="*/ 972989 h 996152"/>
              <a:gd name="connsiteX11" fmla="*/ 986692 w 1109996"/>
              <a:gd name="connsiteY11" fmla="*/ 825484 h 996152"/>
              <a:gd name="connsiteX0" fmla="*/ 986692 w 1109996"/>
              <a:gd name="connsiteY0" fmla="*/ 825484 h 996152"/>
              <a:gd name="connsiteX1" fmla="*/ 1027442 w 1109996"/>
              <a:gd name="connsiteY1" fmla="*/ 638668 h 996152"/>
              <a:gd name="connsiteX2" fmla="*/ 1055972 w 1109996"/>
              <a:gd name="connsiteY2" fmla="*/ 407507 h 996152"/>
              <a:gd name="connsiteX3" fmla="*/ 1053006 w 1109996"/>
              <a:gd name="connsiteY3" fmla="*/ 182321 h 996152"/>
              <a:gd name="connsiteX4" fmla="*/ 974785 w 1109996"/>
              <a:gd name="connsiteY4" fmla="*/ 172527 h 996152"/>
              <a:gd name="connsiteX5" fmla="*/ 491706 w 1109996"/>
              <a:gd name="connsiteY5" fmla="*/ 181154 h 996152"/>
              <a:gd name="connsiteX6" fmla="*/ 595223 w 1109996"/>
              <a:gd name="connsiteY6" fmla="*/ 0 h 996152"/>
              <a:gd name="connsiteX7" fmla="*/ 0 w 1109996"/>
              <a:gd name="connsiteY7" fmla="*/ 267418 h 996152"/>
              <a:gd name="connsiteX8" fmla="*/ 0 w 1109996"/>
              <a:gd name="connsiteY8" fmla="*/ 854014 h 996152"/>
              <a:gd name="connsiteX9" fmla="*/ 362309 w 1109996"/>
              <a:gd name="connsiteY9" fmla="*/ 966157 h 996152"/>
              <a:gd name="connsiteX10" fmla="*/ 880164 w 1109996"/>
              <a:gd name="connsiteY10" fmla="*/ 972989 h 996152"/>
              <a:gd name="connsiteX11" fmla="*/ 986692 w 1109996"/>
              <a:gd name="connsiteY11" fmla="*/ 825484 h 996152"/>
              <a:gd name="connsiteX0" fmla="*/ 986692 w 1109996"/>
              <a:gd name="connsiteY0" fmla="*/ 825484 h 986974"/>
              <a:gd name="connsiteX1" fmla="*/ 1027442 w 1109996"/>
              <a:gd name="connsiteY1" fmla="*/ 638668 h 986974"/>
              <a:gd name="connsiteX2" fmla="*/ 1055972 w 1109996"/>
              <a:gd name="connsiteY2" fmla="*/ 407507 h 986974"/>
              <a:gd name="connsiteX3" fmla="*/ 1053006 w 1109996"/>
              <a:gd name="connsiteY3" fmla="*/ 182321 h 986974"/>
              <a:gd name="connsiteX4" fmla="*/ 974785 w 1109996"/>
              <a:gd name="connsiteY4" fmla="*/ 172527 h 986974"/>
              <a:gd name="connsiteX5" fmla="*/ 491706 w 1109996"/>
              <a:gd name="connsiteY5" fmla="*/ 181154 h 986974"/>
              <a:gd name="connsiteX6" fmla="*/ 595223 w 1109996"/>
              <a:gd name="connsiteY6" fmla="*/ 0 h 986974"/>
              <a:gd name="connsiteX7" fmla="*/ 0 w 1109996"/>
              <a:gd name="connsiteY7" fmla="*/ 267418 h 986974"/>
              <a:gd name="connsiteX8" fmla="*/ 0 w 1109996"/>
              <a:gd name="connsiteY8" fmla="*/ 854014 h 986974"/>
              <a:gd name="connsiteX9" fmla="*/ 362309 w 1109996"/>
              <a:gd name="connsiteY9" fmla="*/ 966157 h 986974"/>
              <a:gd name="connsiteX10" fmla="*/ 880164 w 1109996"/>
              <a:gd name="connsiteY10" fmla="*/ 972989 h 986974"/>
              <a:gd name="connsiteX11" fmla="*/ 986692 w 1109996"/>
              <a:gd name="connsiteY11" fmla="*/ 825484 h 986974"/>
              <a:gd name="connsiteX0" fmla="*/ 986692 w 1109996"/>
              <a:gd name="connsiteY0" fmla="*/ 825484 h 986974"/>
              <a:gd name="connsiteX1" fmla="*/ 1027442 w 1109996"/>
              <a:gd name="connsiteY1" fmla="*/ 638668 h 986974"/>
              <a:gd name="connsiteX2" fmla="*/ 1055972 w 1109996"/>
              <a:gd name="connsiteY2" fmla="*/ 407507 h 986974"/>
              <a:gd name="connsiteX3" fmla="*/ 1053006 w 1109996"/>
              <a:gd name="connsiteY3" fmla="*/ 182321 h 986974"/>
              <a:gd name="connsiteX4" fmla="*/ 974785 w 1109996"/>
              <a:gd name="connsiteY4" fmla="*/ 172527 h 986974"/>
              <a:gd name="connsiteX5" fmla="*/ 491706 w 1109996"/>
              <a:gd name="connsiteY5" fmla="*/ 181154 h 986974"/>
              <a:gd name="connsiteX6" fmla="*/ 595223 w 1109996"/>
              <a:gd name="connsiteY6" fmla="*/ 0 h 986974"/>
              <a:gd name="connsiteX7" fmla="*/ 0 w 1109996"/>
              <a:gd name="connsiteY7" fmla="*/ 267418 h 986974"/>
              <a:gd name="connsiteX8" fmla="*/ 0 w 1109996"/>
              <a:gd name="connsiteY8" fmla="*/ 854014 h 986974"/>
              <a:gd name="connsiteX9" fmla="*/ 362309 w 1109996"/>
              <a:gd name="connsiteY9" fmla="*/ 966157 h 986974"/>
              <a:gd name="connsiteX10" fmla="*/ 880164 w 1109996"/>
              <a:gd name="connsiteY10" fmla="*/ 972989 h 986974"/>
              <a:gd name="connsiteX11" fmla="*/ 986692 w 1109996"/>
              <a:gd name="connsiteY11" fmla="*/ 825484 h 986974"/>
              <a:gd name="connsiteX0" fmla="*/ 986692 w 1109996"/>
              <a:gd name="connsiteY0" fmla="*/ 825484 h 986974"/>
              <a:gd name="connsiteX1" fmla="*/ 1027442 w 1109996"/>
              <a:gd name="connsiteY1" fmla="*/ 638668 h 986974"/>
              <a:gd name="connsiteX2" fmla="*/ 1055972 w 1109996"/>
              <a:gd name="connsiteY2" fmla="*/ 407507 h 986974"/>
              <a:gd name="connsiteX3" fmla="*/ 1053006 w 1109996"/>
              <a:gd name="connsiteY3" fmla="*/ 182321 h 986974"/>
              <a:gd name="connsiteX4" fmla="*/ 974785 w 1109996"/>
              <a:gd name="connsiteY4" fmla="*/ 172527 h 986974"/>
              <a:gd name="connsiteX5" fmla="*/ 491706 w 1109996"/>
              <a:gd name="connsiteY5" fmla="*/ 181154 h 986974"/>
              <a:gd name="connsiteX6" fmla="*/ 595223 w 1109996"/>
              <a:gd name="connsiteY6" fmla="*/ 0 h 986974"/>
              <a:gd name="connsiteX7" fmla="*/ 0 w 1109996"/>
              <a:gd name="connsiteY7" fmla="*/ 267418 h 986974"/>
              <a:gd name="connsiteX8" fmla="*/ 0 w 1109996"/>
              <a:gd name="connsiteY8" fmla="*/ 854014 h 986974"/>
              <a:gd name="connsiteX9" fmla="*/ 362309 w 1109996"/>
              <a:gd name="connsiteY9" fmla="*/ 966157 h 986974"/>
              <a:gd name="connsiteX10" fmla="*/ 880164 w 1109996"/>
              <a:gd name="connsiteY10" fmla="*/ 972989 h 986974"/>
              <a:gd name="connsiteX11" fmla="*/ 986692 w 1109996"/>
              <a:gd name="connsiteY11" fmla="*/ 825484 h 986974"/>
              <a:gd name="connsiteX0" fmla="*/ 986692 w 1109996"/>
              <a:gd name="connsiteY0" fmla="*/ 825484 h 995044"/>
              <a:gd name="connsiteX1" fmla="*/ 1027442 w 1109996"/>
              <a:gd name="connsiteY1" fmla="*/ 638668 h 995044"/>
              <a:gd name="connsiteX2" fmla="*/ 1055972 w 1109996"/>
              <a:gd name="connsiteY2" fmla="*/ 407507 h 995044"/>
              <a:gd name="connsiteX3" fmla="*/ 1053006 w 1109996"/>
              <a:gd name="connsiteY3" fmla="*/ 182321 h 995044"/>
              <a:gd name="connsiteX4" fmla="*/ 974785 w 1109996"/>
              <a:gd name="connsiteY4" fmla="*/ 172527 h 995044"/>
              <a:gd name="connsiteX5" fmla="*/ 491706 w 1109996"/>
              <a:gd name="connsiteY5" fmla="*/ 181154 h 995044"/>
              <a:gd name="connsiteX6" fmla="*/ 595223 w 1109996"/>
              <a:gd name="connsiteY6" fmla="*/ 0 h 995044"/>
              <a:gd name="connsiteX7" fmla="*/ 0 w 1109996"/>
              <a:gd name="connsiteY7" fmla="*/ 267418 h 995044"/>
              <a:gd name="connsiteX8" fmla="*/ 0 w 1109996"/>
              <a:gd name="connsiteY8" fmla="*/ 854014 h 995044"/>
              <a:gd name="connsiteX9" fmla="*/ 362309 w 1109996"/>
              <a:gd name="connsiteY9" fmla="*/ 966157 h 995044"/>
              <a:gd name="connsiteX10" fmla="*/ 884927 w 1109996"/>
              <a:gd name="connsiteY10" fmla="*/ 984895 h 995044"/>
              <a:gd name="connsiteX11" fmla="*/ 986692 w 1109996"/>
              <a:gd name="connsiteY11" fmla="*/ 825484 h 995044"/>
              <a:gd name="connsiteX0" fmla="*/ 986692 w 1109996"/>
              <a:gd name="connsiteY0" fmla="*/ 825484 h 995044"/>
              <a:gd name="connsiteX1" fmla="*/ 1027442 w 1109996"/>
              <a:gd name="connsiteY1" fmla="*/ 638668 h 995044"/>
              <a:gd name="connsiteX2" fmla="*/ 1055972 w 1109996"/>
              <a:gd name="connsiteY2" fmla="*/ 407507 h 995044"/>
              <a:gd name="connsiteX3" fmla="*/ 1053006 w 1109996"/>
              <a:gd name="connsiteY3" fmla="*/ 182321 h 995044"/>
              <a:gd name="connsiteX4" fmla="*/ 974785 w 1109996"/>
              <a:gd name="connsiteY4" fmla="*/ 172527 h 995044"/>
              <a:gd name="connsiteX5" fmla="*/ 491706 w 1109996"/>
              <a:gd name="connsiteY5" fmla="*/ 181154 h 995044"/>
              <a:gd name="connsiteX6" fmla="*/ 595223 w 1109996"/>
              <a:gd name="connsiteY6" fmla="*/ 0 h 995044"/>
              <a:gd name="connsiteX7" fmla="*/ 0 w 1109996"/>
              <a:gd name="connsiteY7" fmla="*/ 267418 h 995044"/>
              <a:gd name="connsiteX8" fmla="*/ 0 w 1109996"/>
              <a:gd name="connsiteY8" fmla="*/ 854014 h 995044"/>
              <a:gd name="connsiteX9" fmla="*/ 362309 w 1109996"/>
              <a:gd name="connsiteY9" fmla="*/ 966157 h 995044"/>
              <a:gd name="connsiteX10" fmla="*/ 884927 w 1109996"/>
              <a:gd name="connsiteY10" fmla="*/ 984895 h 995044"/>
              <a:gd name="connsiteX11" fmla="*/ 986692 w 1109996"/>
              <a:gd name="connsiteY11" fmla="*/ 825484 h 995044"/>
              <a:gd name="connsiteX0" fmla="*/ 986692 w 1109996"/>
              <a:gd name="connsiteY0" fmla="*/ 825484 h 988698"/>
              <a:gd name="connsiteX1" fmla="*/ 1027442 w 1109996"/>
              <a:gd name="connsiteY1" fmla="*/ 638668 h 988698"/>
              <a:gd name="connsiteX2" fmla="*/ 1055972 w 1109996"/>
              <a:gd name="connsiteY2" fmla="*/ 407507 h 988698"/>
              <a:gd name="connsiteX3" fmla="*/ 1053006 w 1109996"/>
              <a:gd name="connsiteY3" fmla="*/ 182321 h 988698"/>
              <a:gd name="connsiteX4" fmla="*/ 974785 w 1109996"/>
              <a:gd name="connsiteY4" fmla="*/ 172527 h 988698"/>
              <a:gd name="connsiteX5" fmla="*/ 491706 w 1109996"/>
              <a:gd name="connsiteY5" fmla="*/ 181154 h 988698"/>
              <a:gd name="connsiteX6" fmla="*/ 595223 w 1109996"/>
              <a:gd name="connsiteY6" fmla="*/ 0 h 988698"/>
              <a:gd name="connsiteX7" fmla="*/ 0 w 1109996"/>
              <a:gd name="connsiteY7" fmla="*/ 267418 h 988698"/>
              <a:gd name="connsiteX8" fmla="*/ 0 w 1109996"/>
              <a:gd name="connsiteY8" fmla="*/ 854014 h 988698"/>
              <a:gd name="connsiteX9" fmla="*/ 362309 w 1109996"/>
              <a:gd name="connsiteY9" fmla="*/ 966157 h 988698"/>
              <a:gd name="connsiteX10" fmla="*/ 884927 w 1109996"/>
              <a:gd name="connsiteY10" fmla="*/ 984895 h 988698"/>
              <a:gd name="connsiteX11" fmla="*/ 986692 w 1109996"/>
              <a:gd name="connsiteY11" fmla="*/ 825484 h 988698"/>
              <a:gd name="connsiteX0" fmla="*/ 986692 w 1109996"/>
              <a:gd name="connsiteY0" fmla="*/ 825484 h 988698"/>
              <a:gd name="connsiteX1" fmla="*/ 1027442 w 1109996"/>
              <a:gd name="connsiteY1" fmla="*/ 638668 h 988698"/>
              <a:gd name="connsiteX2" fmla="*/ 1055972 w 1109996"/>
              <a:gd name="connsiteY2" fmla="*/ 407507 h 988698"/>
              <a:gd name="connsiteX3" fmla="*/ 1053006 w 1109996"/>
              <a:gd name="connsiteY3" fmla="*/ 182321 h 988698"/>
              <a:gd name="connsiteX4" fmla="*/ 974785 w 1109996"/>
              <a:gd name="connsiteY4" fmla="*/ 172527 h 988698"/>
              <a:gd name="connsiteX5" fmla="*/ 491706 w 1109996"/>
              <a:gd name="connsiteY5" fmla="*/ 181154 h 988698"/>
              <a:gd name="connsiteX6" fmla="*/ 595223 w 1109996"/>
              <a:gd name="connsiteY6" fmla="*/ 0 h 988698"/>
              <a:gd name="connsiteX7" fmla="*/ 0 w 1109996"/>
              <a:gd name="connsiteY7" fmla="*/ 267418 h 988698"/>
              <a:gd name="connsiteX8" fmla="*/ 0 w 1109996"/>
              <a:gd name="connsiteY8" fmla="*/ 854014 h 988698"/>
              <a:gd name="connsiteX9" fmla="*/ 362309 w 1109996"/>
              <a:gd name="connsiteY9" fmla="*/ 966157 h 988698"/>
              <a:gd name="connsiteX10" fmla="*/ 884927 w 1109996"/>
              <a:gd name="connsiteY10" fmla="*/ 984895 h 988698"/>
              <a:gd name="connsiteX11" fmla="*/ 986692 w 1109996"/>
              <a:gd name="connsiteY11" fmla="*/ 825484 h 98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9996" h="988698">
                <a:moveTo>
                  <a:pt x="986692" y="825484"/>
                </a:moveTo>
                <a:cubicBezTo>
                  <a:pt x="1020437" y="795631"/>
                  <a:pt x="1117840" y="750947"/>
                  <a:pt x="1027442" y="638668"/>
                </a:cubicBezTo>
                <a:cubicBezTo>
                  <a:pt x="1094896" y="605270"/>
                  <a:pt x="1129012" y="471861"/>
                  <a:pt x="1055972" y="407507"/>
                </a:cubicBezTo>
                <a:cubicBezTo>
                  <a:pt x="1119277" y="346733"/>
                  <a:pt x="1137338" y="257382"/>
                  <a:pt x="1053006" y="182321"/>
                </a:cubicBezTo>
                <a:cubicBezTo>
                  <a:pt x="1003120" y="171912"/>
                  <a:pt x="1000859" y="175792"/>
                  <a:pt x="974785" y="172527"/>
                </a:cubicBezTo>
                <a:lnTo>
                  <a:pt x="491706" y="181154"/>
                </a:lnTo>
                <a:lnTo>
                  <a:pt x="595223" y="0"/>
                </a:lnTo>
                <a:cubicBezTo>
                  <a:pt x="276045" y="48883"/>
                  <a:pt x="181155" y="175403"/>
                  <a:pt x="0" y="267418"/>
                </a:cubicBezTo>
                <a:lnTo>
                  <a:pt x="0" y="854014"/>
                </a:lnTo>
                <a:cubicBezTo>
                  <a:pt x="69011" y="856889"/>
                  <a:pt x="189780" y="946029"/>
                  <a:pt x="362309" y="966157"/>
                </a:cubicBezTo>
                <a:cubicBezTo>
                  <a:pt x="516544" y="989955"/>
                  <a:pt x="753082" y="992465"/>
                  <a:pt x="884927" y="984895"/>
                </a:cubicBezTo>
                <a:cubicBezTo>
                  <a:pt x="1065985" y="980499"/>
                  <a:pt x="1049459" y="866918"/>
                  <a:pt x="986692" y="825484"/>
                </a:cubicBezTo>
                <a:close/>
              </a:path>
            </a:pathLst>
          </a:custGeom>
          <a:solidFill>
            <a:srgbClr val="FDCB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E9C0B-A4AB-42EF-ABAF-0C8C3FD17EF4}"/>
              </a:ext>
            </a:extLst>
          </p:cNvPr>
          <p:cNvSpPr/>
          <p:nvPr/>
        </p:nvSpPr>
        <p:spPr>
          <a:xfrm>
            <a:off x="3814713" y="3815354"/>
            <a:ext cx="869334" cy="681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B17355-3A58-49AE-BA13-E08E132DBBB9}"/>
              </a:ext>
            </a:extLst>
          </p:cNvPr>
          <p:cNvSpPr/>
          <p:nvPr/>
        </p:nvSpPr>
        <p:spPr>
          <a:xfrm>
            <a:off x="4684047" y="3846746"/>
            <a:ext cx="266155" cy="544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ED2249-9229-4E4E-9F24-828D6190A79D}"/>
              </a:ext>
            </a:extLst>
          </p:cNvPr>
          <p:cNvSpPr/>
          <p:nvPr/>
        </p:nvSpPr>
        <p:spPr>
          <a:xfrm>
            <a:off x="4748650" y="4241813"/>
            <a:ext cx="116677" cy="1166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F855E7F9-BC09-4699-AFB1-DB4310C0862C}"/>
              </a:ext>
            </a:extLst>
          </p:cNvPr>
          <p:cNvSpPr/>
          <p:nvPr/>
        </p:nvSpPr>
        <p:spPr>
          <a:xfrm rot="12600000">
            <a:off x="5925702" y="4224610"/>
            <a:ext cx="933675" cy="1646430"/>
          </a:xfrm>
          <a:custGeom>
            <a:avLst/>
            <a:gdLst/>
            <a:ahLst/>
            <a:cxnLst/>
            <a:rect l="l" t="t" r="r" b="b"/>
            <a:pathLst>
              <a:path w="864239" h="1523986">
                <a:moveTo>
                  <a:pt x="594436" y="1523986"/>
                </a:moveTo>
                <a:lnTo>
                  <a:pt x="314179" y="1523986"/>
                </a:lnTo>
                <a:lnTo>
                  <a:pt x="314179" y="847162"/>
                </a:lnTo>
                <a:cubicBezTo>
                  <a:pt x="209744" y="818094"/>
                  <a:pt x="116437" y="749439"/>
                  <a:pt x="57955" y="648144"/>
                </a:cubicBezTo>
                <a:cubicBezTo>
                  <a:pt x="-61352" y="441498"/>
                  <a:pt x="9449" y="177262"/>
                  <a:pt x="216095" y="57955"/>
                </a:cubicBezTo>
                <a:cubicBezTo>
                  <a:pt x="422741" y="-61352"/>
                  <a:pt x="686977" y="9450"/>
                  <a:pt x="806284" y="216096"/>
                </a:cubicBezTo>
                <a:cubicBezTo>
                  <a:pt x="925591" y="422742"/>
                  <a:pt x="854789" y="686978"/>
                  <a:pt x="648143" y="806285"/>
                </a:cubicBezTo>
                <a:lnTo>
                  <a:pt x="594435" y="830471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7DBDB5FE-A75C-4AFA-8799-944C0904EB7D}"/>
              </a:ext>
            </a:extLst>
          </p:cNvPr>
          <p:cNvSpPr/>
          <p:nvPr/>
        </p:nvSpPr>
        <p:spPr>
          <a:xfrm rot="10800000">
            <a:off x="6397896" y="3783726"/>
            <a:ext cx="843909" cy="869313"/>
          </a:xfrm>
          <a:custGeom>
            <a:avLst/>
            <a:gdLst>
              <a:gd name="connsiteX0" fmla="*/ 543464 w 1086928"/>
              <a:gd name="connsiteY0" fmla="*/ 0 h 1000664"/>
              <a:gd name="connsiteX1" fmla="*/ 0 w 1086928"/>
              <a:gd name="connsiteY1" fmla="*/ 276045 h 1000664"/>
              <a:gd name="connsiteX2" fmla="*/ 0 w 1086928"/>
              <a:gd name="connsiteY2" fmla="*/ 862641 h 1000664"/>
              <a:gd name="connsiteX3" fmla="*/ 362309 w 1086928"/>
              <a:gd name="connsiteY3" fmla="*/ 974784 h 1000664"/>
              <a:gd name="connsiteX4" fmla="*/ 923026 w 1086928"/>
              <a:gd name="connsiteY4" fmla="*/ 1000664 h 1000664"/>
              <a:gd name="connsiteX5" fmla="*/ 974785 w 1086928"/>
              <a:gd name="connsiteY5" fmla="*/ 793630 h 1000664"/>
              <a:gd name="connsiteX6" fmla="*/ 1017917 w 1086928"/>
              <a:gd name="connsiteY6" fmla="*/ 621101 h 1000664"/>
              <a:gd name="connsiteX7" fmla="*/ 1086928 w 1086928"/>
              <a:gd name="connsiteY7" fmla="*/ 439947 h 1000664"/>
              <a:gd name="connsiteX8" fmla="*/ 1069675 w 1086928"/>
              <a:gd name="connsiteY8" fmla="*/ 224286 h 1000664"/>
              <a:gd name="connsiteX9" fmla="*/ 974785 w 1086928"/>
              <a:gd name="connsiteY9" fmla="*/ 181154 h 1000664"/>
              <a:gd name="connsiteX10" fmla="*/ 491706 w 1086928"/>
              <a:gd name="connsiteY10" fmla="*/ 189781 h 1000664"/>
              <a:gd name="connsiteX11" fmla="*/ 543464 w 1086928"/>
              <a:gd name="connsiteY11" fmla="*/ 0 h 1000664"/>
              <a:gd name="connsiteX0" fmla="*/ 543464 w 1086928"/>
              <a:gd name="connsiteY0" fmla="*/ 0 h 1000664"/>
              <a:gd name="connsiteX1" fmla="*/ 0 w 1086928"/>
              <a:gd name="connsiteY1" fmla="*/ 276045 h 1000664"/>
              <a:gd name="connsiteX2" fmla="*/ 0 w 1086928"/>
              <a:gd name="connsiteY2" fmla="*/ 862641 h 1000664"/>
              <a:gd name="connsiteX3" fmla="*/ 362309 w 1086928"/>
              <a:gd name="connsiteY3" fmla="*/ 974784 h 1000664"/>
              <a:gd name="connsiteX4" fmla="*/ 923026 w 1086928"/>
              <a:gd name="connsiteY4" fmla="*/ 1000664 h 1000664"/>
              <a:gd name="connsiteX5" fmla="*/ 974785 w 1086928"/>
              <a:gd name="connsiteY5" fmla="*/ 793630 h 1000664"/>
              <a:gd name="connsiteX6" fmla="*/ 1017917 w 1086928"/>
              <a:gd name="connsiteY6" fmla="*/ 621101 h 1000664"/>
              <a:gd name="connsiteX7" fmla="*/ 1086928 w 1086928"/>
              <a:gd name="connsiteY7" fmla="*/ 439947 h 1000664"/>
              <a:gd name="connsiteX8" fmla="*/ 1069675 w 1086928"/>
              <a:gd name="connsiteY8" fmla="*/ 224286 h 1000664"/>
              <a:gd name="connsiteX9" fmla="*/ 974785 w 1086928"/>
              <a:gd name="connsiteY9" fmla="*/ 181154 h 1000664"/>
              <a:gd name="connsiteX10" fmla="*/ 491706 w 1086928"/>
              <a:gd name="connsiteY10" fmla="*/ 189781 h 1000664"/>
              <a:gd name="connsiteX11" fmla="*/ 543464 w 1086928"/>
              <a:gd name="connsiteY11" fmla="*/ 0 h 1000664"/>
              <a:gd name="connsiteX0" fmla="*/ 595223 w 1086928"/>
              <a:gd name="connsiteY0" fmla="*/ 0 h 992037"/>
              <a:gd name="connsiteX1" fmla="*/ 0 w 1086928"/>
              <a:gd name="connsiteY1" fmla="*/ 267418 h 992037"/>
              <a:gd name="connsiteX2" fmla="*/ 0 w 1086928"/>
              <a:gd name="connsiteY2" fmla="*/ 854014 h 992037"/>
              <a:gd name="connsiteX3" fmla="*/ 362309 w 1086928"/>
              <a:gd name="connsiteY3" fmla="*/ 966157 h 992037"/>
              <a:gd name="connsiteX4" fmla="*/ 923026 w 1086928"/>
              <a:gd name="connsiteY4" fmla="*/ 992037 h 992037"/>
              <a:gd name="connsiteX5" fmla="*/ 974785 w 1086928"/>
              <a:gd name="connsiteY5" fmla="*/ 785003 h 992037"/>
              <a:gd name="connsiteX6" fmla="*/ 1017917 w 1086928"/>
              <a:gd name="connsiteY6" fmla="*/ 612474 h 992037"/>
              <a:gd name="connsiteX7" fmla="*/ 1086928 w 1086928"/>
              <a:gd name="connsiteY7" fmla="*/ 431320 h 992037"/>
              <a:gd name="connsiteX8" fmla="*/ 1069675 w 1086928"/>
              <a:gd name="connsiteY8" fmla="*/ 215659 h 992037"/>
              <a:gd name="connsiteX9" fmla="*/ 974785 w 1086928"/>
              <a:gd name="connsiteY9" fmla="*/ 172527 h 992037"/>
              <a:gd name="connsiteX10" fmla="*/ 491706 w 1086928"/>
              <a:gd name="connsiteY10" fmla="*/ 181154 h 992037"/>
              <a:gd name="connsiteX11" fmla="*/ 595223 w 1086928"/>
              <a:gd name="connsiteY11" fmla="*/ 0 h 992037"/>
              <a:gd name="connsiteX0" fmla="*/ 595223 w 1086928"/>
              <a:gd name="connsiteY0" fmla="*/ 0 h 992037"/>
              <a:gd name="connsiteX1" fmla="*/ 0 w 1086928"/>
              <a:gd name="connsiteY1" fmla="*/ 267418 h 992037"/>
              <a:gd name="connsiteX2" fmla="*/ 0 w 1086928"/>
              <a:gd name="connsiteY2" fmla="*/ 854014 h 992037"/>
              <a:gd name="connsiteX3" fmla="*/ 362309 w 1086928"/>
              <a:gd name="connsiteY3" fmla="*/ 966157 h 992037"/>
              <a:gd name="connsiteX4" fmla="*/ 923026 w 1086928"/>
              <a:gd name="connsiteY4" fmla="*/ 992037 h 992037"/>
              <a:gd name="connsiteX5" fmla="*/ 974785 w 1086928"/>
              <a:gd name="connsiteY5" fmla="*/ 785003 h 992037"/>
              <a:gd name="connsiteX6" fmla="*/ 1017917 w 1086928"/>
              <a:gd name="connsiteY6" fmla="*/ 612474 h 992037"/>
              <a:gd name="connsiteX7" fmla="*/ 1086928 w 1086928"/>
              <a:gd name="connsiteY7" fmla="*/ 431320 h 992037"/>
              <a:gd name="connsiteX8" fmla="*/ 1069675 w 1086928"/>
              <a:gd name="connsiteY8" fmla="*/ 215659 h 992037"/>
              <a:gd name="connsiteX9" fmla="*/ 974785 w 1086928"/>
              <a:gd name="connsiteY9" fmla="*/ 172527 h 992037"/>
              <a:gd name="connsiteX10" fmla="*/ 491706 w 1086928"/>
              <a:gd name="connsiteY10" fmla="*/ 181154 h 992037"/>
              <a:gd name="connsiteX11" fmla="*/ 595223 w 1086928"/>
              <a:gd name="connsiteY11" fmla="*/ 0 h 992037"/>
              <a:gd name="connsiteX0" fmla="*/ 595223 w 1086928"/>
              <a:gd name="connsiteY0" fmla="*/ 0 h 992037"/>
              <a:gd name="connsiteX1" fmla="*/ 0 w 1086928"/>
              <a:gd name="connsiteY1" fmla="*/ 267418 h 992037"/>
              <a:gd name="connsiteX2" fmla="*/ 0 w 1086928"/>
              <a:gd name="connsiteY2" fmla="*/ 854014 h 992037"/>
              <a:gd name="connsiteX3" fmla="*/ 362309 w 1086928"/>
              <a:gd name="connsiteY3" fmla="*/ 966157 h 992037"/>
              <a:gd name="connsiteX4" fmla="*/ 923026 w 1086928"/>
              <a:gd name="connsiteY4" fmla="*/ 992037 h 992037"/>
              <a:gd name="connsiteX5" fmla="*/ 974785 w 1086928"/>
              <a:gd name="connsiteY5" fmla="*/ 785003 h 992037"/>
              <a:gd name="connsiteX6" fmla="*/ 1017917 w 1086928"/>
              <a:gd name="connsiteY6" fmla="*/ 612474 h 992037"/>
              <a:gd name="connsiteX7" fmla="*/ 1086928 w 1086928"/>
              <a:gd name="connsiteY7" fmla="*/ 431320 h 992037"/>
              <a:gd name="connsiteX8" fmla="*/ 1069675 w 1086928"/>
              <a:gd name="connsiteY8" fmla="*/ 215659 h 992037"/>
              <a:gd name="connsiteX9" fmla="*/ 974785 w 1086928"/>
              <a:gd name="connsiteY9" fmla="*/ 172527 h 992037"/>
              <a:gd name="connsiteX10" fmla="*/ 491706 w 1086928"/>
              <a:gd name="connsiteY10" fmla="*/ 181154 h 992037"/>
              <a:gd name="connsiteX11" fmla="*/ 595223 w 1086928"/>
              <a:gd name="connsiteY11" fmla="*/ 0 h 992037"/>
              <a:gd name="connsiteX0" fmla="*/ 595223 w 1086928"/>
              <a:gd name="connsiteY0" fmla="*/ 0 h 992037"/>
              <a:gd name="connsiteX1" fmla="*/ 0 w 1086928"/>
              <a:gd name="connsiteY1" fmla="*/ 267418 h 992037"/>
              <a:gd name="connsiteX2" fmla="*/ 0 w 1086928"/>
              <a:gd name="connsiteY2" fmla="*/ 854014 h 992037"/>
              <a:gd name="connsiteX3" fmla="*/ 362309 w 1086928"/>
              <a:gd name="connsiteY3" fmla="*/ 966157 h 992037"/>
              <a:gd name="connsiteX4" fmla="*/ 923026 w 1086928"/>
              <a:gd name="connsiteY4" fmla="*/ 992037 h 992037"/>
              <a:gd name="connsiteX5" fmla="*/ 974785 w 1086928"/>
              <a:gd name="connsiteY5" fmla="*/ 785003 h 992037"/>
              <a:gd name="connsiteX6" fmla="*/ 1017917 w 1086928"/>
              <a:gd name="connsiteY6" fmla="*/ 612474 h 992037"/>
              <a:gd name="connsiteX7" fmla="*/ 1086928 w 1086928"/>
              <a:gd name="connsiteY7" fmla="*/ 431320 h 992037"/>
              <a:gd name="connsiteX8" fmla="*/ 1069675 w 1086928"/>
              <a:gd name="connsiteY8" fmla="*/ 215659 h 992037"/>
              <a:gd name="connsiteX9" fmla="*/ 974785 w 1086928"/>
              <a:gd name="connsiteY9" fmla="*/ 172527 h 992037"/>
              <a:gd name="connsiteX10" fmla="*/ 491706 w 1086928"/>
              <a:gd name="connsiteY10" fmla="*/ 181154 h 992037"/>
              <a:gd name="connsiteX11" fmla="*/ 595223 w 1086928"/>
              <a:gd name="connsiteY11" fmla="*/ 0 h 992037"/>
              <a:gd name="connsiteX0" fmla="*/ 595223 w 1086928"/>
              <a:gd name="connsiteY0" fmla="*/ 0 h 992037"/>
              <a:gd name="connsiteX1" fmla="*/ 0 w 1086928"/>
              <a:gd name="connsiteY1" fmla="*/ 267418 h 992037"/>
              <a:gd name="connsiteX2" fmla="*/ 0 w 1086928"/>
              <a:gd name="connsiteY2" fmla="*/ 854014 h 992037"/>
              <a:gd name="connsiteX3" fmla="*/ 362309 w 1086928"/>
              <a:gd name="connsiteY3" fmla="*/ 966157 h 992037"/>
              <a:gd name="connsiteX4" fmla="*/ 923026 w 1086928"/>
              <a:gd name="connsiteY4" fmla="*/ 992037 h 992037"/>
              <a:gd name="connsiteX5" fmla="*/ 974785 w 1086928"/>
              <a:gd name="connsiteY5" fmla="*/ 785003 h 992037"/>
              <a:gd name="connsiteX6" fmla="*/ 1017917 w 1086928"/>
              <a:gd name="connsiteY6" fmla="*/ 612474 h 992037"/>
              <a:gd name="connsiteX7" fmla="*/ 1086928 w 1086928"/>
              <a:gd name="connsiteY7" fmla="*/ 431320 h 992037"/>
              <a:gd name="connsiteX8" fmla="*/ 1069675 w 1086928"/>
              <a:gd name="connsiteY8" fmla="*/ 215659 h 992037"/>
              <a:gd name="connsiteX9" fmla="*/ 974785 w 1086928"/>
              <a:gd name="connsiteY9" fmla="*/ 172527 h 992037"/>
              <a:gd name="connsiteX10" fmla="*/ 491706 w 1086928"/>
              <a:gd name="connsiteY10" fmla="*/ 181154 h 992037"/>
              <a:gd name="connsiteX11" fmla="*/ 595223 w 1086928"/>
              <a:gd name="connsiteY11" fmla="*/ 0 h 992037"/>
              <a:gd name="connsiteX0" fmla="*/ 595223 w 1086928"/>
              <a:gd name="connsiteY0" fmla="*/ 0 h 992037"/>
              <a:gd name="connsiteX1" fmla="*/ 0 w 1086928"/>
              <a:gd name="connsiteY1" fmla="*/ 267418 h 992037"/>
              <a:gd name="connsiteX2" fmla="*/ 0 w 1086928"/>
              <a:gd name="connsiteY2" fmla="*/ 854014 h 992037"/>
              <a:gd name="connsiteX3" fmla="*/ 362309 w 1086928"/>
              <a:gd name="connsiteY3" fmla="*/ 966157 h 992037"/>
              <a:gd name="connsiteX4" fmla="*/ 923026 w 1086928"/>
              <a:gd name="connsiteY4" fmla="*/ 992037 h 992037"/>
              <a:gd name="connsiteX5" fmla="*/ 974785 w 1086928"/>
              <a:gd name="connsiteY5" fmla="*/ 785003 h 992037"/>
              <a:gd name="connsiteX6" fmla="*/ 1017917 w 1086928"/>
              <a:gd name="connsiteY6" fmla="*/ 612474 h 992037"/>
              <a:gd name="connsiteX7" fmla="*/ 1086928 w 1086928"/>
              <a:gd name="connsiteY7" fmla="*/ 431320 h 992037"/>
              <a:gd name="connsiteX8" fmla="*/ 1069675 w 1086928"/>
              <a:gd name="connsiteY8" fmla="*/ 215659 h 992037"/>
              <a:gd name="connsiteX9" fmla="*/ 974785 w 1086928"/>
              <a:gd name="connsiteY9" fmla="*/ 172527 h 992037"/>
              <a:gd name="connsiteX10" fmla="*/ 491706 w 1086928"/>
              <a:gd name="connsiteY10" fmla="*/ 181154 h 992037"/>
              <a:gd name="connsiteX11" fmla="*/ 595223 w 1086928"/>
              <a:gd name="connsiteY11" fmla="*/ 0 h 992037"/>
              <a:gd name="connsiteX0" fmla="*/ 595223 w 1086928"/>
              <a:gd name="connsiteY0" fmla="*/ 0 h 1006555"/>
              <a:gd name="connsiteX1" fmla="*/ 0 w 1086928"/>
              <a:gd name="connsiteY1" fmla="*/ 267418 h 1006555"/>
              <a:gd name="connsiteX2" fmla="*/ 0 w 1086928"/>
              <a:gd name="connsiteY2" fmla="*/ 854014 h 1006555"/>
              <a:gd name="connsiteX3" fmla="*/ 362309 w 1086928"/>
              <a:gd name="connsiteY3" fmla="*/ 966157 h 1006555"/>
              <a:gd name="connsiteX4" fmla="*/ 923026 w 1086928"/>
              <a:gd name="connsiteY4" fmla="*/ 992037 h 1006555"/>
              <a:gd name="connsiteX5" fmla="*/ 974785 w 1086928"/>
              <a:gd name="connsiteY5" fmla="*/ 785003 h 1006555"/>
              <a:gd name="connsiteX6" fmla="*/ 1017917 w 1086928"/>
              <a:gd name="connsiteY6" fmla="*/ 612474 h 1006555"/>
              <a:gd name="connsiteX7" fmla="*/ 1086928 w 1086928"/>
              <a:gd name="connsiteY7" fmla="*/ 431320 h 1006555"/>
              <a:gd name="connsiteX8" fmla="*/ 1069675 w 1086928"/>
              <a:gd name="connsiteY8" fmla="*/ 215659 h 1006555"/>
              <a:gd name="connsiteX9" fmla="*/ 974785 w 1086928"/>
              <a:gd name="connsiteY9" fmla="*/ 172527 h 1006555"/>
              <a:gd name="connsiteX10" fmla="*/ 491706 w 1086928"/>
              <a:gd name="connsiteY10" fmla="*/ 181154 h 1006555"/>
              <a:gd name="connsiteX11" fmla="*/ 595223 w 1086928"/>
              <a:gd name="connsiteY11" fmla="*/ 0 h 1006555"/>
              <a:gd name="connsiteX0" fmla="*/ 595223 w 1086928"/>
              <a:gd name="connsiteY0" fmla="*/ 0 h 1006555"/>
              <a:gd name="connsiteX1" fmla="*/ 0 w 1086928"/>
              <a:gd name="connsiteY1" fmla="*/ 267418 h 1006555"/>
              <a:gd name="connsiteX2" fmla="*/ 0 w 1086928"/>
              <a:gd name="connsiteY2" fmla="*/ 854014 h 1006555"/>
              <a:gd name="connsiteX3" fmla="*/ 362309 w 1086928"/>
              <a:gd name="connsiteY3" fmla="*/ 966157 h 1006555"/>
              <a:gd name="connsiteX4" fmla="*/ 923026 w 1086928"/>
              <a:gd name="connsiteY4" fmla="*/ 992037 h 1006555"/>
              <a:gd name="connsiteX5" fmla="*/ 974785 w 1086928"/>
              <a:gd name="connsiteY5" fmla="*/ 785003 h 1006555"/>
              <a:gd name="connsiteX6" fmla="*/ 1017917 w 1086928"/>
              <a:gd name="connsiteY6" fmla="*/ 612474 h 1006555"/>
              <a:gd name="connsiteX7" fmla="*/ 1086928 w 1086928"/>
              <a:gd name="connsiteY7" fmla="*/ 431320 h 1006555"/>
              <a:gd name="connsiteX8" fmla="*/ 1069675 w 1086928"/>
              <a:gd name="connsiteY8" fmla="*/ 215659 h 1006555"/>
              <a:gd name="connsiteX9" fmla="*/ 974785 w 1086928"/>
              <a:gd name="connsiteY9" fmla="*/ 172527 h 1006555"/>
              <a:gd name="connsiteX10" fmla="*/ 491706 w 1086928"/>
              <a:gd name="connsiteY10" fmla="*/ 181154 h 1006555"/>
              <a:gd name="connsiteX11" fmla="*/ 595223 w 1086928"/>
              <a:gd name="connsiteY11" fmla="*/ 0 h 1006555"/>
              <a:gd name="connsiteX0" fmla="*/ 595223 w 1086928"/>
              <a:gd name="connsiteY0" fmla="*/ 0 h 1006555"/>
              <a:gd name="connsiteX1" fmla="*/ 0 w 1086928"/>
              <a:gd name="connsiteY1" fmla="*/ 267418 h 1006555"/>
              <a:gd name="connsiteX2" fmla="*/ 0 w 1086928"/>
              <a:gd name="connsiteY2" fmla="*/ 854014 h 1006555"/>
              <a:gd name="connsiteX3" fmla="*/ 362309 w 1086928"/>
              <a:gd name="connsiteY3" fmla="*/ 966157 h 1006555"/>
              <a:gd name="connsiteX4" fmla="*/ 923026 w 1086928"/>
              <a:gd name="connsiteY4" fmla="*/ 992037 h 1006555"/>
              <a:gd name="connsiteX5" fmla="*/ 974785 w 1086928"/>
              <a:gd name="connsiteY5" fmla="*/ 785003 h 1006555"/>
              <a:gd name="connsiteX6" fmla="*/ 1017917 w 1086928"/>
              <a:gd name="connsiteY6" fmla="*/ 612474 h 1006555"/>
              <a:gd name="connsiteX7" fmla="*/ 1086928 w 1086928"/>
              <a:gd name="connsiteY7" fmla="*/ 431320 h 1006555"/>
              <a:gd name="connsiteX8" fmla="*/ 1069675 w 1086928"/>
              <a:gd name="connsiteY8" fmla="*/ 215659 h 1006555"/>
              <a:gd name="connsiteX9" fmla="*/ 974785 w 1086928"/>
              <a:gd name="connsiteY9" fmla="*/ 172527 h 1006555"/>
              <a:gd name="connsiteX10" fmla="*/ 491706 w 1086928"/>
              <a:gd name="connsiteY10" fmla="*/ 181154 h 1006555"/>
              <a:gd name="connsiteX11" fmla="*/ 595223 w 1086928"/>
              <a:gd name="connsiteY11" fmla="*/ 0 h 1006555"/>
              <a:gd name="connsiteX0" fmla="*/ 595223 w 1086928"/>
              <a:gd name="connsiteY0" fmla="*/ 0 h 1006555"/>
              <a:gd name="connsiteX1" fmla="*/ 0 w 1086928"/>
              <a:gd name="connsiteY1" fmla="*/ 267418 h 1006555"/>
              <a:gd name="connsiteX2" fmla="*/ 0 w 1086928"/>
              <a:gd name="connsiteY2" fmla="*/ 854014 h 1006555"/>
              <a:gd name="connsiteX3" fmla="*/ 362309 w 1086928"/>
              <a:gd name="connsiteY3" fmla="*/ 966157 h 1006555"/>
              <a:gd name="connsiteX4" fmla="*/ 923026 w 1086928"/>
              <a:gd name="connsiteY4" fmla="*/ 992037 h 1006555"/>
              <a:gd name="connsiteX5" fmla="*/ 974785 w 1086928"/>
              <a:gd name="connsiteY5" fmla="*/ 785003 h 1006555"/>
              <a:gd name="connsiteX6" fmla="*/ 1017917 w 1086928"/>
              <a:gd name="connsiteY6" fmla="*/ 612474 h 1006555"/>
              <a:gd name="connsiteX7" fmla="*/ 1086928 w 1086928"/>
              <a:gd name="connsiteY7" fmla="*/ 431320 h 1006555"/>
              <a:gd name="connsiteX8" fmla="*/ 1069675 w 1086928"/>
              <a:gd name="connsiteY8" fmla="*/ 215659 h 1006555"/>
              <a:gd name="connsiteX9" fmla="*/ 974785 w 1086928"/>
              <a:gd name="connsiteY9" fmla="*/ 172527 h 1006555"/>
              <a:gd name="connsiteX10" fmla="*/ 491706 w 1086928"/>
              <a:gd name="connsiteY10" fmla="*/ 181154 h 1006555"/>
              <a:gd name="connsiteX11" fmla="*/ 595223 w 1086928"/>
              <a:gd name="connsiteY11" fmla="*/ 0 h 1006555"/>
              <a:gd name="connsiteX0" fmla="*/ 595223 w 1086928"/>
              <a:gd name="connsiteY0" fmla="*/ 0 h 1006555"/>
              <a:gd name="connsiteX1" fmla="*/ 0 w 1086928"/>
              <a:gd name="connsiteY1" fmla="*/ 267418 h 1006555"/>
              <a:gd name="connsiteX2" fmla="*/ 0 w 1086928"/>
              <a:gd name="connsiteY2" fmla="*/ 854014 h 1006555"/>
              <a:gd name="connsiteX3" fmla="*/ 362309 w 1086928"/>
              <a:gd name="connsiteY3" fmla="*/ 966157 h 1006555"/>
              <a:gd name="connsiteX4" fmla="*/ 923026 w 1086928"/>
              <a:gd name="connsiteY4" fmla="*/ 992037 h 1006555"/>
              <a:gd name="connsiteX5" fmla="*/ 974785 w 1086928"/>
              <a:gd name="connsiteY5" fmla="*/ 785003 h 1006555"/>
              <a:gd name="connsiteX6" fmla="*/ 1017917 w 1086928"/>
              <a:gd name="connsiteY6" fmla="*/ 612474 h 1006555"/>
              <a:gd name="connsiteX7" fmla="*/ 1086928 w 1086928"/>
              <a:gd name="connsiteY7" fmla="*/ 431320 h 1006555"/>
              <a:gd name="connsiteX8" fmla="*/ 1069675 w 1086928"/>
              <a:gd name="connsiteY8" fmla="*/ 215659 h 1006555"/>
              <a:gd name="connsiteX9" fmla="*/ 974785 w 1086928"/>
              <a:gd name="connsiteY9" fmla="*/ 172527 h 1006555"/>
              <a:gd name="connsiteX10" fmla="*/ 491706 w 1086928"/>
              <a:gd name="connsiteY10" fmla="*/ 181154 h 1006555"/>
              <a:gd name="connsiteX11" fmla="*/ 595223 w 1086928"/>
              <a:gd name="connsiteY11" fmla="*/ 0 h 1006555"/>
              <a:gd name="connsiteX0" fmla="*/ 595223 w 1086928"/>
              <a:gd name="connsiteY0" fmla="*/ 0 h 980502"/>
              <a:gd name="connsiteX1" fmla="*/ 0 w 1086928"/>
              <a:gd name="connsiteY1" fmla="*/ 267418 h 980502"/>
              <a:gd name="connsiteX2" fmla="*/ 0 w 1086928"/>
              <a:gd name="connsiteY2" fmla="*/ 854014 h 980502"/>
              <a:gd name="connsiteX3" fmla="*/ 362309 w 1086928"/>
              <a:gd name="connsiteY3" fmla="*/ 966157 h 980502"/>
              <a:gd name="connsiteX4" fmla="*/ 934932 w 1086928"/>
              <a:gd name="connsiteY4" fmla="*/ 946794 h 980502"/>
              <a:gd name="connsiteX5" fmla="*/ 974785 w 1086928"/>
              <a:gd name="connsiteY5" fmla="*/ 785003 h 980502"/>
              <a:gd name="connsiteX6" fmla="*/ 1017917 w 1086928"/>
              <a:gd name="connsiteY6" fmla="*/ 612474 h 980502"/>
              <a:gd name="connsiteX7" fmla="*/ 1086928 w 1086928"/>
              <a:gd name="connsiteY7" fmla="*/ 431320 h 980502"/>
              <a:gd name="connsiteX8" fmla="*/ 1069675 w 1086928"/>
              <a:gd name="connsiteY8" fmla="*/ 215659 h 980502"/>
              <a:gd name="connsiteX9" fmla="*/ 974785 w 1086928"/>
              <a:gd name="connsiteY9" fmla="*/ 172527 h 980502"/>
              <a:gd name="connsiteX10" fmla="*/ 491706 w 1086928"/>
              <a:gd name="connsiteY10" fmla="*/ 181154 h 980502"/>
              <a:gd name="connsiteX11" fmla="*/ 595223 w 1086928"/>
              <a:gd name="connsiteY11" fmla="*/ 0 h 980502"/>
              <a:gd name="connsiteX0" fmla="*/ 595223 w 1086928"/>
              <a:gd name="connsiteY0" fmla="*/ 0 h 1010346"/>
              <a:gd name="connsiteX1" fmla="*/ 0 w 1086928"/>
              <a:gd name="connsiteY1" fmla="*/ 267418 h 1010346"/>
              <a:gd name="connsiteX2" fmla="*/ 0 w 1086928"/>
              <a:gd name="connsiteY2" fmla="*/ 854014 h 1010346"/>
              <a:gd name="connsiteX3" fmla="*/ 362309 w 1086928"/>
              <a:gd name="connsiteY3" fmla="*/ 966157 h 1010346"/>
              <a:gd name="connsiteX4" fmla="*/ 925407 w 1086928"/>
              <a:gd name="connsiteY4" fmla="*/ 996801 h 1010346"/>
              <a:gd name="connsiteX5" fmla="*/ 974785 w 1086928"/>
              <a:gd name="connsiteY5" fmla="*/ 785003 h 1010346"/>
              <a:gd name="connsiteX6" fmla="*/ 1017917 w 1086928"/>
              <a:gd name="connsiteY6" fmla="*/ 612474 h 1010346"/>
              <a:gd name="connsiteX7" fmla="*/ 1086928 w 1086928"/>
              <a:gd name="connsiteY7" fmla="*/ 431320 h 1010346"/>
              <a:gd name="connsiteX8" fmla="*/ 1069675 w 1086928"/>
              <a:gd name="connsiteY8" fmla="*/ 215659 h 1010346"/>
              <a:gd name="connsiteX9" fmla="*/ 974785 w 1086928"/>
              <a:gd name="connsiteY9" fmla="*/ 172527 h 1010346"/>
              <a:gd name="connsiteX10" fmla="*/ 491706 w 1086928"/>
              <a:gd name="connsiteY10" fmla="*/ 181154 h 1010346"/>
              <a:gd name="connsiteX11" fmla="*/ 595223 w 1086928"/>
              <a:gd name="connsiteY11" fmla="*/ 0 h 1010346"/>
              <a:gd name="connsiteX0" fmla="*/ 595223 w 1086928"/>
              <a:gd name="connsiteY0" fmla="*/ 0 h 1010346"/>
              <a:gd name="connsiteX1" fmla="*/ 0 w 1086928"/>
              <a:gd name="connsiteY1" fmla="*/ 267418 h 1010346"/>
              <a:gd name="connsiteX2" fmla="*/ 0 w 1086928"/>
              <a:gd name="connsiteY2" fmla="*/ 854014 h 1010346"/>
              <a:gd name="connsiteX3" fmla="*/ 362309 w 1086928"/>
              <a:gd name="connsiteY3" fmla="*/ 966157 h 1010346"/>
              <a:gd name="connsiteX4" fmla="*/ 925407 w 1086928"/>
              <a:gd name="connsiteY4" fmla="*/ 996801 h 1010346"/>
              <a:gd name="connsiteX5" fmla="*/ 974785 w 1086928"/>
              <a:gd name="connsiteY5" fmla="*/ 785003 h 1010346"/>
              <a:gd name="connsiteX6" fmla="*/ 1017917 w 1086928"/>
              <a:gd name="connsiteY6" fmla="*/ 612474 h 1010346"/>
              <a:gd name="connsiteX7" fmla="*/ 1086928 w 1086928"/>
              <a:gd name="connsiteY7" fmla="*/ 431320 h 1010346"/>
              <a:gd name="connsiteX8" fmla="*/ 1069675 w 1086928"/>
              <a:gd name="connsiteY8" fmla="*/ 215659 h 1010346"/>
              <a:gd name="connsiteX9" fmla="*/ 974785 w 1086928"/>
              <a:gd name="connsiteY9" fmla="*/ 172527 h 1010346"/>
              <a:gd name="connsiteX10" fmla="*/ 491706 w 1086928"/>
              <a:gd name="connsiteY10" fmla="*/ 181154 h 1010346"/>
              <a:gd name="connsiteX11" fmla="*/ 595223 w 1086928"/>
              <a:gd name="connsiteY11" fmla="*/ 0 h 1010346"/>
              <a:gd name="connsiteX0" fmla="*/ 595223 w 1086928"/>
              <a:gd name="connsiteY0" fmla="*/ 0 h 1010346"/>
              <a:gd name="connsiteX1" fmla="*/ 0 w 1086928"/>
              <a:gd name="connsiteY1" fmla="*/ 267418 h 1010346"/>
              <a:gd name="connsiteX2" fmla="*/ 0 w 1086928"/>
              <a:gd name="connsiteY2" fmla="*/ 854014 h 1010346"/>
              <a:gd name="connsiteX3" fmla="*/ 362309 w 1086928"/>
              <a:gd name="connsiteY3" fmla="*/ 966157 h 1010346"/>
              <a:gd name="connsiteX4" fmla="*/ 925407 w 1086928"/>
              <a:gd name="connsiteY4" fmla="*/ 996801 h 1010346"/>
              <a:gd name="connsiteX5" fmla="*/ 981929 w 1086928"/>
              <a:gd name="connsiteY5" fmla="*/ 820721 h 1010346"/>
              <a:gd name="connsiteX6" fmla="*/ 1017917 w 1086928"/>
              <a:gd name="connsiteY6" fmla="*/ 612474 h 1010346"/>
              <a:gd name="connsiteX7" fmla="*/ 1086928 w 1086928"/>
              <a:gd name="connsiteY7" fmla="*/ 431320 h 1010346"/>
              <a:gd name="connsiteX8" fmla="*/ 1069675 w 1086928"/>
              <a:gd name="connsiteY8" fmla="*/ 215659 h 1010346"/>
              <a:gd name="connsiteX9" fmla="*/ 974785 w 1086928"/>
              <a:gd name="connsiteY9" fmla="*/ 172527 h 1010346"/>
              <a:gd name="connsiteX10" fmla="*/ 491706 w 1086928"/>
              <a:gd name="connsiteY10" fmla="*/ 181154 h 1010346"/>
              <a:gd name="connsiteX11" fmla="*/ 595223 w 1086928"/>
              <a:gd name="connsiteY11" fmla="*/ 0 h 1010346"/>
              <a:gd name="connsiteX0" fmla="*/ 925407 w 1086928"/>
              <a:gd name="connsiteY0" fmla="*/ 996801 h 1088241"/>
              <a:gd name="connsiteX1" fmla="*/ 981929 w 1086928"/>
              <a:gd name="connsiteY1" fmla="*/ 820721 h 1088241"/>
              <a:gd name="connsiteX2" fmla="*/ 1017917 w 1086928"/>
              <a:gd name="connsiteY2" fmla="*/ 612474 h 1088241"/>
              <a:gd name="connsiteX3" fmla="*/ 1086928 w 1086928"/>
              <a:gd name="connsiteY3" fmla="*/ 431320 h 1088241"/>
              <a:gd name="connsiteX4" fmla="*/ 1069675 w 1086928"/>
              <a:gd name="connsiteY4" fmla="*/ 215659 h 1088241"/>
              <a:gd name="connsiteX5" fmla="*/ 974785 w 1086928"/>
              <a:gd name="connsiteY5" fmla="*/ 172527 h 1088241"/>
              <a:gd name="connsiteX6" fmla="*/ 491706 w 1086928"/>
              <a:gd name="connsiteY6" fmla="*/ 181154 h 1088241"/>
              <a:gd name="connsiteX7" fmla="*/ 595223 w 1086928"/>
              <a:gd name="connsiteY7" fmla="*/ 0 h 1088241"/>
              <a:gd name="connsiteX8" fmla="*/ 0 w 1086928"/>
              <a:gd name="connsiteY8" fmla="*/ 267418 h 1088241"/>
              <a:gd name="connsiteX9" fmla="*/ 0 w 1086928"/>
              <a:gd name="connsiteY9" fmla="*/ 854014 h 1088241"/>
              <a:gd name="connsiteX10" fmla="*/ 362309 w 1086928"/>
              <a:gd name="connsiteY10" fmla="*/ 966157 h 1088241"/>
              <a:gd name="connsiteX11" fmla="*/ 1016847 w 1086928"/>
              <a:gd name="connsiteY11" fmla="*/ 1088241 h 1088241"/>
              <a:gd name="connsiteX0" fmla="*/ 925407 w 1086928"/>
              <a:gd name="connsiteY0" fmla="*/ 996801 h 1088241"/>
              <a:gd name="connsiteX1" fmla="*/ 981929 w 1086928"/>
              <a:gd name="connsiteY1" fmla="*/ 820721 h 1088241"/>
              <a:gd name="connsiteX2" fmla="*/ 1017917 w 1086928"/>
              <a:gd name="connsiteY2" fmla="*/ 612474 h 1088241"/>
              <a:gd name="connsiteX3" fmla="*/ 1086928 w 1086928"/>
              <a:gd name="connsiteY3" fmla="*/ 431320 h 1088241"/>
              <a:gd name="connsiteX4" fmla="*/ 1069675 w 1086928"/>
              <a:gd name="connsiteY4" fmla="*/ 215659 h 1088241"/>
              <a:gd name="connsiteX5" fmla="*/ 974785 w 1086928"/>
              <a:gd name="connsiteY5" fmla="*/ 172527 h 1088241"/>
              <a:gd name="connsiteX6" fmla="*/ 491706 w 1086928"/>
              <a:gd name="connsiteY6" fmla="*/ 181154 h 1088241"/>
              <a:gd name="connsiteX7" fmla="*/ 595223 w 1086928"/>
              <a:gd name="connsiteY7" fmla="*/ 0 h 1088241"/>
              <a:gd name="connsiteX8" fmla="*/ 0 w 1086928"/>
              <a:gd name="connsiteY8" fmla="*/ 267418 h 1088241"/>
              <a:gd name="connsiteX9" fmla="*/ 0 w 1086928"/>
              <a:gd name="connsiteY9" fmla="*/ 854014 h 1088241"/>
              <a:gd name="connsiteX10" fmla="*/ 362309 w 1086928"/>
              <a:gd name="connsiteY10" fmla="*/ 966157 h 1088241"/>
              <a:gd name="connsiteX11" fmla="*/ 1016847 w 1086928"/>
              <a:gd name="connsiteY11" fmla="*/ 1088241 h 108824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0" fmla="*/ 925407 w 1086928"/>
              <a:gd name="connsiteY0" fmla="*/ 996801 h 996801"/>
              <a:gd name="connsiteX1" fmla="*/ 981929 w 1086928"/>
              <a:gd name="connsiteY1" fmla="*/ 820721 h 996801"/>
              <a:gd name="connsiteX2" fmla="*/ 1017917 w 1086928"/>
              <a:gd name="connsiteY2" fmla="*/ 612474 h 996801"/>
              <a:gd name="connsiteX3" fmla="*/ 1086928 w 1086928"/>
              <a:gd name="connsiteY3" fmla="*/ 431320 h 996801"/>
              <a:gd name="connsiteX4" fmla="*/ 1069675 w 1086928"/>
              <a:gd name="connsiteY4" fmla="*/ 215659 h 996801"/>
              <a:gd name="connsiteX5" fmla="*/ 974785 w 1086928"/>
              <a:gd name="connsiteY5" fmla="*/ 172527 h 996801"/>
              <a:gd name="connsiteX6" fmla="*/ 491706 w 1086928"/>
              <a:gd name="connsiteY6" fmla="*/ 181154 h 996801"/>
              <a:gd name="connsiteX7" fmla="*/ 595223 w 1086928"/>
              <a:gd name="connsiteY7" fmla="*/ 0 h 996801"/>
              <a:gd name="connsiteX8" fmla="*/ 0 w 1086928"/>
              <a:gd name="connsiteY8" fmla="*/ 267418 h 996801"/>
              <a:gd name="connsiteX9" fmla="*/ 0 w 1086928"/>
              <a:gd name="connsiteY9" fmla="*/ 854014 h 996801"/>
              <a:gd name="connsiteX10" fmla="*/ 362309 w 1086928"/>
              <a:gd name="connsiteY10" fmla="*/ 966157 h 996801"/>
              <a:gd name="connsiteX11" fmla="*/ 925407 w 1086928"/>
              <a:gd name="connsiteY11" fmla="*/ 996801 h 996801"/>
              <a:gd name="connsiteX0" fmla="*/ 925407 w 1086928"/>
              <a:gd name="connsiteY0" fmla="*/ 996801 h 1038224"/>
              <a:gd name="connsiteX1" fmla="*/ 981929 w 1086928"/>
              <a:gd name="connsiteY1" fmla="*/ 820721 h 1038224"/>
              <a:gd name="connsiteX2" fmla="*/ 1017917 w 1086928"/>
              <a:gd name="connsiteY2" fmla="*/ 612474 h 1038224"/>
              <a:gd name="connsiteX3" fmla="*/ 1086928 w 1086928"/>
              <a:gd name="connsiteY3" fmla="*/ 431320 h 1038224"/>
              <a:gd name="connsiteX4" fmla="*/ 1069675 w 1086928"/>
              <a:gd name="connsiteY4" fmla="*/ 215659 h 1038224"/>
              <a:gd name="connsiteX5" fmla="*/ 974785 w 1086928"/>
              <a:gd name="connsiteY5" fmla="*/ 172527 h 1038224"/>
              <a:gd name="connsiteX6" fmla="*/ 491706 w 1086928"/>
              <a:gd name="connsiteY6" fmla="*/ 181154 h 1038224"/>
              <a:gd name="connsiteX7" fmla="*/ 595223 w 1086928"/>
              <a:gd name="connsiteY7" fmla="*/ 0 h 1038224"/>
              <a:gd name="connsiteX8" fmla="*/ 0 w 1086928"/>
              <a:gd name="connsiteY8" fmla="*/ 267418 h 1038224"/>
              <a:gd name="connsiteX9" fmla="*/ 0 w 1086928"/>
              <a:gd name="connsiteY9" fmla="*/ 854014 h 1038224"/>
              <a:gd name="connsiteX10" fmla="*/ 362309 w 1086928"/>
              <a:gd name="connsiteY10" fmla="*/ 966157 h 1038224"/>
              <a:gd name="connsiteX11" fmla="*/ 743220 w 1086928"/>
              <a:gd name="connsiteY11" fmla="*/ 1038224 h 1038224"/>
              <a:gd name="connsiteX12" fmla="*/ 925407 w 1086928"/>
              <a:gd name="connsiteY12" fmla="*/ 996801 h 1038224"/>
              <a:gd name="connsiteX0" fmla="*/ 925407 w 1086928"/>
              <a:gd name="connsiteY0" fmla="*/ 996801 h 1038224"/>
              <a:gd name="connsiteX1" fmla="*/ 981929 w 1086928"/>
              <a:gd name="connsiteY1" fmla="*/ 820721 h 1038224"/>
              <a:gd name="connsiteX2" fmla="*/ 1017917 w 1086928"/>
              <a:gd name="connsiteY2" fmla="*/ 612474 h 1038224"/>
              <a:gd name="connsiteX3" fmla="*/ 1086928 w 1086928"/>
              <a:gd name="connsiteY3" fmla="*/ 431320 h 1038224"/>
              <a:gd name="connsiteX4" fmla="*/ 1069675 w 1086928"/>
              <a:gd name="connsiteY4" fmla="*/ 215659 h 1038224"/>
              <a:gd name="connsiteX5" fmla="*/ 974785 w 1086928"/>
              <a:gd name="connsiteY5" fmla="*/ 172527 h 1038224"/>
              <a:gd name="connsiteX6" fmla="*/ 491706 w 1086928"/>
              <a:gd name="connsiteY6" fmla="*/ 181154 h 1038224"/>
              <a:gd name="connsiteX7" fmla="*/ 595223 w 1086928"/>
              <a:gd name="connsiteY7" fmla="*/ 0 h 1038224"/>
              <a:gd name="connsiteX8" fmla="*/ 0 w 1086928"/>
              <a:gd name="connsiteY8" fmla="*/ 267418 h 1038224"/>
              <a:gd name="connsiteX9" fmla="*/ 0 w 1086928"/>
              <a:gd name="connsiteY9" fmla="*/ 854014 h 1038224"/>
              <a:gd name="connsiteX10" fmla="*/ 362309 w 1086928"/>
              <a:gd name="connsiteY10" fmla="*/ 966157 h 1038224"/>
              <a:gd name="connsiteX11" fmla="*/ 743220 w 1086928"/>
              <a:gd name="connsiteY11" fmla="*/ 1038224 h 1038224"/>
              <a:gd name="connsiteX12" fmla="*/ 925407 w 1086928"/>
              <a:gd name="connsiteY12" fmla="*/ 996801 h 1038224"/>
              <a:gd name="connsiteX0" fmla="*/ 925407 w 1086928"/>
              <a:gd name="connsiteY0" fmla="*/ 996801 h 1005589"/>
              <a:gd name="connsiteX1" fmla="*/ 981929 w 1086928"/>
              <a:gd name="connsiteY1" fmla="*/ 820721 h 1005589"/>
              <a:gd name="connsiteX2" fmla="*/ 1017917 w 1086928"/>
              <a:gd name="connsiteY2" fmla="*/ 612474 h 1005589"/>
              <a:gd name="connsiteX3" fmla="*/ 1086928 w 1086928"/>
              <a:gd name="connsiteY3" fmla="*/ 431320 h 1005589"/>
              <a:gd name="connsiteX4" fmla="*/ 1069675 w 1086928"/>
              <a:gd name="connsiteY4" fmla="*/ 215659 h 1005589"/>
              <a:gd name="connsiteX5" fmla="*/ 974785 w 1086928"/>
              <a:gd name="connsiteY5" fmla="*/ 172527 h 1005589"/>
              <a:gd name="connsiteX6" fmla="*/ 491706 w 1086928"/>
              <a:gd name="connsiteY6" fmla="*/ 181154 h 1005589"/>
              <a:gd name="connsiteX7" fmla="*/ 595223 w 1086928"/>
              <a:gd name="connsiteY7" fmla="*/ 0 h 1005589"/>
              <a:gd name="connsiteX8" fmla="*/ 0 w 1086928"/>
              <a:gd name="connsiteY8" fmla="*/ 267418 h 1005589"/>
              <a:gd name="connsiteX9" fmla="*/ 0 w 1086928"/>
              <a:gd name="connsiteY9" fmla="*/ 854014 h 1005589"/>
              <a:gd name="connsiteX10" fmla="*/ 362309 w 1086928"/>
              <a:gd name="connsiteY10" fmla="*/ 966157 h 1005589"/>
              <a:gd name="connsiteX11" fmla="*/ 925407 w 1086928"/>
              <a:gd name="connsiteY11" fmla="*/ 996801 h 1005589"/>
              <a:gd name="connsiteX0" fmla="*/ 925407 w 1086928"/>
              <a:gd name="connsiteY0" fmla="*/ 996801 h 1013821"/>
              <a:gd name="connsiteX1" fmla="*/ 981929 w 1086928"/>
              <a:gd name="connsiteY1" fmla="*/ 820721 h 1013821"/>
              <a:gd name="connsiteX2" fmla="*/ 1017917 w 1086928"/>
              <a:gd name="connsiteY2" fmla="*/ 612474 h 1013821"/>
              <a:gd name="connsiteX3" fmla="*/ 1086928 w 1086928"/>
              <a:gd name="connsiteY3" fmla="*/ 431320 h 1013821"/>
              <a:gd name="connsiteX4" fmla="*/ 1069675 w 1086928"/>
              <a:gd name="connsiteY4" fmla="*/ 215659 h 1013821"/>
              <a:gd name="connsiteX5" fmla="*/ 974785 w 1086928"/>
              <a:gd name="connsiteY5" fmla="*/ 172527 h 1013821"/>
              <a:gd name="connsiteX6" fmla="*/ 491706 w 1086928"/>
              <a:gd name="connsiteY6" fmla="*/ 181154 h 1013821"/>
              <a:gd name="connsiteX7" fmla="*/ 595223 w 1086928"/>
              <a:gd name="connsiteY7" fmla="*/ 0 h 1013821"/>
              <a:gd name="connsiteX8" fmla="*/ 0 w 1086928"/>
              <a:gd name="connsiteY8" fmla="*/ 267418 h 1013821"/>
              <a:gd name="connsiteX9" fmla="*/ 0 w 1086928"/>
              <a:gd name="connsiteY9" fmla="*/ 854014 h 1013821"/>
              <a:gd name="connsiteX10" fmla="*/ 362309 w 1086928"/>
              <a:gd name="connsiteY10" fmla="*/ 966157 h 1013821"/>
              <a:gd name="connsiteX11" fmla="*/ 925407 w 1086928"/>
              <a:gd name="connsiteY11" fmla="*/ 996801 h 1013821"/>
              <a:gd name="connsiteX0" fmla="*/ 925407 w 1086928"/>
              <a:gd name="connsiteY0" fmla="*/ 996801 h 1013821"/>
              <a:gd name="connsiteX1" fmla="*/ 981929 w 1086928"/>
              <a:gd name="connsiteY1" fmla="*/ 820721 h 1013821"/>
              <a:gd name="connsiteX2" fmla="*/ 1017917 w 1086928"/>
              <a:gd name="connsiteY2" fmla="*/ 612474 h 1013821"/>
              <a:gd name="connsiteX3" fmla="*/ 1086928 w 1086928"/>
              <a:gd name="connsiteY3" fmla="*/ 431320 h 1013821"/>
              <a:gd name="connsiteX4" fmla="*/ 1069675 w 1086928"/>
              <a:gd name="connsiteY4" fmla="*/ 215659 h 1013821"/>
              <a:gd name="connsiteX5" fmla="*/ 974785 w 1086928"/>
              <a:gd name="connsiteY5" fmla="*/ 172527 h 1013821"/>
              <a:gd name="connsiteX6" fmla="*/ 491706 w 1086928"/>
              <a:gd name="connsiteY6" fmla="*/ 181154 h 1013821"/>
              <a:gd name="connsiteX7" fmla="*/ 595223 w 1086928"/>
              <a:gd name="connsiteY7" fmla="*/ 0 h 1013821"/>
              <a:gd name="connsiteX8" fmla="*/ 0 w 1086928"/>
              <a:gd name="connsiteY8" fmla="*/ 267418 h 1013821"/>
              <a:gd name="connsiteX9" fmla="*/ 0 w 1086928"/>
              <a:gd name="connsiteY9" fmla="*/ 854014 h 1013821"/>
              <a:gd name="connsiteX10" fmla="*/ 362309 w 1086928"/>
              <a:gd name="connsiteY10" fmla="*/ 966157 h 1013821"/>
              <a:gd name="connsiteX11" fmla="*/ 925407 w 1086928"/>
              <a:gd name="connsiteY11" fmla="*/ 996801 h 1013821"/>
              <a:gd name="connsiteX0" fmla="*/ 925407 w 1086928"/>
              <a:gd name="connsiteY0" fmla="*/ 996801 h 1013821"/>
              <a:gd name="connsiteX1" fmla="*/ 991454 w 1086928"/>
              <a:gd name="connsiteY1" fmla="*/ 823103 h 1013821"/>
              <a:gd name="connsiteX2" fmla="*/ 1017917 w 1086928"/>
              <a:gd name="connsiteY2" fmla="*/ 612474 h 1013821"/>
              <a:gd name="connsiteX3" fmla="*/ 1086928 w 1086928"/>
              <a:gd name="connsiteY3" fmla="*/ 431320 h 1013821"/>
              <a:gd name="connsiteX4" fmla="*/ 1069675 w 1086928"/>
              <a:gd name="connsiteY4" fmla="*/ 215659 h 1013821"/>
              <a:gd name="connsiteX5" fmla="*/ 974785 w 1086928"/>
              <a:gd name="connsiteY5" fmla="*/ 172527 h 1013821"/>
              <a:gd name="connsiteX6" fmla="*/ 491706 w 1086928"/>
              <a:gd name="connsiteY6" fmla="*/ 181154 h 1013821"/>
              <a:gd name="connsiteX7" fmla="*/ 595223 w 1086928"/>
              <a:gd name="connsiteY7" fmla="*/ 0 h 1013821"/>
              <a:gd name="connsiteX8" fmla="*/ 0 w 1086928"/>
              <a:gd name="connsiteY8" fmla="*/ 267418 h 1013821"/>
              <a:gd name="connsiteX9" fmla="*/ 0 w 1086928"/>
              <a:gd name="connsiteY9" fmla="*/ 854014 h 1013821"/>
              <a:gd name="connsiteX10" fmla="*/ 362309 w 1086928"/>
              <a:gd name="connsiteY10" fmla="*/ 966157 h 1013821"/>
              <a:gd name="connsiteX11" fmla="*/ 925407 w 1086928"/>
              <a:gd name="connsiteY11" fmla="*/ 996801 h 1013821"/>
              <a:gd name="connsiteX0" fmla="*/ 925407 w 1086928"/>
              <a:gd name="connsiteY0" fmla="*/ 996801 h 1013821"/>
              <a:gd name="connsiteX1" fmla="*/ 991454 w 1086928"/>
              <a:gd name="connsiteY1" fmla="*/ 823103 h 1013821"/>
              <a:gd name="connsiteX2" fmla="*/ 1017917 w 1086928"/>
              <a:gd name="connsiteY2" fmla="*/ 612474 h 1013821"/>
              <a:gd name="connsiteX3" fmla="*/ 1086928 w 1086928"/>
              <a:gd name="connsiteY3" fmla="*/ 431320 h 1013821"/>
              <a:gd name="connsiteX4" fmla="*/ 1069675 w 1086928"/>
              <a:gd name="connsiteY4" fmla="*/ 215659 h 1013821"/>
              <a:gd name="connsiteX5" fmla="*/ 974785 w 1086928"/>
              <a:gd name="connsiteY5" fmla="*/ 172527 h 1013821"/>
              <a:gd name="connsiteX6" fmla="*/ 491706 w 1086928"/>
              <a:gd name="connsiteY6" fmla="*/ 181154 h 1013821"/>
              <a:gd name="connsiteX7" fmla="*/ 595223 w 1086928"/>
              <a:gd name="connsiteY7" fmla="*/ 0 h 1013821"/>
              <a:gd name="connsiteX8" fmla="*/ 0 w 1086928"/>
              <a:gd name="connsiteY8" fmla="*/ 267418 h 1013821"/>
              <a:gd name="connsiteX9" fmla="*/ 0 w 1086928"/>
              <a:gd name="connsiteY9" fmla="*/ 854014 h 1013821"/>
              <a:gd name="connsiteX10" fmla="*/ 362309 w 1086928"/>
              <a:gd name="connsiteY10" fmla="*/ 966157 h 1013821"/>
              <a:gd name="connsiteX11" fmla="*/ 925407 w 1086928"/>
              <a:gd name="connsiteY11" fmla="*/ 996801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1082894 w 1086928"/>
              <a:gd name="connsiteY11" fmla="*/ 914543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1082894 w 1086928"/>
              <a:gd name="connsiteY11" fmla="*/ 914543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1082894 w 1086928"/>
              <a:gd name="connsiteY11" fmla="*/ 914543 h 1013821"/>
              <a:gd name="connsiteX12" fmla="*/ 991454 w 1086928"/>
              <a:gd name="connsiteY12" fmla="*/ 823103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1082894 w 1086928"/>
              <a:gd name="connsiteY11" fmla="*/ 914543 h 1013821"/>
              <a:gd name="connsiteX12" fmla="*/ 991454 w 1086928"/>
              <a:gd name="connsiteY12" fmla="*/ 823103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91454 w 1086928"/>
              <a:gd name="connsiteY11" fmla="*/ 823103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91454 w 1086928"/>
              <a:gd name="connsiteY11" fmla="*/ 823103 h 1013821"/>
              <a:gd name="connsiteX0" fmla="*/ 991454 w 1086928"/>
              <a:gd name="connsiteY0" fmla="*/ 823103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91454 w 1086928"/>
              <a:gd name="connsiteY11" fmla="*/ 823103 h 1013821"/>
              <a:gd name="connsiteX0" fmla="*/ 977167 w 1086928"/>
              <a:gd name="connsiteY0" fmla="*/ 825484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17917 w 1086928"/>
              <a:gd name="connsiteY1" fmla="*/ 612474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88488 w 1086928"/>
              <a:gd name="connsiteY11" fmla="*/ 833437 h 1013821"/>
              <a:gd name="connsiteX12" fmla="*/ 977167 w 1086928"/>
              <a:gd name="connsiteY12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88488 w 1086928"/>
              <a:gd name="connsiteY11" fmla="*/ 833437 h 1013821"/>
              <a:gd name="connsiteX12" fmla="*/ 977167 w 1086928"/>
              <a:gd name="connsiteY12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88488 w 1086928"/>
              <a:gd name="connsiteY11" fmla="*/ 833437 h 1013821"/>
              <a:gd name="connsiteX12" fmla="*/ 977167 w 1086928"/>
              <a:gd name="connsiteY12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34586 w 1086928"/>
              <a:gd name="connsiteY1" fmla="*/ 633905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27442 w 1086928"/>
              <a:gd name="connsiteY1" fmla="*/ 638668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86928"/>
              <a:gd name="connsiteY0" fmla="*/ 825484 h 1013821"/>
              <a:gd name="connsiteX1" fmla="*/ 1027442 w 1086928"/>
              <a:gd name="connsiteY1" fmla="*/ 638668 h 1013821"/>
              <a:gd name="connsiteX2" fmla="*/ 1086928 w 1086928"/>
              <a:gd name="connsiteY2" fmla="*/ 431320 h 1013821"/>
              <a:gd name="connsiteX3" fmla="*/ 1069675 w 1086928"/>
              <a:gd name="connsiteY3" fmla="*/ 215659 h 1013821"/>
              <a:gd name="connsiteX4" fmla="*/ 974785 w 1086928"/>
              <a:gd name="connsiteY4" fmla="*/ 172527 h 1013821"/>
              <a:gd name="connsiteX5" fmla="*/ 491706 w 1086928"/>
              <a:gd name="connsiteY5" fmla="*/ 181154 h 1013821"/>
              <a:gd name="connsiteX6" fmla="*/ 595223 w 1086928"/>
              <a:gd name="connsiteY6" fmla="*/ 0 h 1013821"/>
              <a:gd name="connsiteX7" fmla="*/ 0 w 1086928"/>
              <a:gd name="connsiteY7" fmla="*/ 267418 h 1013821"/>
              <a:gd name="connsiteX8" fmla="*/ 0 w 1086928"/>
              <a:gd name="connsiteY8" fmla="*/ 854014 h 1013821"/>
              <a:gd name="connsiteX9" fmla="*/ 362309 w 1086928"/>
              <a:gd name="connsiteY9" fmla="*/ 966157 h 1013821"/>
              <a:gd name="connsiteX10" fmla="*/ 925407 w 1086928"/>
              <a:gd name="connsiteY10" fmla="*/ 996801 h 1013821"/>
              <a:gd name="connsiteX11" fmla="*/ 977167 w 1086928"/>
              <a:gd name="connsiteY11" fmla="*/ 825484 h 1013821"/>
              <a:gd name="connsiteX0" fmla="*/ 977167 w 1069675"/>
              <a:gd name="connsiteY0" fmla="*/ 825484 h 1013821"/>
              <a:gd name="connsiteX1" fmla="*/ 1027442 w 1069675"/>
              <a:gd name="connsiteY1" fmla="*/ 638668 h 1013821"/>
              <a:gd name="connsiteX2" fmla="*/ 1051209 w 1069675"/>
              <a:gd name="connsiteY2" fmla="*/ 447988 h 1013821"/>
              <a:gd name="connsiteX3" fmla="*/ 1069675 w 1069675"/>
              <a:gd name="connsiteY3" fmla="*/ 215659 h 1013821"/>
              <a:gd name="connsiteX4" fmla="*/ 974785 w 1069675"/>
              <a:gd name="connsiteY4" fmla="*/ 172527 h 1013821"/>
              <a:gd name="connsiteX5" fmla="*/ 491706 w 1069675"/>
              <a:gd name="connsiteY5" fmla="*/ 181154 h 1013821"/>
              <a:gd name="connsiteX6" fmla="*/ 595223 w 1069675"/>
              <a:gd name="connsiteY6" fmla="*/ 0 h 1013821"/>
              <a:gd name="connsiteX7" fmla="*/ 0 w 1069675"/>
              <a:gd name="connsiteY7" fmla="*/ 267418 h 1013821"/>
              <a:gd name="connsiteX8" fmla="*/ 0 w 1069675"/>
              <a:gd name="connsiteY8" fmla="*/ 854014 h 1013821"/>
              <a:gd name="connsiteX9" fmla="*/ 362309 w 1069675"/>
              <a:gd name="connsiteY9" fmla="*/ 966157 h 1013821"/>
              <a:gd name="connsiteX10" fmla="*/ 925407 w 1069675"/>
              <a:gd name="connsiteY10" fmla="*/ 996801 h 1013821"/>
              <a:gd name="connsiteX11" fmla="*/ 977167 w 1069675"/>
              <a:gd name="connsiteY11" fmla="*/ 825484 h 1013821"/>
              <a:gd name="connsiteX0" fmla="*/ 977167 w 1083772"/>
              <a:gd name="connsiteY0" fmla="*/ 825484 h 1013821"/>
              <a:gd name="connsiteX1" fmla="*/ 1027442 w 1083772"/>
              <a:gd name="connsiteY1" fmla="*/ 638668 h 1013821"/>
              <a:gd name="connsiteX2" fmla="*/ 1051209 w 1083772"/>
              <a:gd name="connsiteY2" fmla="*/ 447988 h 1013821"/>
              <a:gd name="connsiteX3" fmla="*/ 1069675 w 1083772"/>
              <a:gd name="connsiteY3" fmla="*/ 215659 h 1013821"/>
              <a:gd name="connsiteX4" fmla="*/ 974785 w 1083772"/>
              <a:gd name="connsiteY4" fmla="*/ 172527 h 1013821"/>
              <a:gd name="connsiteX5" fmla="*/ 491706 w 1083772"/>
              <a:gd name="connsiteY5" fmla="*/ 181154 h 1013821"/>
              <a:gd name="connsiteX6" fmla="*/ 595223 w 1083772"/>
              <a:gd name="connsiteY6" fmla="*/ 0 h 1013821"/>
              <a:gd name="connsiteX7" fmla="*/ 0 w 1083772"/>
              <a:gd name="connsiteY7" fmla="*/ 267418 h 1013821"/>
              <a:gd name="connsiteX8" fmla="*/ 0 w 1083772"/>
              <a:gd name="connsiteY8" fmla="*/ 854014 h 1013821"/>
              <a:gd name="connsiteX9" fmla="*/ 362309 w 1083772"/>
              <a:gd name="connsiteY9" fmla="*/ 966157 h 1013821"/>
              <a:gd name="connsiteX10" fmla="*/ 925407 w 1083772"/>
              <a:gd name="connsiteY10" fmla="*/ 996801 h 1013821"/>
              <a:gd name="connsiteX11" fmla="*/ 977167 w 1083772"/>
              <a:gd name="connsiteY11" fmla="*/ 825484 h 1013821"/>
              <a:gd name="connsiteX0" fmla="*/ 977167 w 1083772"/>
              <a:gd name="connsiteY0" fmla="*/ 825484 h 1013821"/>
              <a:gd name="connsiteX1" fmla="*/ 1027442 w 1083772"/>
              <a:gd name="connsiteY1" fmla="*/ 638668 h 1013821"/>
              <a:gd name="connsiteX2" fmla="*/ 1051209 w 1083772"/>
              <a:gd name="connsiteY2" fmla="*/ 447988 h 1013821"/>
              <a:gd name="connsiteX3" fmla="*/ 1069675 w 1083772"/>
              <a:gd name="connsiteY3" fmla="*/ 215659 h 1013821"/>
              <a:gd name="connsiteX4" fmla="*/ 974785 w 1083772"/>
              <a:gd name="connsiteY4" fmla="*/ 172527 h 1013821"/>
              <a:gd name="connsiteX5" fmla="*/ 491706 w 1083772"/>
              <a:gd name="connsiteY5" fmla="*/ 181154 h 1013821"/>
              <a:gd name="connsiteX6" fmla="*/ 595223 w 1083772"/>
              <a:gd name="connsiteY6" fmla="*/ 0 h 1013821"/>
              <a:gd name="connsiteX7" fmla="*/ 0 w 1083772"/>
              <a:gd name="connsiteY7" fmla="*/ 267418 h 1013821"/>
              <a:gd name="connsiteX8" fmla="*/ 0 w 1083772"/>
              <a:gd name="connsiteY8" fmla="*/ 854014 h 1013821"/>
              <a:gd name="connsiteX9" fmla="*/ 362309 w 1083772"/>
              <a:gd name="connsiteY9" fmla="*/ 966157 h 1013821"/>
              <a:gd name="connsiteX10" fmla="*/ 925407 w 1083772"/>
              <a:gd name="connsiteY10" fmla="*/ 996801 h 1013821"/>
              <a:gd name="connsiteX11" fmla="*/ 977167 w 1083772"/>
              <a:gd name="connsiteY11" fmla="*/ 825484 h 1013821"/>
              <a:gd name="connsiteX0" fmla="*/ 977167 w 1083772"/>
              <a:gd name="connsiteY0" fmla="*/ 825484 h 1013821"/>
              <a:gd name="connsiteX1" fmla="*/ 1027442 w 1083772"/>
              <a:gd name="connsiteY1" fmla="*/ 638668 h 1013821"/>
              <a:gd name="connsiteX2" fmla="*/ 1051209 w 1083772"/>
              <a:gd name="connsiteY2" fmla="*/ 447988 h 1013821"/>
              <a:gd name="connsiteX3" fmla="*/ 1069675 w 1083772"/>
              <a:gd name="connsiteY3" fmla="*/ 215659 h 1013821"/>
              <a:gd name="connsiteX4" fmla="*/ 974785 w 1083772"/>
              <a:gd name="connsiteY4" fmla="*/ 172527 h 1013821"/>
              <a:gd name="connsiteX5" fmla="*/ 491706 w 1083772"/>
              <a:gd name="connsiteY5" fmla="*/ 181154 h 1013821"/>
              <a:gd name="connsiteX6" fmla="*/ 595223 w 1083772"/>
              <a:gd name="connsiteY6" fmla="*/ 0 h 1013821"/>
              <a:gd name="connsiteX7" fmla="*/ 0 w 1083772"/>
              <a:gd name="connsiteY7" fmla="*/ 267418 h 1013821"/>
              <a:gd name="connsiteX8" fmla="*/ 0 w 1083772"/>
              <a:gd name="connsiteY8" fmla="*/ 854014 h 1013821"/>
              <a:gd name="connsiteX9" fmla="*/ 362309 w 1083772"/>
              <a:gd name="connsiteY9" fmla="*/ 966157 h 1013821"/>
              <a:gd name="connsiteX10" fmla="*/ 925407 w 1083772"/>
              <a:gd name="connsiteY10" fmla="*/ 996801 h 1013821"/>
              <a:gd name="connsiteX11" fmla="*/ 977167 w 1083772"/>
              <a:gd name="connsiteY11" fmla="*/ 825484 h 1013821"/>
              <a:gd name="connsiteX0" fmla="*/ 977167 w 1083772"/>
              <a:gd name="connsiteY0" fmla="*/ 825484 h 1013821"/>
              <a:gd name="connsiteX1" fmla="*/ 1027442 w 1083772"/>
              <a:gd name="connsiteY1" fmla="*/ 638668 h 1013821"/>
              <a:gd name="connsiteX2" fmla="*/ 1051209 w 1083772"/>
              <a:gd name="connsiteY2" fmla="*/ 447988 h 1013821"/>
              <a:gd name="connsiteX3" fmla="*/ 1053006 w 1083772"/>
              <a:gd name="connsiteY3" fmla="*/ 182321 h 1013821"/>
              <a:gd name="connsiteX4" fmla="*/ 974785 w 1083772"/>
              <a:gd name="connsiteY4" fmla="*/ 172527 h 1013821"/>
              <a:gd name="connsiteX5" fmla="*/ 491706 w 1083772"/>
              <a:gd name="connsiteY5" fmla="*/ 181154 h 1013821"/>
              <a:gd name="connsiteX6" fmla="*/ 595223 w 1083772"/>
              <a:gd name="connsiteY6" fmla="*/ 0 h 1013821"/>
              <a:gd name="connsiteX7" fmla="*/ 0 w 1083772"/>
              <a:gd name="connsiteY7" fmla="*/ 267418 h 1013821"/>
              <a:gd name="connsiteX8" fmla="*/ 0 w 1083772"/>
              <a:gd name="connsiteY8" fmla="*/ 854014 h 1013821"/>
              <a:gd name="connsiteX9" fmla="*/ 362309 w 1083772"/>
              <a:gd name="connsiteY9" fmla="*/ 966157 h 1013821"/>
              <a:gd name="connsiteX10" fmla="*/ 925407 w 1083772"/>
              <a:gd name="connsiteY10" fmla="*/ 996801 h 1013821"/>
              <a:gd name="connsiteX11" fmla="*/ 977167 w 1083772"/>
              <a:gd name="connsiteY11" fmla="*/ 825484 h 1013821"/>
              <a:gd name="connsiteX0" fmla="*/ 977167 w 1107851"/>
              <a:gd name="connsiteY0" fmla="*/ 825484 h 1013821"/>
              <a:gd name="connsiteX1" fmla="*/ 1027442 w 1107851"/>
              <a:gd name="connsiteY1" fmla="*/ 638668 h 1013821"/>
              <a:gd name="connsiteX2" fmla="*/ 1051209 w 1107851"/>
              <a:gd name="connsiteY2" fmla="*/ 447988 h 1013821"/>
              <a:gd name="connsiteX3" fmla="*/ 1053006 w 1107851"/>
              <a:gd name="connsiteY3" fmla="*/ 182321 h 1013821"/>
              <a:gd name="connsiteX4" fmla="*/ 974785 w 1107851"/>
              <a:gd name="connsiteY4" fmla="*/ 172527 h 1013821"/>
              <a:gd name="connsiteX5" fmla="*/ 491706 w 1107851"/>
              <a:gd name="connsiteY5" fmla="*/ 181154 h 1013821"/>
              <a:gd name="connsiteX6" fmla="*/ 595223 w 1107851"/>
              <a:gd name="connsiteY6" fmla="*/ 0 h 1013821"/>
              <a:gd name="connsiteX7" fmla="*/ 0 w 1107851"/>
              <a:gd name="connsiteY7" fmla="*/ 267418 h 1013821"/>
              <a:gd name="connsiteX8" fmla="*/ 0 w 1107851"/>
              <a:gd name="connsiteY8" fmla="*/ 854014 h 1013821"/>
              <a:gd name="connsiteX9" fmla="*/ 362309 w 1107851"/>
              <a:gd name="connsiteY9" fmla="*/ 966157 h 1013821"/>
              <a:gd name="connsiteX10" fmla="*/ 925407 w 1107851"/>
              <a:gd name="connsiteY10" fmla="*/ 996801 h 1013821"/>
              <a:gd name="connsiteX11" fmla="*/ 977167 w 1107851"/>
              <a:gd name="connsiteY11" fmla="*/ 825484 h 1013821"/>
              <a:gd name="connsiteX0" fmla="*/ 977167 w 1109996"/>
              <a:gd name="connsiteY0" fmla="*/ 825484 h 1013821"/>
              <a:gd name="connsiteX1" fmla="*/ 1027442 w 1109996"/>
              <a:gd name="connsiteY1" fmla="*/ 638668 h 1013821"/>
              <a:gd name="connsiteX2" fmla="*/ 1055972 w 1109996"/>
              <a:gd name="connsiteY2" fmla="*/ 407507 h 1013821"/>
              <a:gd name="connsiteX3" fmla="*/ 1053006 w 1109996"/>
              <a:gd name="connsiteY3" fmla="*/ 182321 h 1013821"/>
              <a:gd name="connsiteX4" fmla="*/ 974785 w 1109996"/>
              <a:gd name="connsiteY4" fmla="*/ 172527 h 1013821"/>
              <a:gd name="connsiteX5" fmla="*/ 491706 w 1109996"/>
              <a:gd name="connsiteY5" fmla="*/ 181154 h 1013821"/>
              <a:gd name="connsiteX6" fmla="*/ 595223 w 1109996"/>
              <a:gd name="connsiteY6" fmla="*/ 0 h 1013821"/>
              <a:gd name="connsiteX7" fmla="*/ 0 w 1109996"/>
              <a:gd name="connsiteY7" fmla="*/ 267418 h 1013821"/>
              <a:gd name="connsiteX8" fmla="*/ 0 w 1109996"/>
              <a:gd name="connsiteY8" fmla="*/ 854014 h 1013821"/>
              <a:gd name="connsiteX9" fmla="*/ 362309 w 1109996"/>
              <a:gd name="connsiteY9" fmla="*/ 966157 h 1013821"/>
              <a:gd name="connsiteX10" fmla="*/ 925407 w 1109996"/>
              <a:gd name="connsiteY10" fmla="*/ 996801 h 1013821"/>
              <a:gd name="connsiteX11" fmla="*/ 977167 w 1109996"/>
              <a:gd name="connsiteY11" fmla="*/ 825484 h 1013821"/>
              <a:gd name="connsiteX0" fmla="*/ 977167 w 1109996"/>
              <a:gd name="connsiteY0" fmla="*/ 825484 h 1013821"/>
              <a:gd name="connsiteX1" fmla="*/ 1027442 w 1109996"/>
              <a:gd name="connsiteY1" fmla="*/ 638668 h 1013821"/>
              <a:gd name="connsiteX2" fmla="*/ 1055972 w 1109996"/>
              <a:gd name="connsiteY2" fmla="*/ 407507 h 1013821"/>
              <a:gd name="connsiteX3" fmla="*/ 1053006 w 1109996"/>
              <a:gd name="connsiteY3" fmla="*/ 182321 h 1013821"/>
              <a:gd name="connsiteX4" fmla="*/ 974785 w 1109996"/>
              <a:gd name="connsiteY4" fmla="*/ 172527 h 1013821"/>
              <a:gd name="connsiteX5" fmla="*/ 491706 w 1109996"/>
              <a:gd name="connsiteY5" fmla="*/ 181154 h 1013821"/>
              <a:gd name="connsiteX6" fmla="*/ 595223 w 1109996"/>
              <a:gd name="connsiteY6" fmla="*/ 0 h 1013821"/>
              <a:gd name="connsiteX7" fmla="*/ 0 w 1109996"/>
              <a:gd name="connsiteY7" fmla="*/ 267418 h 1013821"/>
              <a:gd name="connsiteX8" fmla="*/ 0 w 1109996"/>
              <a:gd name="connsiteY8" fmla="*/ 854014 h 1013821"/>
              <a:gd name="connsiteX9" fmla="*/ 362309 w 1109996"/>
              <a:gd name="connsiteY9" fmla="*/ 966157 h 1013821"/>
              <a:gd name="connsiteX10" fmla="*/ 925407 w 1109996"/>
              <a:gd name="connsiteY10" fmla="*/ 996801 h 1013821"/>
              <a:gd name="connsiteX11" fmla="*/ 977167 w 1109996"/>
              <a:gd name="connsiteY11" fmla="*/ 825484 h 1013821"/>
              <a:gd name="connsiteX0" fmla="*/ 977167 w 1109996"/>
              <a:gd name="connsiteY0" fmla="*/ 825484 h 1013821"/>
              <a:gd name="connsiteX1" fmla="*/ 1027442 w 1109996"/>
              <a:gd name="connsiteY1" fmla="*/ 638668 h 1013821"/>
              <a:gd name="connsiteX2" fmla="*/ 1055972 w 1109996"/>
              <a:gd name="connsiteY2" fmla="*/ 407507 h 1013821"/>
              <a:gd name="connsiteX3" fmla="*/ 1053006 w 1109996"/>
              <a:gd name="connsiteY3" fmla="*/ 182321 h 1013821"/>
              <a:gd name="connsiteX4" fmla="*/ 974785 w 1109996"/>
              <a:gd name="connsiteY4" fmla="*/ 172527 h 1013821"/>
              <a:gd name="connsiteX5" fmla="*/ 491706 w 1109996"/>
              <a:gd name="connsiteY5" fmla="*/ 181154 h 1013821"/>
              <a:gd name="connsiteX6" fmla="*/ 595223 w 1109996"/>
              <a:gd name="connsiteY6" fmla="*/ 0 h 1013821"/>
              <a:gd name="connsiteX7" fmla="*/ 0 w 1109996"/>
              <a:gd name="connsiteY7" fmla="*/ 267418 h 1013821"/>
              <a:gd name="connsiteX8" fmla="*/ 0 w 1109996"/>
              <a:gd name="connsiteY8" fmla="*/ 854014 h 1013821"/>
              <a:gd name="connsiteX9" fmla="*/ 362309 w 1109996"/>
              <a:gd name="connsiteY9" fmla="*/ 966157 h 1013821"/>
              <a:gd name="connsiteX10" fmla="*/ 925407 w 1109996"/>
              <a:gd name="connsiteY10" fmla="*/ 996801 h 1013821"/>
              <a:gd name="connsiteX11" fmla="*/ 977167 w 1109996"/>
              <a:gd name="connsiteY11" fmla="*/ 825484 h 1013821"/>
              <a:gd name="connsiteX0" fmla="*/ 986692 w 1109996"/>
              <a:gd name="connsiteY0" fmla="*/ 825484 h 1013821"/>
              <a:gd name="connsiteX1" fmla="*/ 1027442 w 1109996"/>
              <a:gd name="connsiteY1" fmla="*/ 638668 h 1013821"/>
              <a:gd name="connsiteX2" fmla="*/ 1055972 w 1109996"/>
              <a:gd name="connsiteY2" fmla="*/ 407507 h 1013821"/>
              <a:gd name="connsiteX3" fmla="*/ 1053006 w 1109996"/>
              <a:gd name="connsiteY3" fmla="*/ 182321 h 1013821"/>
              <a:gd name="connsiteX4" fmla="*/ 974785 w 1109996"/>
              <a:gd name="connsiteY4" fmla="*/ 172527 h 1013821"/>
              <a:gd name="connsiteX5" fmla="*/ 491706 w 1109996"/>
              <a:gd name="connsiteY5" fmla="*/ 181154 h 1013821"/>
              <a:gd name="connsiteX6" fmla="*/ 595223 w 1109996"/>
              <a:gd name="connsiteY6" fmla="*/ 0 h 1013821"/>
              <a:gd name="connsiteX7" fmla="*/ 0 w 1109996"/>
              <a:gd name="connsiteY7" fmla="*/ 267418 h 1013821"/>
              <a:gd name="connsiteX8" fmla="*/ 0 w 1109996"/>
              <a:gd name="connsiteY8" fmla="*/ 854014 h 1013821"/>
              <a:gd name="connsiteX9" fmla="*/ 362309 w 1109996"/>
              <a:gd name="connsiteY9" fmla="*/ 966157 h 1013821"/>
              <a:gd name="connsiteX10" fmla="*/ 925407 w 1109996"/>
              <a:gd name="connsiteY10" fmla="*/ 996801 h 1013821"/>
              <a:gd name="connsiteX11" fmla="*/ 986692 w 1109996"/>
              <a:gd name="connsiteY11" fmla="*/ 825484 h 1013821"/>
              <a:gd name="connsiteX0" fmla="*/ 986692 w 1109996"/>
              <a:gd name="connsiteY0" fmla="*/ 825484 h 1013821"/>
              <a:gd name="connsiteX1" fmla="*/ 1027442 w 1109996"/>
              <a:gd name="connsiteY1" fmla="*/ 638668 h 1013821"/>
              <a:gd name="connsiteX2" fmla="*/ 1055972 w 1109996"/>
              <a:gd name="connsiteY2" fmla="*/ 407507 h 1013821"/>
              <a:gd name="connsiteX3" fmla="*/ 1053006 w 1109996"/>
              <a:gd name="connsiteY3" fmla="*/ 182321 h 1013821"/>
              <a:gd name="connsiteX4" fmla="*/ 974785 w 1109996"/>
              <a:gd name="connsiteY4" fmla="*/ 172527 h 1013821"/>
              <a:gd name="connsiteX5" fmla="*/ 491706 w 1109996"/>
              <a:gd name="connsiteY5" fmla="*/ 181154 h 1013821"/>
              <a:gd name="connsiteX6" fmla="*/ 595223 w 1109996"/>
              <a:gd name="connsiteY6" fmla="*/ 0 h 1013821"/>
              <a:gd name="connsiteX7" fmla="*/ 0 w 1109996"/>
              <a:gd name="connsiteY7" fmla="*/ 267418 h 1013821"/>
              <a:gd name="connsiteX8" fmla="*/ 0 w 1109996"/>
              <a:gd name="connsiteY8" fmla="*/ 854014 h 1013821"/>
              <a:gd name="connsiteX9" fmla="*/ 362309 w 1109996"/>
              <a:gd name="connsiteY9" fmla="*/ 966157 h 1013821"/>
              <a:gd name="connsiteX10" fmla="*/ 925407 w 1109996"/>
              <a:gd name="connsiteY10" fmla="*/ 996801 h 1013821"/>
              <a:gd name="connsiteX11" fmla="*/ 986692 w 1109996"/>
              <a:gd name="connsiteY11" fmla="*/ 825484 h 1013821"/>
              <a:gd name="connsiteX0" fmla="*/ 986692 w 1109996"/>
              <a:gd name="connsiteY0" fmla="*/ 825484 h 996152"/>
              <a:gd name="connsiteX1" fmla="*/ 1027442 w 1109996"/>
              <a:gd name="connsiteY1" fmla="*/ 638668 h 996152"/>
              <a:gd name="connsiteX2" fmla="*/ 1055972 w 1109996"/>
              <a:gd name="connsiteY2" fmla="*/ 407507 h 996152"/>
              <a:gd name="connsiteX3" fmla="*/ 1053006 w 1109996"/>
              <a:gd name="connsiteY3" fmla="*/ 182321 h 996152"/>
              <a:gd name="connsiteX4" fmla="*/ 974785 w 1109996"/>
              <a:gd name="connsiteY4" fmla="*/ 172527 h 996152"/>
              <a:gd name="connsiteX5" fmla="*/ 491706 w 1109996"/>
              <a:gd name="connsiteY5" fmla="*/ 181154 h 996152"/>
              <a:gd name="connsiteX6" fmla="*/ 595223 w 1109996"/>
              <a:gd name="connsiteY6" fmla="*/ 0 h 996152"/>
              <a:gd name="connsiteX7" fmla="*/ 0 w 1109996"/>
              <a:gd name="connsiteY7" fmla="*/ 267418 h 996152"/>
              <a:gd name="connsiteX8" fmla="*/ 0 w 1109996"/>
              <a:gd name="connsiteY8" fmla="*/ 854014 h 996152"/>
              <a:gd name="connsiteX9" fmla="*/ 362309 w 1109996"/>
              <a:gd name="connsiteY9" fmla="*/ 966157 h 996152"/>
              <a:gd name="connsiteX10" fmla="*/ 880164 w 1109996"/>
              <a:gd name="connsiteY10" fmla="*/ 972989 h 996152"/>
              <a:gd name="connsiteX11" fmla="*/ 986692 w 1109996"/>
              <a:gd name="connsiteY11" fmla="*/ 825484 h 996152"/>
              <a:gd name="connsiteX0" fmla="*/ 986692 w 1109996"/>
              <a:gd name="connsiteY0" fmla="*/ 825484 h 996152"/>
              <a:gd name="connsiteX1" fmla="*/ 1027442 w 1109996"/>
              <a:gd name="connsiteY1" fmla="*/ 638668 h 996152"/>
              <a:gd name="connsiteX2" fmla="*/ 1055972 w 1109996"/>
              <a:gd name="connsiteY2" fmla="*/ 407507 h 996152"/>
              <a:gd name="connsiteX3" fmla="*/ 1053006 w 1109996"/>
              <a:gd name="connsiteY3" fmla="*/ 182321 h 996152"/>
              <a:gd name="connsiteX4" fmla="*/ 974785 w 1109996"/>
              <a:gd name="connsiteY4" fmla="*/ 172527 h 996152"/>
              <a:gd name="connsiteX5" fmla="*/ 491706 w 1109996"/>
              <a:gd name="connsiteY5" fmla="*/ 181154 h 996152"/>
              <a:gd name="connsiteX6" fmla="*/ 595223 w 1109996"/>
              <a:gd name="connsiteY6" fmla="*/ 0 h 996152"/>
              <a:gd name="connsiteX7" fmla="*/ 0 w 1109996"/>
              <a:gd name="connsiteY7" fmla="*/ 267418 h 996152"/>
              <a:gd name="connsiteX8" fmla="*/ 0 w 1109996"/>
              <a:gd name="connsiteY8" fmla="*/ 854014 h 996152"/>
              <a:gd name="connsiteX9" fmla="*/ 362309 w 1109996"/>
              <a:gd name="connsiteY9" fmla="*/ 966157 h 996152"/>
              <a:gd name="connsiteX10" fmla="*/ 880164 w 1109996"/>
              <a:gd name="connsiteY10" fmla="*/ 972989 h 996152"/>
              <a:gd name="connsiteX11" fmla="*/ 986692 w 1109996"/>
              <a:gd name="connsiteY11" fmla="*/ 825484 h 996152"/>
              <a:gd name="connsiteX0" fmla="*/ 986692 w 1109996"/>
              <a:gd name="connsiteY0" fmla="*/ 825484 h 986974"/>
              <a:gd name="connsiteX1" fmla="*/ 1027442 w 1109996"/>
              <a:gd name="connsiteY1" fmla="*/ 638668 h 986974"/>
              <a:gd name="connsiteX2" fmla="*/ 1055972 w 1109996"/>
              <a:gd name="connsiteY2" fmla="*/ 407507 h 986974"/>
              <a:gd name="connsiteX3" fmla="*/ 1053006 w 1109996"/>
              <a:gd name="connsiteY3" fmla="*/ 182321 h 986974"/>
              <a:gd name="connsiteX4" fmla="*/ 974785 w 1109996"/>
              <a:gd name="connsiteY4" fmla="*/ 172527 h 986974"/>
              <a:gd name="connsiteX5" fmla="*/ 491706 w 1109996"/>
              <a:gd name="connsiteY5" fmla="*/ 181154 h 986974"/>
              <a:gd name="connsiteX6" fmla="*/ 595223 w 1109996"/>
              <a:gd name="connsiteY6" fmla="*/ 0 h 986974"/>
              <a:gd name="connsiteX7" fmla="*/ 0 w 1109996"/>
              <a:gd name="connsiteY7" fmla="*/ 267418 h 986974"/>
              <a:gd name="connsiteX8" fmla="*/ 0 w 1109996"/>
              <a:gd name="connsiteY8" fmla="*/ 854014 h 986974"/>
              <a:gd name="connsiteX9" fmla="*/ 362309 w 1109996"/>
              <a:gd name="connsiteY9" fmla="*/ 966157 h 986974"/>
              <a:gd name="connsiteX10" fmla="*/ 880164 w 1109996"/>
              <a:gd name="connsiteY10" fmla="*/ 972989 h 986974"/>
              <a:gd name="connsiteX11" fmla="*/ 986692 w 1109996"/>
              <a:gd name="connsiteY11" fmla="*/ 825484 h 986974"/>
              <a:gd name="connsiteX0" fmla="*/ 986692 w 1109996"/>
              <a:gd name="connsiteY0" fmla="*/ 825484 h 986974"/>
              <a:gd name="connsiteX1" fmla="*/ 1027442 w 1109996"/>
              <a:gd name="connsiteY1" fmla="*/ 638668 h 986974"/>
              <a:gd name="connsiteX2" fmla="*/ 1055972 w 1109996"/>
              <a:gd name="connsiteY2" fmla="*/ 407507 h 986974"/>
              <a:gd name="connsiteX3" fmla="*/ 1053006 w 1109996"/>
              <a:gd name="connsiteY3" fmla="*/ 182321 h 986974"/>
              <a:gd name="connsiteX4" fmla="*/ 974785 w 1109996"/>
              <a:gd name="connsiteY4" fmla="*/ 172527 h 986974"/>
              <a:gd name="connsiteX5" fmla="*/ 491706 w 1109996"/>
              <a:gd name="connsiteY5" fmla="*/ 181154 h 986974"/>
              <a:gd name="connsiteX6" fmla="*/ 595223 w 1109996"/>
              <a:gd name="connsiteY6" fmla="*/ 0 h 986974"/>
              <a:gd name="connsiteX7" fmla="*/ 0 w 1109996"/>
              <a:gd name="connsiteY7" fmla="*/ 267418 h 986974"/>
              <a:gd name="connsiteX8" fmla="*/ 0 w 1109996"/>
              <a:gd name="connsiteY8" fmla="*/ 854014 h 986974"/>
              <a:gd name="connsiteX9" fmla="*/ 362309 w 1109996"/>
              <a:gd name="connsiteY9" fmla="*/ 966157 h 986974"/>
              <a:gd name="connsiteX10" fmla="*/ 880164 w 1109996"/>
              <a:gd name="connsiteY10" fmla="*/ 972989 h 986974"/>
              <a:gd name="connsiteX11" fmla="*/ 986692 w 1109996"/>
              <a:gd name="connsiteY11" fmla="*/ 825484 h 986974"/>
              <a:gd name="connsiteX0" fmla="*/ 986692 w 1109996"/>
              <a:gd name="connsiteY0" fmla="*/ 825484 h 986974"/>
              <a:gd name="connsiteX1" fmla="*/ 1027442 w 1109996"/>
              <a:gd name="connsiteY1" fmla="*/ 638668 h 986974"/>
              <a:gd name="connsiteX2" fmla="*/ 1055972 w 1109996"/>
              <a:gd name="connsiteY2" fmla="*/ 407507 h 986974"/>
              <a:gd name="connsiteX3" fmla="*/ 1053006 w 1109996"/>
              <a:gd name="connsiteY3" fmla="*/ 182321 h 986974"/>
              <a:gd name="connsiteX4" fmla="*/ 974785 w 1109996"/>
              <a:gd name="connsiteY4" fmla="*/ 172527 h 986974"/>
              <a:gd name="connsiteX5" fmla="*/ 491706 w 1109996"/>
              <a:gd name="connsiteY5" fmla="*/ 181154 h 986974"/>
              <a:gd name="connsiteX6" fmla="*/ 595223 w 1109996"/>
              <a:gd name="connsiteY6" fmla="*/ 0 h 986974"/>
              <a:gd name="connsiteX7" fmla="*/ 0 w 1109996"/>
              <a:gd name="connsiteY7" fmla="*/ 267418 h 986974"/>
              <a:gd name="connsiteX8" fmla="*/ 0 w 1109996"/>
              <a:gd name="connsiteY8" fmla="*/ 854014 h 986974"/>
              <a:gd name="connsiteX9" fmla="*/ 362309 w 1109996"/>
              <a:gd name="connsiteY9" fmla="*/ 966157 h 986974"/>
              <a:gd name="connsiteX10" fmla="*/ 880164 w 1109996"/>
              <a:gd name="connsiteY10" fmla="*/ 972989 h 986974"/>
              <a:gd name="connsiteX11" fmla="*/ 986692 w 1109996"/>
              <a:gd name="connsiteY11" fmla="*/ 825484 h 986974"/>
              <a:gd name="connsiteX0" fmla="*/ 986692 w 1109996"/>
              <a:gd name="connsiteY0" fmla="*/ 825484 h 995044"/>
              <a:gd name="connsiteX1" fmla="*/ 1027442 w 1109996"/>
              <a:gd name="connsiteY1" fmla="*/ 638668 h 995044"/>
              <a:gd name="connsiteX2" fmla="*/ 1055972 w 1109996"/>
              <a:gd name="connsiteY2" fmla="*/ 407507 h 995044"/>
              <a:gd name="connsiteX3" fmla="*/ 1053006 w 1109996"/>
              <a:gd name="connsiteY3" fmla="*/ 182321 h 995044"/>
              <a:gd name="connsiteX4" fmla="*/ 974785 w 1109996"/>
              <a:gd name="connsiteY4" fmla="*/ 172527 h 995044"/>
              <a:gd name="connsiteX5" fmla="*/ 491706 w 1109996"/>
              <a:gd name="connsiteY5" fmla="*/ 181154 h 995044"/>
              <a:gd name="connsiteX6" fmla="*/ 595223 w 1109996"/>
              <a:gd name="connsiteY6" fmla="*/ 0 h 995044"/>
              <a:gd name="connsiteX7" fmla="*/ 0 w 1109996"/>
              <a:gd name="connsiteY7" fmla="*/ 267418 h 995044"/>
              <a:gd name="connsiteX8" fmla="*/ 0 w 1109996"/>
              <a:gd name="connsiteY8" fmla="*/ 854014 h 995044"/>
              <a:gd name="connsiteX9" fmla="*/ 362309 w 1109996"/>
              <a:gd name="connsiteY9" fmla="*/ 966157 h 995044"/>
              <a:gd name="connsiteX10" fmla="*/ 884927 w 1109996"/>
              <a:gd name="connsiteY10" fmla="*/ 984895 h 995044"/>
              <a:gd name="connsiteX11" fmla="*/ 986692 w 1109996"/>
              <a:gd name="connsiteY11" fmla="*/ 825484 h 995044"/>
              <a:gd name="connsiteX0" fmla="*/ 986692 w 1109996"/>
              <a:gd name="connsiteY0" fmla="*/ 825484 h 995044"/>
              <a:gd name="connsiteX1" fmla="*/ 1027442 w 1109996"/>
              <a:gd name="connsiteY1" fmla="*/ 638668 h 995044"/>
              <a:gd name="connsiteX2" fmla="*/ 1055972 w 1109996"/>
              <a:gd name="connsiteY2" fmla="*/ 407507 h 995044"/>
              <a:gd name="connsiteX3" fmla="*/ 1053006 w 1109996"/>
              <a:gd name="connsiteY3" fmla="*/ 182321 h 995044"/>
              <a:gd name="connsiteX4" fmla="*/ 974785 w 1109996"/>
              <a:gd name="connsiteY4" fmla="*/ 172527 h 995044"/>
              <a:gd name="connsiteX5" fmla="*/ 491706 w 1109996"/>
              <a:gd name="connsiteY5" fmla="*/ 181154 h 995044"/>
              <a:gd name="connsiteX6" fmla="*/ 595223 w 1109996"/>
              <a:gd name="connsiteY6" fmla="*/ 0 h 995044"/>
              <a:gd name="connsiteX7" fmla="*/ 0 w 1109996"/>
              <a:gd name="connsiteY7" fmla="*/ 267418 h 995044"/>
              <a:gd name="connsiteX8" fmla="*/ 0 w 1109996"/>
              <a:gd name="connsiteY8" fmla="*/ 854014 h 995044"/>
              <a:gd name="connsiteX9" fmla="*/ 362309 w 1109996"/>
              <a:gd name="connsiteY9" fmla="*/ 966157 h 995044"/>
              <a:gd name="connsiteX10" fmla="*/ 884927 w 1109996"/>
              <a:gd name="connsiteY10" fmla="*/ 984895 h 995044"/>
              <a:gd name="connsiteX11" fmla="*/ 986692 w 1109996"/>
              <a:gd name="connsiteY11" fmla="*/ 825484 h 995044"/>
              <a:gd name="connsiteX0" fmla="*/ 986692 w 1109996"/>
              <a:gd name="connsiteY0" fmla="*/ 825484 h 988698"/>
              <a:gd name="connsiteX1" fmla="*/ 1027442 w 1109996"/>
              <a:gd name="connsiteY1" fmla="*/ 638668 h 988698"/>
              <a:gd name="connsiteX2" fmla="*/ 1055972 w 1109996"/>
              <a:gd name="connsiteY2" fmla="*/ 407507 h 988698"/>
              <a:gd name="connsiteX3" fmla="*/ 1053006 w 1109996"/>
              <a:gd name="connsiteY3" fmla="*/ 182321 h 988698"/>
              <a:gd name="connsiteX4" fmla="*/ 974785 w 1109996"/>
              <a:gd name="connsiteY4" fmla="*/ 172527 h 988698"/>
              <a:gd name="connsiteX5" fmla="*/ 491706 w 1109996"/>
              <a:gd name="connsiteY5" fmla="*/ 181154 h 988698"/>
              <a:gd name="connsiteX6" fmla="*/ 595223 w 1109996"/>
              <a:gd name="connsiteY6" fmla="*/ 0 h 988698"/>
              <a:gd name="connsiteX7" fmla="*/ 0 w 1109996"/>
              <a:gd name="connsiteY7" fmla="*/ 267418 h 988698"/>
              <a:gd name="connsiteX8" fmla="*/ 0 w 1109996"/>
              <a:gd name="connsiteY8" fmla="*/ 854014 h 988698"/>
              <a:gd name="connsiteX9" fmla="*/ 362309 w 1109996"/>
              <a:gd name="connsiteY9" fmla="*/ 966157 h 988698"/>
              <a:gd name="connsiteX10" fmla="*/ 884927 w 1109996"/>
              <a:gd name="connsiteY10" fmla="*/ 984895 h 988698"/>
              <a:gd name="connsiteX11" fmla="*/ 986692 w 1109996"/>
              <a:gd name="connsiteY11" fmla="*/ 825484 h 988698"/>
              <a:gd name="connsiteX0" fmla="*/ 986692 w 1109996"/>
              <a:gd name="connsiteY0" fmla="*/ 825484 h 988698"/>
              <a:gd name="connsiteX1" fmla="*/ 1027442 w 1109996"/>
              <a:gd name="connsiteY1" fmla="*/ 638668 h 988698"/>
              <a:gd name="connsiteX2" fmla="*/ 1055972 w 1109996"/>
              <a:gd name="connsiteY2" fmla="*/ 407507 h 988698"/>
              <a:gd name="connsiteX3" fmla="*/ 1053006 w 1109996"/>
              <a:gd name="connsiteY3" fmla="*/ 182321 h 988698"/>
              <a:gd name="connsiteX4" fmla="*/ 974785 w 1109996"/>
              <a:gd name="connsiteY4" fmla="*/ 172527 h 988698"/>
              <a:gd name="connsiteX5" fmla="*/ 491706 w 1109996"/>
              <a:gd name="connsiteY5" fmla="*/ 181154 h 988698"/>
              <a:gd name="connsiteX6" fmla="*/ 595223 w 1109996"/>
              <a:gd name="connsiteY6" fmla="*/ 0 h 988698"/>
              <a:gd name="connsiteX7" fmla="*/ 0 w 1109996"/>
              <a:gd name="connsiteY7" fmla="*/ 267418 h 988698"/>
              <a:gd name="connsiteX8" fmla="*/ 0 w 1109996"/>
              <a:gd name="connsiteY8" fmla="*/ 854014 h 988698"/>
              <a:gd name="connsiteX9" fmla="*/ 362309 w 1109996"/>
              <a:gd name="connsiteY9" fmla="*/ 966157 h 988698"/>
              <a:gd name="connsiteX10" fmla="*/ 884927 w 1109996"/>
              <a:gd name="connsiteY10" fmla="*/ 984895 h 988698"/>
              <a:gd name="connsiteX11" fmla="*/ 986692 w 1109996"/>
              <a:gd name="connsiteY11" fmla="*/ 825484 h 98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9996" h="988698">
                <a:moveTo>
                  <a:pt x="986692" y="825484"/>
                </a:moveTo>
                <a:cubicBezTo>
                  <a:pt x="1020437" y="795631"/>
                  <a:pt x="1117840" y="750947"/>
                  <a:pt x="1027442" y="638668"/>
                </a:cubicBezTo>
                <a:cubicBezTo>
                  <a:pt x="1094896" y="605270"/>
                  <a:pt x="1129012" y="471861"/>
                  <a:pt x="1055972" y="407507"/>
                </a:cubicBezTo>
                <a:cubicBezTo>
                  <a:pt x="1119277" y="346733"/>
                  <a:pt x="1137338" y="257382"/>
                  <a:pt x="1053006" y="182321"/>
                </a:cubicBezTo>
                <a:cubicBezTo>
                  <a:pt x="1003120" y="171912"/>
                  <a:pt x="1000859" y="175792"/>
                  <a:pt x="974785" y="172527"/>
                </a:cubicBezTo>
                <a:lnTo>
                  <a:pt x="491706" y="181154"/>
                </a:lnTo>
                <a:lnTo>
                  <a:pt x="595223" y="0"/>
                </a:lnTo>
                <a:cubicBezTo>
                  <a:pt x="276045" y="48883"/>
                  <a:pt x="181155" y="175403"/>
                  <a:pt x="0" y="267418"/>
                </a:cubicBezTo>
                <a:lnTo>
                  <a:pt x="0" y="854014"/>
                </a:lnTo>
                <a:cubicBezTo>
                  <a:pt x="69011" y="856889"/>
                  <a:pt x="189780" y="946029"/>
                  <a:pt x="362309" y="966157"/>
                </a:cubicBezTo>
                <a:cubicBezTo>
                  <a:pt x="516544" y="989955"/>
                  <a:pt x="753082" y="992465"/>
                  <a:pt x="884927" y="984895"/>
                </a:cubicBezTo>
                <a:cubicBezTo>
                  <a:pt x="1065985" y="980499"/>
                  <a:pt x="1049459" y="866918"/>
                  <a:pt x="986692" y="825484"/>
                </a:cubicBezTo>
                <a:close/>
              </a:path>
            </a:pathLst>
          </a:custGeom>
          <a:solidFill>
            <a:srgbClr val="FDCB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2E8711-F753-4BEF-B006-208FF0AF9092}"/>
              </a:ext>
            </a:extLst>
          </p:cNvPr>
          <p:cNvSpPr/>
          <p:nvPr/>
        </p:nvSpPr>
        <p:spPr>
          <a:xfrm rot="10800000">
            <a:off x="7507958" y="3783726"/>
            <a:ext cx="868043" cy="681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0128C-CADD-4E9D-B244-70EFDBA47622}"/>
              </a:ext>
            </a:extLst>
          </p:cNvPr>
          <p:cNvSpPr/>
          <p:nvPr/>
        </p:nvSpPr>
        <p:spPr>
          <a:xfrm rot="10800000">
            <a:off x="7241804" y="3889827"/>
            <a:ext cx="266155" cy="5444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9F91A9-F10B-4381-90BD-8356340E0315}"/>
              </a:ext>
            </a:extLst>
          </p:cNvPr>
          <p:cNvSpPr/>
          <p:nvPr/>
        </p:nvSpPr>
        <p:spPr>
          <a:xfrm rot="10800000">
            <a:off x="7326679" y="3922576"/>
            <a:ext cx="116677" cy="1166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CF28DD22-F467-4798-A50A-76126CEACB49}"/>
              </a:ext>
            </a:extLst>
          </p:cNvPr>
          <p:cNvSpPr/>
          <p:nvPr/>
        </p:nvSpPr>
        <p:spPr>
          <a:xfrm>
            <a:off x="5878777" y="5027728"/>
            <a:ext cx="662983" cy="662983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Donut 24">
            <a:extLst>
              <a:ext uri="{FF2B5EF4-FFF2-40B4-BE49-F238E27FC236}">
                <a16:creationId xmlns:a16="http://schemas.microsoft.com/office/drawing/2014/main" id="{B83468B5-1D55-4609-9AF0-6DF5E46A2278}"/>
              </a:ext>
            </a:extLst>
          </p:cNvPr>
          <p:cNvSpPr/>
          <p:nvPr/>
        </p:nvSpPr>
        <p:spPr>
          <a:xfrm>
            <a:off x="5725656" y="2677940"/>
            <a:ext cx="493933" cy="493933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34D578-92DB-49A6-BA4C-BF7E8C746A55}"/>
              </a:ext>
            </a:extLst>
          </p:cNvPr>
          <p:cNvSpPr txBox="1"/>
          <p:nvPr/>
        </p:nvSpPr>
        <p:spPr>
          <a:xfrm>
            <a:off x="758628" y="1048546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1E99D7-C0BF-467D-9963-15DD5CD1693F}"/>
              </a:ext>
            </a:extLst>
          </p:cNvPr>
          <p:cNvSpPr txBox="1"/>
          <p:nvPr/>
        </p:nvSpPr>
        <p:spPr>
          <a:xfrm>
            <a:off x="758628" y="2993021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BDE8BF-E304-4FB6-97AC-4D9A2D1EEEDB}"/>
              </a:ext>
            </a:extLst>
          </p:cNvPr>
          <p:cNvGrpSpPr/>
          <p:nvPr/>
        </p:nvGrpSpPr>
        <p:grpSpPr>
          <a:xfrm>
            <a:off x="593073" y="1835556"/>
            <a:ext cx="2629858" cy="896263"/>
            <a:chOff x="6372200" y="1720413"/>
            <a:chExt cx="2160240" cy="8962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E290FC-5AC1-4A6E-A78D-23A0120FB108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9CEE30-D402-4DF9-B307-86D24076665F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78A7F1-AB91-4A81-B0E2-1508016ACD9B}"/>
              </a:ext>
            </a:extLst>
          </p:cNvPr>
          <p:cNvGrpSpPr/>
          <p:nvPr/>
        </p:nvGrpSpPr>
        <p:grpSpPr>
          <a:xfrm>
            <a:off x="593073" y="3788797"/>
            <a:ext cx="2629858" cy="896263"/>
            <a:chOff x="6372200" y="1720413"/>
            <a:chExt cx="2160240" cy="8962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F5EF0F-2455-435D-AFB8-59C85ECF455E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12D4BB-37BA-4D1F-B89D-133A7AB88A6D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60F9AF7-0E60-4CA4-AB22-1EBCFD4554A2}"/>
              </a:ext>
            </a:extLst>
          </p:cNvPr>
          <p:cNvSpPr txBox="1"/>
          <p:nvPr/>
        </p:nvSpPr>
        <p:spPr>
          <a:xfrm>
            <a:off x="10815238" y="2344129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C3A9F3-DA84-4CA8-995A-0953B9F02888}"/>
              </a:ext>
            </a:extLst>
          </p:cNvPr>
          <p:cNvSpPr txBox="1"/>
          <p:nvPr/>
        </p:nvSpPr>
        <p:spPr>
          <a:xfrm>
            <a:off x="10815238" y="4288604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048653-C50A-4810-947E-F30DC10BE118}"/>
              </a:ext>
            </a:extLst>
          </p:cNvPr>
          <p:cNvGrpSpPr/>
          <p:nvPr/>
        </p:nvGrpSpPr>
        <p:grpSpPr>
          <a:xfrm>
            <a:off x="8969073" y="3131138"/>
            <a:ext cx="2629858" cy="896263"/>
            <a:chOff x="6372200" y="1720413"/>
            <a:chExt cx="2160240" cy="89626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60523C-4C40-46FF-8D8A-E4DF760750A3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79288A-0A4C-4985-BD4E-37459B5C4C13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EFA62F-D89C-4F79-B27D-7397A0FB9732}"/>
              </a:ext>
            </a:extLst>
          </p:cNvPr>
          <p:cNvGrpSpPr/>
          <p:nvPr/>
        </p:nvGrpSpPr>
        <p:grpSpPr>
          <a:xfrm>
            <a:off x="8969073" y="5084380"/>
            <a:ext cx="2629858" cy="896263"/>
            <a:chOff x="6372200" y="1720413"/>
            <a:chExt cx="2160240" cy="89626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7993C6-C765-4F24-BFF7-08629D252CFE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44C0F4-CA3F-4E80-92CB-FE5A2018FFD5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20B84479-017E-4779-9DC3-DF6E0F6C5EF8}"/>
              </a:ext>
            </a:extLst>
          </p:cNvPr>
          <p:cNvSpPr/>
          <p:nvPr/>
        </p:nvSpPr>
        <p:spPr>
          <a:xfrm>
            <a:off x="9902705" y="1451334"/>
            <a:ext cx="762595" cy="762595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AC858E-22B6-435F-90C7-A2C9C8DDEEB9}"/>
              </a:ext>
            </a:extLst>
          </p:cNvPr>
          <p:cNvSpPr/>
          <p:nvPr/>
        </p:nvSpPr>
        <p:spPr>
          <a:xfrm>
            <a:off x="1526705" y="5338464"/>
            <a:ext cx="762595" cy="76259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81DB5C-73D9-4988-B448-D2D14B9178B5}"/>
              </a:ext>
            </a:extLst>
          </p:cNvPr>
          <p:cNvSpPr txBox="1"/>
          <p:nvPr/>
        </p:nvSpPr>
        <p:spPr>
          <a:xfrm>
            <a:off x="4998117" y="6061206"/>
            <a:ext cx="219577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A2BF032D-A71F-4BC7-BF5A-25E37F80A4B4}"/>
              </a:ext>
            </a:extLst>
          </p:cNvPr>
          <p:cNvSpPr/>
          <p:nvPr/>
        </p:nvSpPr>
        <p:spPr>
          <a:xfrm rot="20700000">
            <a:off x="1686883" y="5525970"/>
            <a:ext cx="442231" cy="38758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Donut 15">
            <a:extLst>
              <a:ext uri="{FF2B5EF4-FFF2-40B4-BE49-F238E27FC236}">
                <a16:creationId xmlns:a16="http://schemas.microsoft.com/office/drawing/2014/main" id="{86FCF94E-FE09-4401-A2C6-E043F1BDB327}"/>
              </a:ext>
            </a:extLst>
          </p:cNvPr>
          <p:cNvSpPr/>
          <p:nvPr/>
        </p:nvSpPr>
        <p:spPr>
          <a:xfrm>
            <a:off x="10086366" y="1640346"/>
            <a:ext cx="392737" cy="39000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36CFC3-DE67-4AAD-B2EB-CFD1DD4675E1}"/>
              </a:ext>
            </a:extLst>
          </p:cNvPr>
          <p:cNvSpPr txBox="1"/>
          <p:nvPr/>
        </p:nvSpPr>
        <p:spPr>
          <a:xfrm>
            <a:off x="4254360" y="513909"/>
            <a:ext cx="368328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ALLPPT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Layout </a:t>
            </a:r>
          </a:p>
          <a:p>
            <a:pPr algn="ct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Clean </a:t>
            </a:r>
            <a:r>
              <a:rPr lang="en-GB" altLang="ko-KR" sz="2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Text Slide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72A52-2416-428E-B2DE-D15EAEDD9E84}"/>
              </a:ext>
            </a:extLst>
          </p:cNvPr>
          <p:cNvSpPr txBox="1"/>
          <p:nvPr/>
        </p:nvSpPr>
        <p:spPr>
          <a:xfrm rot="16200000">
            <a:off x="-2130814" y="3198168"/>
            <a:ext cx="496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</a:t>
            </a:r>
            <a:r>
              <a:rPr lang="en-US" altLang="ko-KR" sz="2400" b="1" dirty="0"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CE46A-ADD9-4D95-A2AC-2CE62D9D3E5E}"/>
              </a:ext>
            </a:extLst>
          </p:cNvPr>
          <p:cNvSpPr txBox="1"/>
          <p:nvPr/>
        </p:nvSpPr>
        <p:spPr>
          <a:xfrm>
            <a:off x="7015282" y="4233338"/>
            <a:ext cx="4694396" cy="86177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Professional</a:t>
            </a:r>
            <a:r>
              <a:rPr lang="en-US" altLang="ko-KR" sz="2800" dirty="0">
                <a:solidFill>
                  <a:schemeClr val="tx1"/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E8D82-1637-46D6-B282-89067EFF99B2}"/>
              </a:ext>
            </a:extLst>
          </p:cNvPr>
          <p:cNvSpPr txBox="1"/>
          <p:nvPr/>
        </p:nvSpPr>
        <p:spPr>
          <a:xfrm>
            <a:off x="7015282" y="5219469"/>
            <a:ext cx="4694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239F64-AD5F-43C6-98CC-64CC64419FC4}"/>
              </a:ext>
            </a:extLst>
          </p:cNvPr>
          <p:cNvSpPr/>
          <p:nvPr/>
        </p:nvSpPr>
        <p:spPr>
          <a:xfrm>
            <a:off x="6486672" y="1445702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DBD00-3FDA-44D0-81AE-9969725C472E}"/>
              </a:ext>
            </a:extLst>
          </p:cNvPr>
          <p:cNvSpPr txBox="1"/>
          <p:nvPr/>
        </p:nvSpPr>
        <p:spPr>
          <a:xfrm>
            <a:off x="6363579" y="1963792"/>
            <a:ext cx="1552293" cy="153888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We Create Quality Professional </a:t>
            </a:r>
          </a:p>
          <a:p>
            <a:r>
              <a:rPr lang="en-US" altLang="ko-KR" sz="2000" dirty="0">
                <a:solidFill>
                  <a:schemeClr val="accent1"/>
                </a:solidFill>
              </a:rPr>
              <a:t>PPT Presentation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812F-0890-4B68-BBD0-E537902E85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5D01343-0C88-4192-9506-AB1FD0BF3BE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00DC24E1-F452-451F-A647-FA0150129C98}"/>
              </a:ext>
            </a:extLst>
          </p:cNvPr>
          <p:cNvSpPr/>
          <p:nvPr/>
        </p:nvSpPr>
        <p:spPr>
          <a:xfrm>
            <a:off x="633470" y="1649879"/>
            <a:ext cx="3813362" cy="2652187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42856"/>
              <a:gd name="connsiteX1" fmla="*/ 0 w 5661442"/>
              <a:gd name="connsiteY1" fmla="*/ 5325465 h 5342856"/>
              <a:gd name="connsiteX2" fmla="*/ 2239524 w 5661442"/>
              <a:gd name="connsiteY2" fmla="*/ 5309946 h 5342856"/>
              <a:gd name="connsiteX3" fmla="*/ 1938528 w 5661442"/>
              <a:gd name="connsiteY3" fmla="*/ 4337913 h 5342856"/>
              <a:gd name="connsiteX4" fmla="*/ 833932 w 5661442"/>
              <a:gd name="connsiteY4" fmla="*/ 4411066 h 5342856"/>
              <a:gd name="connsiteX5" fmla="*/ 694944 w 5661442"/>
              <a:gd name="connsiteY5" fmla="*/ 3745382 h 5342856"/>
              <a:gd name="connsiteX6" fmla="*/ 519379 w 5661442"/>
              <a:gd name="connsiteY6" fmla="*/ 3599078 h 5342856"/>
              <a:gd name="connsiteX7" fmla="*/ 557005 w 5661442"/>
              <a:gd name="connsiteY7" fmla="*/ 3470193 h 5342856"/>
              <a:gd name="connsiteX8" fmla="*/ 456331 w 5661442"/>
              <a:gd name="connsiteY8" fmla="*/ 3362205 h 5342856"/>
              <a:gd name="connsiteX9" fmla="*/ 559793 w 5661442"/>
              <a:gd name="connsiteY9" fmla="*/ 3057428 h 5342856"/>
              <a:gd name="connsiteX10" fmla="*/ 118419 w 5661442"/>
              <a:gd name="connsiteY10" fmla="*/ 2818778 h 5342856"/>
              <a:gd name="connsiteX11" fmla="*/ 665683 w 5661442"/>
              <a:gd name="connsiteY11" fmla="*/ 1975104 h 5342856"/>
              <a:gd name="connsiteX12" fmla="*/ 2633472 w 5661442"/>
              <a:gd name="connsiteY12" fmla="*/ 0 h 5342856"/>
              <a:gd name="connsiteX13" fmla="*/ 4712039 w 5661442"/>
              <a:gd name="connsiteY13" fmla="*/ 2543951 h 5342856"/>
              <a:gd name="connsiteX14" fmla="*/ 4030675 w 5661442"/>
              <a:gd name="connsiteY14" fmla="*/ 3928262 h 5342856"/>
              <a:gd name="connsiteX15" fmla="*/ 4453179 w 5661442"/>
              <a:gd name="connsiteY15" fmla="*/ 5313893 h 5342856"/>
              <a:gd name="connsiteX16" fmla="*/ 5661442 w 5661442"/>
              <a:gd name="connsiteY16" fmla="*/ 5342856 h 5342856"/>
              <a:gd name="connsiteX0" fmla="*/ 0 w 5691660"/>
              <a:gd name="connsiteY0" fmla="*/ 5325465 h 5325465"/>
              <a:gd name="connsiteX1" fmla="*/ 0 w 5691660"/>
              <a:gd name="connsiteY1" fmla="*/ 5325465 h 5325465"/>
              <a:gd name="connsiteX2" fmla="*/ 2239524 w 5691660"/>
              <a:gd name="connsiteY2" fmla="*/ 5309946 h 5325465"/>
              <a:gd name="connsiteX3" fmla="*/ 1938528 w 5691660"/>
              <a:gd name="connsiteY3" fmla="*/ 4337913 h 5325465"/>
              <a:gd name="connsiteX4" fmla="*/ 833932 w 5691660"/>
              <a:gd name="connsiteY4" fmla="*/ 4411066 h 5325465"/>
              <a:gd name="connsiteX5" fmla="*/ 694944 w 5691660"/>
              <a:gd name="connsiteY5" fmla="*/ 3745382 h 5325465"/>
              <a:gd name="connsiteX6" fmla="*/ 519379 w 5691660"/>
              <a:gd name="connsiteY6" fmla="*/ 3599078 h 5325465"/>
              <a:gd name="connsiteX7" fmla="*/ 557005 w 5691660"/>
              <a:gd name="connsiteY7" fmla="*/ 3470193 h 5325465"/>
              <a:gd name="connsiteX8" fmla="*/ 456331 w 5691660"/>
              <a:gd name="connsiteY8" fmla="*/ 3362205 h 5325465"/>
              <a:gd name="connsiteX9" fmla="*/ 559793 w 5691660"/>
              <a:gd name="connsiteY9" fmla="*/ 3057428 h 5325465"/>
              <a:gd name="connsiteX10" fmla="*/ 118419 w 5691660"/>
              <a:gd name="connsiteY10" fmla="*/ 2818778 h 5325465"/>
              <a:gd name="connsiteX11" fmla="*/ 665683 w 5691660"/>
              <a:gd name="connsiteY11" fmla="*/ 1975104 h 5325465"/>
              <a:gd name="connsiteX12" fmla="*/ 2633472 w 5691660"/>
              <a:gd name="connsiteY12" fmla="*/ 0 h 5325465"/>
              <a:gd name="connsiteX13" fmla="*/ 4712039 w 5691660"/>
              <a:gd name="connsiteY13" fmla="*/ 2543951 h 5325465"/>
              <a:gd name="connsiteX14" fmla="*/ 4030675 w 5691660"/>
              <a:gd name="connsiteY14" fmla="*/ 3928262 h 5325465"/>
              <a:gd name="connsiteX15" fmla="*/ 4453179 w 5691660"/>
              <a:gd name="connsiteY15" fmla="*/ 5313893 h 5325465"/>
              <a:gd name="connsiteX16" fmla="*/ 5691660 w 5691660"/>
              <a:gd name="connsiteY16" fmla="*/ 5292490 h 5325465"/>
              <a:gd name="connsiteX0" fmla="*/ 0 w 5691660"/>
              <a:gd name="connsiteY0" fmla="*/ 5325465 h 5332783"/>
              <a:gd name="connsiteX1" fmla="*/ 0 w 5691660"/>
              <a:gd name="connsiteY1" fmla="*/ 5325465 h 5332783"/>
              <a:gd name="connsiteX2" fmla="*/ 2239524 w 5691660"/>
              <a:gd name="connsiteY2" fmla="*/ 5309946 h 5332783"/>
              <a:gd name="connsiteX3" fmla="*/ 1938528 w 5691660"/>
              <a:gd name="connsiteY3" fmla="*/ 4337913 h 5332783"/>
              <a:gd name="connsiteX4" fmla="*/ 833932 w 5691660"/>
              <a:gd name="connsiteY4" fmla="*/ 4411066 h 5332783"/>
              <a:gd name="connsiteX5" fmla="*/ 694944 w 5691660"/>
              <a:gd name="connsiteY5" fmla="*/ 3745382 h 5332783"/>
              <a:gd name="connsiteX6" fmla="*/ 519379 w 5691660"/>
              <a:gd name="connsiteY6" fmla="*/ 3599078 h 5332783"/>
              <a:gd name="connsiteX7" fmla="*/ 557005 w 5691660"/>
              <a:gd name="connsiteY7" fmla="*/ 3470193 h 5332783"/>
              <a:gd name="connsiteX8" fmla="*/ 456331 w 5691660"/>
              <a:gd name="connsiteY8" fmla="*/ 3362205 h 5332783"/>
              <a:gd name="connsiteX9" fmla="*/ 559793 w 5691660"/>
              <a:gd name="connsiteY9" fmla="*/ 3057428 h 5332783"/>
              <a:gd name="connsiteX10" fmla="*/ 118419 w 5691660"/>
              <a:gd name="connsiteY10" fmla="*/ 2818778 h 5332783"/>
              <a:gd name="connsiteX11" fmla="*/ 665683 w 5691660"/>
              <a:gd name="connsiteY11" fmla="*/ 1975104 h 5332783"/>
              <a:gd name="connsiteX12" fmla="*/ 2633472 w 5691660"/>
              <a:gd name="connsiteY12" fmla="*/ 0 h 5332783"/>
              <a:gd name="connsiteX13" fmla="*/ 4712039 w 5691660"/>
              <a:gd name="connsiteY13" fmla="*/ 2543951 h 5332783"/>
              <a:gd name="connsiteX14" fmla="*/ 4030675 w 5691660"/>
              <a:gd name="connsiteY14" fmla="*/ 3928262 h 5332783"/>
              <a:gd name="connsiteX15" fmla="*/ 4453179 w 5691660"/>
              <a:gd name="connsiteY15" fmla="*/ 5313893 h 5332783"/>
              <a:gd name="connsiteX16" fmla="*/ 5691660 w 5691660"/>
              <a:gd name="connsiteY16" fmla="*/ 5332783 h 5332783"/>
              <a:gd name="connsiteX0" fmla="*/ 0 w 5631220"/>
              <a:gd name="connsiteY0" fmla="*/ 5325465 h 5325465"/>
              <a:gd name="connsiteX1" fmla="*/ 0 w 5631220"/>
              <a:gd name="connsiteY1" fmla="*/ 5325465 h 5325465"/>
              <a:gd name="connsiteX2" fmla="*/ 2239524 w 5631220"/>
              <a:gd name="connsiteY2" fmla="*/ 5309946 h 5325465"/>
              <a:gd name="connsiteX3" fmla="*/ 1938528 w 5631220"/>
              <a:gd name="connsiteY3" fmla="*/ 4337913 h 5325465"/>
              <a:gd name="connsiteX4" fmla="*/ 833932 w 5631220"/>
              <a:gd name="connsiteY4" fmla="*/ 4411066 h 5325465"/>
              <a:gd name="connsiteX5" fmla="*/ 694944 w 5631220"/>
              <a:gd name="connsiteY5" fmla="*/ 3745382 h 5325465"/>
              <a:gd name="connsiteX6" fmla="*/ 519379 w 5631220"/>
              <a:gd name="connsiteY6" fmla="*/ 3599078 h 5325465"/>
              <a:gd name="connsiteX7" fmla="*/ 557005 w 5631220"/>
              <a:gd name="connsiteY7" fmla="*/ 3470193 h 5325465"/>
              <a:gd name="connsiteX8" fmla="*/ 456331 w 5631220"/>
              <a:gd name="connsiteY8" fmla="*/ 3362205 h 5325465"/>
              <a:gd name="connsiteX9" fmla="*/ 559793 w 5631220"/>
              <a:gd name="connsiteY9" fmla="*/ 3057428 h 5325465"/>
              <a:gd name="connsiteX10" fmla="*/ 118419 w 5631220"/>
              <a:gd name="connsiteY10" fmla="*/ 2818778 h 5325465"/>
              <a:gd name="connsiteX11" fmla="*/ 665683 w 5631220"/>
              <a:gd name="connsiteY11" fmla="*/ 1975104 h 5325465"/>
              <a:gd name="connsiteX12" fmla="*/ 2633472 w 5631220"/>
              <a:gd name="connsiteY12" fmla="*/ 0 h 5325465"/>
              <a:gd name="connsiteX13" fmla="*/ 4712039 w 5631220"/>
              <a:gd name="connsiteY13" fmla="*/ 2543951 h 5325465"/>
              <a:gd name="connsiteX14" fmla="*/ 4030675 w 5631220"/>
              <a:gd name="connsiteY14" fmla="*/ 3928262 h 5325465"/>
              <a:gd name="connsiteX15" fmla="*/ 4453179 w 5631220"/>
              <a:gd name="connsiteY15" fmla="*/ 5313893 h 5325465"/>
              <a:gd name="connsiteX16" fmla="*/ 5631220 w 5631220"/>
              <a:gd name="connsiteY16" fmla="*/ 5302565 h 5325465"/>
              <a:gd name="connsiteX0" fmla="*/ 0 w 5641293"/>
              <a:gd name="connsiteY0" fmla="*/ 5325465 h 5332785"/>
              <a:gd name="connsiteX1" fmla="*/ 0 w 5641293"/>
              <a:gd name="connsiteY1" fmla="*/ 5325465 h 5332785"/>
              <a:gd name="connsiteX2" fmla="*/ 2239524 w 5641293"/>
              <a:gd name="connsiteY2" fmla="*/ 5309946 h 5332785"/>
              <a:gd name="connsiteX3" fmla="*/ 1938528 w 5641293"/>
              <a:gd name="connsiteY3" fmla="*/ 4337913 h 5332785"/>
              <a:gd name="connsiteX4" fmla="*/ 833932 w 5641293"/>
              <a:gd name="connsiteY4" fmla="*/ 4411066 h 5332785"/>
              <a:gd name="connsiteX5" fmla="*/ 694944 w 5641293"/>
              <a:gd name="connsiteY5" fmla="*/ 3745382 h 5332785"/>
              <a:gd name="connsiteX6" fmla="*/ 519379 w 5641293"/>
              <a:gd name="connsiteY6" fmla="*/ 3599078 h 5332785"/>
              <a:gd name="connsiteX7" fmla="*/ 557005 w 5641293"/>
              <a:gd name="connsiteY7" fmla="*/ 3470193 h 5332785"/>
              <a:gd name="connsiteX8" fmla="*/ 456331 w 5641293"/>
              <a:gd name="connsiteY8" fmla="*/ 3362205 h 5332785"/>
              <a:gd name="connsiteX9" fmla="*/ 559793 w 5641293"/>
              <a:gd name="connsiteY9" fmla="*/ 3057428 h 5332785"/>
              <a:gd name="connsiteX10" fmla="*/ 118419 w 5641293"/>
              <a:gd name="connsiteY10" fmla="*/ 2818778 h 5332785"/>
              <a:gd name="connsiteX11" fmla="*/ 665683 w 5641293"/>
              <a:gd name="connsiteY11" fmla="*/ 1975104 h 5332785"/>
              <a:gd name="connsiteX12" fmla="*/ 2633472 w 5641293"/>
              <a:gd name="connsiteY12" fmla="*/ 0 h 5332785"/>
              <a:gd name="connsiteX13" fmla="*/ 4712039 w 5641293"/>
              <a:gd name="connsiteY13" fmla="*/ 2543951 h 5332785"/>
              <a:gd name="connsiteX14" fmla="*/ 4030675 w 5641293"/>
              <a:gd name="connsiteY14" fmla="*/ 3928262 h 5332785"/>
              <a:gd name="connsiteX15" fmla="*/ 4453179 w 5641293"/>
              <a:gd name="connsiteY15" fmla="*/ 5313893 h 5332785"/>
              <a:gd name="connsiteX16" fmla="*/ 5641293 w 5641293"/>
              <a:gd name="connsiteY16" fmla="*/ 5332785 h 5332785"/>
              <a:gd name="connsiteX0" fmla="*/ 0 w 5641293"/>
              <a:gd name="connsiteY0" fmla="*/ 5325465 h 5325465"/>
              <a:gd name="connsiteX1" fmla="*/ 0 w 5641293"/>
              <a:gd name="connsiteY1" fmla="*/ 5325465 h 5325465"/>
              <a:gd name="connsiteX2" fmla="*/ 2239524 w 5641293"/>
              <a:gd name="connsiteY2" fmla="*/ 5309946 h 5325465"/>
              <a:gd name="connsiteX3" fmla="*/ 1938528 w 5641293"/>
              <a:gd name="connsiteY3" fmla="*/ 4337913 h 5325465"/>
              <a:gd name="connsiteX4" fmla="*/ 833932 w 5641293"/>
              <a:gd name="connsiteY4" fmla="*/ 4411066 h 5325465"/>
              <a:gd name="connsiteX5" fmla="*/ 694944 w 5641293"/>
              <a:gd name="connsiteY5" fmla="*/ 3745382 h 5325465"/>
              <a:gd name="connsiteX6" fmla="*/ 519379 w 5641293"/>
              <a:gd name="connsiteY6" fmla="*/ 3599078 h 5325465"/>
              <a:gd name="connsiteX7" fmla="*/ 557005 w 5641293"/>
              <a:gd name="connsiteY7" fmla="*/ 3470193 h 5325465"/>
              <a:gd name="connsiteX8" fmla="*/ 456331 w 5641293"/>
              <a:gd name="connsiteY8" fmla="*/ 3362205 h 5325465"/>
              <a:gd name="connsiteX9" fmla="*/ 559793 w 5641293"/>
              <a:gd name="connsiteY9" fmla="*/ 3057428 h 5325465"/>
              <a:gd name="connsiteX10" fmla="*/ 118419 w 5641293"/>
              <a:gd name="connsiteY10" fmla="*/ 2818778 h 5325465"/>
              <a:gd name="connsiteX11" fmla="*/ 665683 w 5641293"/>
              <a:gd name="connsiteY11" fmla="*/ 1975104 h 5325465"/>
              <a:gd name="connsiteX12" fmla="*/ 2633472 w 5641293"/>
              <a:gd name="connsiteY12" fmla="*/ 0 h 5325465"/>
              <a:gd name="connsiteX13" fmla="*/ 4712039 w 5641293"/>
              <a:gd name="connsiteY13" fmla="*/ 2543951 h 5325465"/>
              <a:gd name="connsiteX14" fmla="*/ 4030675 w 5641293"/>
              <a:gd name="connsiteY14" fmla="*/ 3928262 h 5325465"/>
              <a:gd name="connsiteX15" fmla="*/ 4453179 w 5641293"/>
              <a:gd name="connsiteY15" fmla="*/ 5313893 h 5325465"/>
              <a:gd name="connsiteX16" fmla="*/ 5641293 w 5641293"/>
              <a:gd name="connsiteY16" fmla="*/ 5302567 h 5325465"/>
              <a:gd name="connsiteX0" fmla="*/ 0 w 5651366"/>
              <a:gd name="connsiteY0" fmla="*/ 5325465 h 5332785"/>
              <a:gd name="connsiteX1" fmla="*/ 0 w 5651366"/>
              <a:gd name="connsiteY1" fmla="*/ 5325465 h 5332785"/>
              <a:gd name="connsiteX2" fmla="*/ 2239524 w 5651366"/>
              <a:gd name="connsiteY2" fmla="*/ 5309946 h 5332785"/>
              <a:gd name="connsiteX3" fmla="*/ 1938528 w 5651366"/>
              <a:gd name="connsiteY3" fmla="*/ 4337913 h 5332785"/>
              <a:gd name="connsiteX4" fmla="*/ 833932 w 5651366"/>
              <a:gd name="connsiteY4" fmla="*/ 4411066 h 5332785"/>
              <a:gd name="connsiteX5" fmla="*/ 694944 w 5651366"/>
              <a:gd name="connsiteY5" fmla="*/ 3745382 h 5332785"/>
              <a:gd name="connsiteX6" fmla="*/ 519379 w 5651366"/>
              <a:gd name="connsiteY6" fmla="*/ 3599078 h 5332785"/>
              <a:gd name="connsiteX7" fmla="*/ 557005 w 5651366"/>
              <a:gd name="connsiteY7" fmla="*/ 3470193 h 5332785"/>
              <a:gd name="connsiteX8" fmla="*/ 456331 w 5651366"/>
              <a:gd name="connsiteY8" fmla="*/ 3362205 h 5332785"/>
              <a:gd name="connsiteX9" fmla="*/ 559793 w 5651366"/>
              <a:gd name="connsiteY9" fmla="*/ 3057428 h 5332785"/>
              <a:gd name="connsiteX10" fmla="*/ 118419 w 5651366"/>
              <a:gd name="connsiteY10" fmla="*/ 2818778 h 5332785"/>
              <a:gd name="connsiteX11" fmla="*/ 665683 w 5651366"/>
              <a:gd name="connsiteY11" fmla="*/ 1975104 h 5332785"/>
              <a:gd name="connsiteX12" fmla="*/ 2633472 w 5651366"/>
              <a:gd name="connsiteY12" fmla="*/ 0 h 5332785"/>
              <a:gd name="connsiteX13" fmla="*/ 4712039 w 5651366"/>
              <a:gd name="connsiteY13" fmla="*/ 2543951 h 5332785"/>
              <a:gd name="connsiteX14" fmla="*/ 4030675 w 5651366"/>
              <a:gd name="connsiteY14" fmla="*/ 3928262 h 5332785"/>
              <a:gd name="connsiteX15" fmla="*/ 4453179 w 5651366"/>
              <a:gd name="connsiteY15" fmla="*/ 5313893 h 5332785"/>
              <a:gd name="connsiteX16" fmla="*/ 5651366 w 5651366"/>
              <a:gd name="connsiteY16" fmla="*/ 5332785 h 5332785"/>
              <a:gd name="connsiteX0" fmla="*/ 1108042 w 6759408"/>
              <a:gd name="connsiteY0" fmla="*/ 5325465 h 5332785"/>
              <a:gd name="connsiteX1" fmla="*/ 0 w 6759408"/>
              <a:gd name="connsiteY1" fmla="*/ 5315392 h 5332785"/>
              <a:gd name="connsiteX2" fmla="*/ 3347566 w 6759408"/>
              <a:gd name="connsiteY2" fmla="*/ 5309946 h 5332785"/>
              <a:gd name="connsiteX3" fmla="*/ 3046570 w 6759408"/>
              <a:gd name="connsiteY3" fmla="*/ 4337913 h 5332785"/>
              <a:gd name="connsiteX4" fmla="*/ 1941974 w 6759408"/>
              <a:gd name="connsiteY4" fmla="*/ 4411066 h 5332785"/>
              <a:gd name="connsiteX5" fmla="*/ 1802986 w 6759408"/>
              <a:gd name="connsiteY5" fmla="*/ 3745382 h 5332785"/>
              <a:gd name="connsiteX6" fmla="*/ 1627421 w 6759408"/>
              <a:gd name="connsiteY6" fmla="*/ 3599078 h 5332785"/>
              <a:gd name="connsiteX7" fmla="*/ 1665047 w 6759408"/>
              <a:gd name="connsiteY7" fmla="*/ 3470193 h 5332785"/>
              <a:gd name="connsiteX8" fmla="*/ 1564373 w 6759408"/>
              <a:gd name="connsiteY8" fmla="*/ 3362205 h 5332785"/>
              <a:gd name="connsiteX9" fmla="*/ 1667835 w 6759408"/>
              <a:gd name="connsiteY9" fmla="*/ 3057428 h 5332785"/>
              <a:gd name="connsiteX10" fmla="*/ 1226461 w 6759408"/>
              <a:gd name="connsiteY10" fmla="*/ 2818778 h 5332785"/>
              <a:gd name="connsiteX11" fmla="*/ 1773725 w 6759408"/>
              <a:gd name="connsiteY11" fmla="*/ 1975104 h 5332785"/>
              <a:gd name="connsiteX12" fmla="*/ 3741514 w 6759408"/>
              <a:gd name="connsiteY12" fmla="*/ 0 h 5332785"/>
              <a:gd name="connsiteX13" fmla="*/ 5820081 w 6759408"/>
              <a:gd name="connsiteY13" fmla="*/ 2543951 h 5332785"/>
              <a:gd name="connsiteX14" fmla="*/ 5138717 w 6759408"/>
              <a:gd name="connsiteY14" fmla="*/ 3928262 h 5332785"/>
              <a:gd name="connsiteX15" fmla="*/ 5561221 w 6759408"/>
              <a:gd name="connsiteY15" fmla="*/ 5313893 h 5332785"/>
              <a:gd name="connsiteX16" fmla="*/ 6759408 w 6759408"/>
              <a:gd name="connsiteY16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3342"/>
              <a:gd name="connsiteX1" fmla="*/ 3347566 w 6759408"/>
              <a:gd name="connsiteY1" fmla="*/ 5309946 h 5333342"/>
              <a:gd name="connsiteX2" fmla="*/ 3046570 w 6759408"/>
              <a:gd name="connsiteY2" fmla="*/ 4337913 h 5333342"/>
              <a:gd name="connsiteX3" fmla="*/ 1941974 w 6759408"/>
              <a:gd name="connsiteY3" fmla="*/ 4411066 h 5333342"/>
              <a:gd name="connsiteX4" fmla="*/ 1802986 w 6759408"/>
              <a:gd name="connsiteY4" fmla="*/ 3745382 h 5333342"/>
              <a:gd name="connsiteX5" fmla="*/ 1627421 w 6759408"/>
              <a:gd name="connsiteY5" fmla="*/ 3599078 h 5333342"/>
              <a:gd name="connsiteX6" fmla="*/ 1665047 w 6759408"/>
              <a:gd name="connsiteY6" fmla="*/ 3470193 h 5333342"/>
              <a:gd name="connsiteX7" fmla="*/ 1564373 w 6759408"/>
              <a:gd name="connsiteY7" fmla="*/ 3362205 h 5333342"/>
              <a:gd name="connsiteX8" fmla="*/ 1667835 w 6759408"/>
              <a:gd name="connsiteY8" fmla="*/ 3057428 h 5333342"/>
              <a:gd name="connsiteX9" fmla="*/ 1226461 w 6759408"/>
              <a:gd name="connsiteY9" fmla="*/ 2818778 h 5333342"/>
              <a:gd name="connsiteX10" fmla="*/ 1773725 w 6759408"/>
              <a:gd name="connsiteY10" fmla="*/ 1975104 h 5333342"/>
              <a:gd name="connsiteX11" fmla="*/ 3741514 w 6759408"/>
              <a:gd name="connsiteY11" fmla="*/ 0 h 5333342"/>
              <a:gd name="connsiteX12" fmla="*/ 5820081 w 6759408"/>
              <a:gd name="connsiteY12" fmla="*/ 2543951 h 5333342"/>
              <a:gd name="connsiteX13" fmla="*/ 5138717 w 6759408"/>
              <a:gd name="connsiteY13" fmla="*/ 3928262 h 5333342"/>
              <a:gd name="connsiteX14" fmla="*/ 5561221 w 6759408"/>
              <a:gd name="connsiteY14" fmla="*/ 5313893 h 5333342"/>
              <a:gd name="connsiteX15" fmla="*/ 6759408 w 6759408"/>
              <a:gd name="connsiteY15" fmla="*/ 5332785 h 5333342"/>
              <a:gd name="connsiteX0" fmla="*/ 0 w 6453857"/>
              <a:gd name="connsiteY0" fmla="*/ 5334489 h 5334489"/>
              <a:gd name="connsiteX1" fmla="*/ 3042015 w 6453857"/>
              <a:gd name="connsiteY1" fmla="*/ 5309946 h 5334489"/>
              <a:gd name="connsiteX2" fmla="*/ 2741019 w 6453857"/>
              <a:gd name="connsiteY2" fmla="*/ 4337913 h 5334489"/>
              <a:gd name="connsiteX3" fmla="*/ 1636423 w 6453857"/>
              <a:gd name="connsiteY3" fmla="*/ 4411066 h 5334489"/>
              <a:gd name="connsiteX4" fmla="*/ 1497435 w 6453857"/>
              <a:gd name="connsiteY4" fmla="*/ 3745382 h 5334489"/>
              <a:gd name="connsiteX5" fmla="*/ 1321870 w 6453857"/>
              <a:gd name="connsiteY5" fmla="*/ 3599078 h 5334489"/>
              <a:gd name="connsiteX6" fmla="*/ 1359496 w 6453857"/>
              <a:gd name="connsiteY6" fmla="*/ 3470193 h 5334489"/>
              <a:gd name="connsiteX7" fmla="*/ 1258822 w 6453857"/>
              <a:gd name="connsiteY7" fmla="*/ 3362205 h 5334489"/>
              <a:gd name="connsiteX8" fmla="*/ 1362284 w 6453857"/>
              <a:gd name="connsiteY8" fmla="*/ 3057428 h 5334489"/>
              <a:gd name="connsiteX9" fmla="*/ 920910 w 6453857"/>
              <a:gd name="connsiteY9" fmla="*/ 2818778 h 5334489"/>
              <a:gd name="connsiteX10" fmla="*/ 1468174 w 6453857"/>
              <a:gd name="connsiteY10" fmla="*/ 1975104 h 5334489"/>
              <a:gd name="connsiteX11" fmla="*/ 3435963 w 6453857"/>
              <a:gd name="connsiteY11" fmla="*/ 0 h 5334489"/>
              <a:gd name="connsiteX12" fmla="*/ 5514530 w 6453857"/>
              <a:gd name="connsiteY12" fmla="*/ 2543951 h 5334489"/>
              <a:gd name="connsiteX13" fmla="*/ 4833166 w 6453857"/>
              <a:gd name="connsiteY13" fmla="*/ 3928262 h 5334489"/>
              <a:gd name="connsiteX14" fmla="*/ 5255670 w 6453857"/>
              <a:gd name="connsiteY14" fmla="*/ 5313893 h 5334489"/>
              <a:gd name="connsiteX15" fmla="*/ 6453857 w 6453857"/>
              <a:gd name="connsiteY15" fmla="*/ 5332785 h 5334489"/>
              <a:gd name="connsiteX0" fmla="*/ 0 w 7560387"/>
              <a:gd name="connsiteY0" fmla="*/ 5334489 h 5334489"/>
              <a:gd name="connsiteX1" fmla="*/ 3042015 w 7560387"/>
              <a:gd name="connsiteY1" fmla="*/ 5309946 h 5334489"/>
              <a:gd name="connsiteX2" fmla="*/ 2741019 w 7560387"/>
              <a:gd name="connsiteY2" fmla="*/ 4337913 h 5334489"/>
              <a:gd name="connsiteX3" fmla="*/ 1636423 w 7560387"/>
              <a:gd name="connsiteY3" fmla="*/ 4411066 h 5334489"/>
              <a:gd name="connsiteX4" fmla="*/ 1497435 w 7560387"/>
              <a:gd name="connsiteY4" fmla="*/ 3745382 h 5334489"/>
              <a:gd name="connsiteX5" fmla="*/ 1321870 w 7560387"/>
              <a:gd name="connsiteY5" fmla="*/ 3599078 h 5334489"/>
              <a:gd name="connsiteX6" fmla="*/ 1359496 w 7560387"/>
              <a:gd name="connsiteY6" fmla="*/ 3470193 h 5334489"/>
              <a:gd name="connsiteX7" fmla="*/ 1258822 w 7560387"/>
              <a:gd name="connsiteY7" fmla="*/ 3362205 h 5334489"/>
              <a:gd name="connsiteX8" fmla="*/ 1362284 w 7560387"/>
              <a:gd name="connsiteY8" fmla="*/ 3057428 h 5334489"/>
              <a:gd name="connsiteX9" fmla="*/ 920910 w 7560387"/>
              <a:gd name="connsiteY9" fmla="*/ 2818778 h 5334489"/>
              <a:gd name="connsiteX10" fmla="*/ 1468174 w 7560387"/>
              <a:gd name="connsiteY10" fmla="*/ 1975104 h 5334489"/>
              <a:gd name="connsiteX11" fmla="*/ 3435963 w 7560387"/>
              <a:gd name="connsiteY11" fmla="*/ 0 h 5334489"/>
              <a:gd name="connsiteX12" fmla="*/ 5514530 w 7560387"/>
              <a:gd name="connsiteY12" fmla="*/ 2543951 h 5334489"/>
              <a:gd name="connsiteX13" fmla="*/ 4833166 w 7560387"/>
              <a:gd name="connsiteY13" fmla="*/ 3928262 h 5334489"/>
              <a:gd name="connsiteX14" fmla="*/ 5255670 w 7560387"/>
              <a:gd name="connsiteY14" fmla="*/ 5313893 h 5334489"/>
              <a:gd name="connsiteX15" fmla="*/ 7560387 w 7560387"/>
              <a:gd name="connsiteY15" fmla="*/ 5313143 h 5334489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58598"/>
              <a:gd name="connsiteY0" fmla="*/ 5301753 h 5317437"/>
              <a:gd name="connsiteX1" fmla="*/ 3140226 w 7658598"/>
              <a:gd name="connsiteY1" fmla="*/ 5309946 h 5317437"/>
              <a:gd name="connsiteX2" fmla="*/ 2839230 w 7658598"/>
              <a:gd name="connsiteY2" fmla="*/ 4337913 h 5317437"/>
              <a:gd name="connsiteX3" fmla="*/ 1734634 w 7658598"/>
              <a:gd name="connsiteY3" fmla="*/ 4411066 h 5317437"/>
              <a:gd name="connsiteX4" fmla="*/ 1595646 w 7658598"/>
              <a:gd name="connsiteY4" fmla="*/ 3745382 h 5317437"/>
              <a:gd name="connsiteX5" fmla="*/ 1420081 w 7658598"/>
              <a:gd name="connsiteY5" fmla="*/ 3599078 h 5317437"/>
              <a:gd name="connsiteX6" fmla="*/ 1457707 w 7658598"/>
              <a:gd name="connsiteY6" fmla="*/ 3470193 h 5317437"/>
              <a:gd name="connsiteX7" fmla="*/ 1357033 w 7658598"/>
              <a:gd name="connsiteY7" fmla="*/ 3362205 h 5317437"/>
              <a:gd name="connsiteX8" fmla="*/ 1460495 w 7658598"/>
              <a:gd name="connsiteY8" fmla="*/ 3057428 h 5317437"/>
              <a:gd name="connsiteX9" fmla="*/ 1019121 w 7658598"/>
              <a:gd name="connsiteY9" fmla="*/ 2818778 h 5317437"/>
              <a:gd name="connsiteX10" fmla="*/ 1566385 w 7658598"/>
              <a:gd name="connsiteY10" fmla="*/ 1975104 h 5317437"/>
              <a:gd name="connsiteX11" fmla="*/ 3534174 w 7658598"/>
              <a:gd name="connsiteY11" fmla="*/ 0 h 5317437"/>
              <a:gd name="connsiteX12" fmla="*/ 5612741 w 7658598"/>
              <a:gd name="connsiteY12" fmla="*/ 2543951 h 5317437"/>
              <a:gd name="connsiteX13" fmla="*/ 4931377 w 7658598"/>
              <a:gd name="connsiteY13" fmla="*/ 3928262 h 5317437"/>
              <a:gd name="connsiteX14" fmla="*/ 5353881 w 7658598"/>
              <a:gd name="connsiteY14" fmla="*/ 5313893 h 5317437"/>
              <a:gd name="connsiteX15" fmla="*/ 7658598 w 7658598"/>
              <a:gd name="connsiteY15" fmla="*/ 5313143 h 5317437"/>
              <a:gd name="connsiteX0" fmla="*/ 0 w 7665144"/>
              <a:gd name="connsiteY0" fmla="*/ 5314847 h 5317437"/>
              <a:gd name="connsiteX1" fmla="*/ 3146772 w 7665144"/>
              <a:gd name="connsiteY1" fmla="*/ 5309946 h 5317437"/>
              <a:gd name="connsiteX2" fmla="*/ 2845776 w 7665144"/>
              <a:gd name="connsiteY2" fmla="*/ 4337913 h 5317437"/>
              <a:gd name="connsiteX3" fmla="*/ 1741180 w 7665144"/>
              <a:gd name="connsiteY3" fmla="*/ 4411066 h 5317437"/>
              <a:gd name="connsiteX4" fmla="*/ 1602192 w 7665144"/>
              <a:gd name="connsiteY4" fmla="*/ 3745382 h 5317437"/>
              <a:gd name="connsiteX5" fmla="*/ 1426627 w 7665144"/>
              <a:gd name="connsiteY5" fmla="*/ 3599078 h 5317437"/>
              <a:gd name="connsiteX6" fmla="*/ 1464253 w 7665144"/>
              <a:gd name="connsiteY6" fmla="*/ 3470193 h 5317437"/>
              <a:gd name="connsiteX7" fmla="*/ 1363579 w 7665144"/>
              <a:gd name="connsiteY7" fmla="*/ 3362205 h 5317437"/>
              <a:gd name="connsiteX8" fmla="*/ 1467041 w 7665144"/>
              <a:gd name="connsiteY8" fmla="*/ 3057428 h 5317437"/>
              <a:gd name="connsiteX9" fmla="*/ 1025667 w 7665144"/>
              <a:gd name="connsiteY9" fmla="*/ 2818778 h 5317437"/>
              <a:gd name="connsiteX10" fmla="*/ 1572931 w 7665144"/>
              <a:gd name="connsiteY10" fmla="*/ 1975104 h 5317437"/>
              <a:gd name="connsiteX11" fmla="*/ 3540720 w 7665144"/>
              <a:gd name="connsiteY11" fmla="*/ 0 h 5317437"/>
              <a:gd name="connsiteX12" fmla="*/ 5619287 w 7665144"/>
              <a:gd name="connsiteY12" fmla="*/ 2543951 h 5317437"/>
              <a:gd name="connsiteX13" fmla="*/ 4937923 w 7665144"/>
              <a:gd name="connsiteY13" fmla="*/ 3928262 h 5317437"/>
              <a:gd name="connsiteX14" fmla="*/ 5360427 w 7665144"/>
              <a:gd name="connsiteY14" fmla="*/ 5313893 h 5317437"/>
              <a:gd name="connsiteX15" fmla="*/ 7665144 w 7665144"/>
              <a:gd name="connsiteY15" fmla="*/ 5313143 h 5317437"/>
              <a:gd name="connsiteX0" fmla="*/ 0 w 7625859"/>
              <a:gd name="connsiteY0" fmla="*/ 5308299 h 5317437"/>
              <a:gd name="connsiteX1" fmla="*/ 3107487 w 7625859"/>
              <a:gd name="connsiteY1" fmla="*/ 5309946 h 5317437"/>
              <a:gd name="connsiteX2" fmla="*/ 2806491 w 7625859"/>
              <a:gd name="connsiteY2" fmla="*/ 4337913 h 5317437"/>
              <a:gd name="connsiteX3" fmla="*/ 1701895 w 7625859"/>
              <a:gd name="connsiteY3" fmla="*/ 4411066 h 5317437"/>
              <a:gd name="connsiteX4" fmla="*/ 1562907 w 7625859"/>
              <a:gd name="connsiteY4" fmla="*/ 3745382 h 5317437"/>
              <a:gd name="connsiteX5" fmla="*/ 1387342 w 7625859"/>
              <a:gd name="connsiteY5" fmla="*/ 3599078 h 5317437"/>
              <a:gd name="connsiteX6" fmla="*/ 1424968 w 7625859"/>
              <a:gd name="connsiteY6" fmla="*/ 3470193 h 5317437"/>
              <a:gd name="connsiteX7" fmla="*/ 1324294 w 7625859"/>
              <a:gd name="connsiteY7" fmla="*/ 3362205 h 5317437"/>
              <a:gd name="connsiteX8" fmla="*/ 1427756 w 7625859"/>
              <a:gd name="connsiteY8" fmla="*/ 3057428 h 5317437"/>
              <a:gd name="connsiteX9" fmla="*/ 986382 w 7625859"/>
              <a:gd name="connsiteY9" fmla="*/ 2818778 h 5317437"/>
              <a:gd name="connsiteX10" fmla="*/ 1533646 w 7625859"/>
              <a:gd name="connsiteY10" fmla="*/ 1975104 h 5317437"/>
              <a:gd name="connsiteX11" fmla="*/ 3501435 w 7625859"/>
              <a:gd name="connsiteY11" fmla="*/ 0 h 5317437"/>
              <a:gd name="connsiteX12" fmla="*/ 5580002 w 7625859"/>
              <a:gd name="connsiteY12" fmla="*/ 2543951 h 5317437"/>
              <a:gd name="connsiteX13" fmla="*/ 4898638 w 7625859"/>
              <a:gd name="connsiteY13" fmla="*/ 3928262 h 5317437"/>
              <a:gd name="connsiteX14" fmla="*/ 5321142 w 7625859"/>
              <a:gd name="connsiteY14" fmla="*/ 5313893 h 5317437"/>
              <a:gd name="connsiteX15" fmla="*/ 7625859 w 7625859"/>
              <a:gd name="connsiteY15" fmla="*/ 5313143 h 5317437"/>
              <a:gd name="connsiteX0" fmla="*/ 0 w 7645503"/>
              <a:gd name="connsiteY0" fmla="*/ 5308299 h 5317437"/>
              <a:gd name="connsiteX1" fmla="*/ 3127131 w 7645503"/>
              <a:gd name="connsiteY1" fmla="*/ 5309946 h 5317437"/>
              <a:gd name="connsiteX2" fmla="*/ 2826135 w 7645503"/>
              <a:gd name="connsiteY2" fmla="*/ 4337913 h 5317437"/>
              <a:gd name="connsiteX3" fmla="*/ 1721539 w 7645503"/>
              <a:gd name="connsiteY3" fmla="*/ 4411066 h 5317437"/>
              <a:gd name="connsiteX4" fmla="*/ 1582551 w 7645503"/>
              <a:gd name="connsiteY4" fmla="*/ 3745382 h 5317437"/>
              <a:gd name="connsiteX5" fmla="*/ 1406986 w 7645503"/>
              <a:gd name="connsiteY5" fmla="*/ 3599078 h 5317437"/>
              <a:gd name="connsiteX6" fmla="*/ 1444612 w 7645503"/>
              <a:gd name="connsiteY6" fmla="*/ 3470193 h 5317437"/>
              <a:gd name="connsiteX7" fmla="*/ 1343938 w 7645503"/>
              <a:gd name="connsiteY7" fmla="*/ 3362205 h 5317437"/>
              <a:gd name="connsiteX8" fmla="*/ 1447400 w 7645503"/>
              <a:gd name="connsiteY8" fmla="*/ 3057428 h 5317437"/>
              <a:gd name="connsiteX9" fmla="*/ 1006026 w 7645503"/>
              <a:gd name="connsiteY9" fmla="*/ 2818778 h 5317437"/>
              <a:gd name="connsiteX10" fmla="*/ 1553290 w 7645503"/>
              <a:gd name="connsiteY10" fmla="*/ 1975104 h 5317437"/>
              <a:gd name="connsiteX11" fmla="*/ 3521079 w 7645503"/>
              <a:gd name="connsiteY11" fmla="*/ 0 h 5317437"/>
              <a:gd name="connsiteX12" fmla="*/ 5599646 w 7645503"/>
              <a:gd name="connsiteY12" fmla="*/ 2543951 h 5317437"/>
              <a:gd name="connsiteX13" fmla="*/ 4918282 w 7645503"/>
              <a:gd name="connsiteY13" fmla="*/ 3928262 h 5317437"/>
              <a:gd name="connsiteX14" fmla="*/ 5340786 w 7645503"/>
              <a:gd name="connsiteY14" fmla="*/ 5313893 h 5317437"/>
              <a:gd name="connsiteX15" fmla="*/ 7645503 w 7645503"/>
              <a:gd name="connsiteY15" fmla="*/ 5313143 h 53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45503" h="5317437">
                <a:moveTo>
                  <a:pt x="0" y="5308299"/>
                </a:moveTo>
                <a:lnTo>
                  <a:pt x="3127131" y="5309946"/>
                </a:lnTo>
                <a:cubicBezTo>
                  <a:pt x="3063141" y="5002707"/>
                  <a:pt x="3048029" y="4564685"/>
                  <a:pt x="2826135" y="4337913"/>
                </a:cubicBezTo>
                <a:cubicBezTo>
                  <a:pt x="2728599" y="4218431"/>
                  <a:pt x="2023901" y="4625644"/>
                  <a:pt x="1721539" y="4411066"/>
                </a:cubicBezTo>
                <a:cubicBezTo>
                  <a:pt x="1399670" y="4162349"/>
                  <a:pt x="1655703" y="3833165"/>
                  <a:pt x="1582551" y="3745382"/>
                </a:cubicBezTo>
                <a:cubicBezTo>
                  <a:pt x="1524029" y="3696614"/>
                  <a:pt x="1420929" y="3646108"/>
                  <a:pt x="1406986" y="3599078"/>
                </a:cubicBezTo>
                <a:cubicBezTo>
                  <a:pt x="1387841" y="3557625"/>
                  <a:pt x="1413963" y="3507120"/>
                  <a:pt x="1444612" y="3470193"/>
                </a:cubicBezTo>
                <a:lnTo>
                  <a:pt x="1343938" y="3362205"/>
                </a:lnTo>
                <a:cubicBezTo>
                  <a:pt x="1301472" y="3284755"/>
                  <a:pt x="1417439" y="3157511"/>
                  <a:pt x="1447400" y="3057428"/>
                </a:cubicBezTo>
                <a:cubicBezTo>
                  <a:pt x="1300275" y="2977878"/>
                  <a:pt x="1062616" y="2939068"/>
                  <a:pt x="1006026" y="2818778"/>
                </a:cubicBezTo>
                <a:cubicBezTo>
                  <a:pt x="957583" y="2691462"/>
                  <a:pt x="1488564" y="2374024"/>
                  <a:pt x="1553290" y="1975104"/>
                </a:cubicBezTo>
                <a:cubicBezTo>
                  <a:pt x="1503049" y="266534"/>
                  <a:pt x="2919470" y="11046"/>
                  <a:pt x="3521079" y="0"/>
                </a:cubicBezTo>
                <a:cubicBezTo>
                  <a:pt x="4503645" y="-24"/>
                  <a:pt x="6083742" y="647274"/>
                  <a:pt x="5599646" y="2543951"/>
                </a:cubicBezTo>
                <a:cubicBezTo>
                  <a:pt x="5413266" y="3037075"/>
                  <a:pt x="4848926" y="3622783"/>
                  <a:pt x="4918282" y="3928262"/>
                </a:cubicBezTo>
                <a:cubicBezTo>
                  <a:pt x="4989358" y="4327448"/>
                  <a:pt x="5233496" y="4955448"/>
                  <a:pt x="5340786" y="5313893"/>
                </a:cubicBezTo>
                <a:cubicBezTo>
                  <a:pt x="5740182" y="5320190"/>
                  <a:pt x="6450333" y="5316918"/>
                  <a:pt x="7645503" y="5313143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EFB3CF71-AA6F-4F3B-A22F-E25C1790A1E1}"/>
              </a:ext>
            </a:extLst>
          </p:cNvPr>
          <p:cNvSpPr/>
          <p:nvPr/>
        </p:nvSpPr>
        <p:spPr>
          <a:xfrm>
            <a:off x="4441897" y="1649879"/>
            <a:ext cx="3466610" cy="2651418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299542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319186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292995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12638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06090 h 5335538"/>
              <a:gd name="connsiteX0" fmla="*/ 0 w 6943746"/>
              <a:gd name="connsiteY0" fmla="*/ 5335538 h 5335538"/>
              <a:gd name="connsiteX1" fmla="*/ 2209304 w 6943746"/>
              <a:gd name="connsiteY1" fmla="*/ 5309946 h 5335538"/>
              <a:gd name="connsiteX2" fmla="*/ 1908308 w 6943746"/>
              <a:gd name="connsiteY2" fmla="*/ 4337913 h 5335538"/>
              <a:gd name="connsiteX3" fmla="*/ 803712 w 6943746"/>
              <a:gd name="connsiteY3" fmla="*/ 4411066 h 5335538"/>
              <a:gd name="connsiteX4" fmla="*/ 664724 w 6943746"/>
              <a:gd name="connsiteY4" fmla="*/ 3745382 h 5335538"/>
              <a:gd name="connsiteX5" fmla="*/ 489159 w 6943746"/>
              <a:gd name="connsiteY5" fmla="*/ 3599078 h 5335538"/>
              <a:gd name="connsiteX6" fmla="*/ 526785 w 6943746"/>
              <a:gd name="connsiteY6" fmla="*/ 3470193 h 5335538"/>
              <a:gd name="connsiteX7" fmla="*/ 426111 w 6943746"/>
              <a:gd name="connsiteY7" fmla="*/ 3362205 h 5335538"/>
              <a:gd name="connsiteX8" fmla="*/ 529573 w 6943746"/>
              <a:gd name="connsiteY8" fmla="*/ 3057428 h 5335538"/>
              <a:gd name="connsiteX9" fmla="*/ 88199 w 6943746"/>
              <a:gd name="connsiteY9" fmla="*/ 2818778 h 5335538"/>
              <a:gd name="connsiteX10" fmla="*/ 635463 w 6943746"/>
              <a:gd name="connsiteY10" fmla="*/ 1975104 h 5335538"/>
              <a:gd name="connsiteX11" fmla="*/ 2603252 w 6943746"/>
              <a:gd name="connsiteY11" fmla="*/ 0 h 5335538"/>
              <a:gd name="connsiteX12" fmla="*/ 4681819 w 6943746"/>
              <a:gd name="connsiteY12" fmla="*/ 2543951 h 5335538"/>
              <a:gd name="connsiteX13" fmla="*/ 4000455 w 6943746"/>
              <a:gd name="connsiteY13" fmla="*/ 3928262 h 5335538"/>
              <a:gd name="connsiteX14" fmla="*/ 4422959 w 6943746"/>
              <a:gd name="connsiteY14" fmla="*/ 5313893 h 5335538"/>
              <a:gd name="connsiteX15" fmla="*/ 6943746 w 6943746"/>
              <a:gd name="connsiteY15" fmla="*/ 5306090 h 5335538"/>
              <a:gd name="connsiteX0" fmla="*/ 0 w 6943746"/>
              <a:gd name="connsiteY0" fmla="*/ 5322442 h 5322442"/>
              <a:gd name="connsiteX1" fmla="*/ 2209304 w 6943746"/>
              <a:gd name="connsiteY1" fmla="*/ 5309946 h 5322442"/>
              <a:gd name="connsiteX2" fmla="*/ 1908308 w 6943746"/>
              <a:gd name="connsiteY2" fmla="*/ 4337913 h 5322442"/>
              <a:gd name="connsiteX3" fmla="*/ 803712 w 6943746"/>
              <a:gd name="connsiteY3" fmla="*/ 4411066 h 5322442"/>
              <a:gd name="connsiteX4" fmla="*/ 664724 w 6943746"/>
              <a:gd name="connsiteY4" fmla="*/ 3745382 h 5322442"/>
              <a:gd name="connsiteX5" fmla="*/ 489159 w 6943746"/>
              <a:gd name="connsiteY5" fmla="*/ 3599078 h 5322442"/>
              <a:gd name="connsiteX6" fmla="*/ 526785 w 6943746"/>
              <a:gd name="connsiteY6" fmla="*/ 3470193 h 5322442"/>
              <a:gd name="connsiteX7" fmla="*/ 426111 w 6943746"/>
              <a:gd name="connsiteY7" fmla="*/ 3362205 h 5322442"/>
              <a:gd name="connsiteX8" fmla="*/ 529573 w 6943746"/>
              <a:gd name="connsiteY8" fmla="*/ 3057428 h 5322442"/>
              <a:gd name="connsiteX9" fmla="*/ 88199 w 6943746"/>
              <a:gd name="connsiteY9" fmla="*/ 2818778 h 5322442"/>
              <a:gd name="connsiteX10" fmla="*/ 635463 w 6943746"/>
              <a:gd name="connsiteY10" fmla="*/ 1975104 h 5322442"/>
              <a:gd name="connsiteX11" fmla="*/ 2603252 w 6943746"/>
              <a:gd name="connsiteY11" fmla="*/ 0 h 5322442"/>
              <a:gd name="connsiteX12" fmla="*/ 4681819 w 6943746"/>
              <a:gd name="connsiteY12" fmla="*/ 2543951 h 5322442"/>
              <a:gd name="connsiteX13" fmla="*/ 4000455 w 6943746"/>
              <a:gd name="connsiteY13" fmla="*/ 3928262 h 5322442"/>
              <a:gd name="connsiteX14" fmla="*/ 4422959 w 6943746"/>
              <a:gd name="connsiteY14" fmla="*/ 5313893 h 5322442"/>
              <a:gd name="connsiteX15" fmla="*/ 6943746 w 6943746"/>
              <a:gd name="connsiteY15" fmla="*/ 5306090 h 5322442"/>
              <a:gd name="connsiteX0" fmla="*/ 0 w 6950292"/>
              <a:gd name="connsiteY0" fmla="*/ 5315896 h 5315896"/>
              <a:gd name="connsiteX1" fmla="*/ 2215850 w 6950292"/>
              <a:gd name="connsiteY1" fmla="*/ 5309946 h 5315896"/>
              <a:gd name="connsiteX2" fmla="*/ 1914854 w 6950292"/>
              <a:gd name="connsiteY2" fmla="*/ 4337913 h 5315896"/>
              <a:gd name="connsiteX3" fmla="*/ 810258 w 6950292"/>
              <a:gd name="connsiteY3" fmla="*/ 4411066 h 5315896"/>
              <a:gd name="connsiteX4" fmla="*/ 671270 w 6950292"/>
              <a:gd name="connsiteY4" fmla="*/ 3745382 h 5315896"/>
              <a:gd name="connsiteX5" fmla="*/ 495705 w 6950292"/>
              <a:gd name="connsiteY5" fmla="*/ 3599078 h 5315896"/>
              <a:gd name="connsiteX6" fmla="*/ 533331 w 6950292"/>
              <a:gd name="connsiteY6" fmla="*/ 3470193 h 5315896"/>
              <a:gd name="connsiteX7" fmla="*/ 432657 w 6950292"/>
              <a:gd name="connsiteY7" fmla="*/ 3362205 h 5315896"/>
              <a:gd name="connsiteX8" fmla="*/ 536119 w 6950292"/>
              <a:gd name="connsiteY8" fmla="*/ 3057428 h 5315896"/>
              <a:gd name="connsiteX9" fmla="*/ 94745 w 6950292"/>
              <a:gd name="connsiteY9" fmla="*/ 2818778 h 5315896"/>
              <a:gd name="connsiteX10" fmla="*/ 642009 w 6950292"/>
              <a:gd name="connsiteY10" fmla="*/ 1975104 h 5315896"/>
              <a:gd name="connsiteX11" fmla="*/ 2609798 w 6950292"/>
              <a:gd name="connsiteY11" fmla="*/ 0 h 5315896"/>
              <a:gd name="connsiteX12" fmla="*/ 4688365 w 6950292"/>
              <a:gd name="connsiteY12" fmla="*/ 2543951 h 5315896"/>
              <a:gd name="connsiteX13" fmla="*/ 4007001 w 6950292"/>
              <a:gd name="connsiteY13" fmla="*/ 3928262 h 5315896"/>
              <a:gd name="connsiteX14" fmla="*/ 4429505 w 6950292"/>
              <a:gd name="connsiteY14" fmla="*/ 5313893 h 5315896"/>
              <a:gd name="connsiteX15" fmla="*/ 6950292 w 6950292"/>
              <a:gd name="connsiteY15" fmla="*/ 5306090 h 531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50292" h="5315896">
                <a:moveTo>
                  <a:pt x="0" y="5315896"/>
                </a:moveTo>
                <a:lnTo>
                  <a:pt x="2215850" y="5309946"/>
                </a:lnTo>
                <a:cubicBezTo>
                  <a:pt x="2151860" y="5002707"/>
                  <a:pt x="2136748" y="4564685"/>
                  <a:pt x="1914854" y="4337913"/>
                </a:cubicBezTo>
                <a:cubicBezTo>
                  <a:pt x="1817318" y="4218431"/>
                  <a:pt x="1112620" y="4625644"/>
                  <a:pt x="810258" y="4411066"/>
                </a:cubicBezTo>
                <a:cubicBezTo>
                  <a:pt x="488389" y="4162349"/>
                  <a:pt x="744422" y="3833165"/>
                  <a:pt x="671270" y="3745382"/>
                </a:cubicBezTo>
                <a:cubicBezTo>
                  <a:pt x="612748" y="3696614"/>
                  <a:pt x="509648" y="3646108"/>
                  <a:pt x="495705" y="3599078"/>
                </a:cubicBezTo>
                <a:cubicBezTo>
                  <a:pt x="476560" y="3557625"/>
                  <a:pt x="502682" y="3507120"/>
                  <a:pt x="533331" y="3470193"/>
                </a:cubicBezTo>
                <a:lnTo>
                  <a:pt x="432657" y="3362205"/>
                </a:lnTo>
                <a:cubicBezTo>
                  <a:pt x="390191" y="3284755"/>
                  <a:pt x="506158" y="3157511"/>
                  <a:pt x="536119" y="3057428"/>
                </a:cubicBezTo>
                <a:cubicBezTo>
                  <a:pt x="388994" y="2977878"/>
                  <a:pt x="151335" y="2939068"/>
                  <a:pt x="94745" y="2818778"/>
                </a:cubicBezTo>
                <a:cubicBezTo>
                  <a:pt x="46302" y="2691462"/>
                  <a:pt x="577283" y="2374024"/>
                  <a:pt x="642009" y="1975104"/>
                </a:cubicBezTo>
                <a:cubicBezTo>
                  <a:pt x="591768" y="266534"/>
                  <a:pt x="2008189" y="11046"/>
                  <a:pt x="2609798" y="0"/>
                </a:cubicBezTo>
                <a:cubicBezTo>
                  <a:pt x="3592364" y="-24"/>
                  <a:pt x="5172461" y="647274"/>
                  <a:pt x="4688365" y="2543951"/>
                </a:cubicBezTo>
                <a:cubicBezTo>
                  <a:pt x="4501985" y="3037075"/>
                  <a:pt x="3937645" y="3622783"/>
                  <a:pt x="4007001" y="3928262"/>
                </a:cubicBezTo>
                <a:cubicBezTo>
                  <a:pt x="4078077" y="4327448"/>
                  <a:pt x="4322215" y="4955448"/>
                  <a:pt x="4429505" y="5313893"/>
                </a:cubicBezTo>
                <a:lnTo>
                  <a:pt x="6950292" y="5306090"/>
                </a:lnTo>
              </a:path>
            </a:pathLst>
          </a:cu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91568291-92D9-4772-B51F-DDAF01285B3D}"/>
              </a:ext>
            </a:extLst>
          </p:cNvPr>
          <p:cNvSpPr/>
          <p:nvPr/>
        </p:nvSpPr>
        <p:spPr>
          <a:xfrm>
            <a:off x="7849312" y="1649881"/>
            <a:ext cx="4075790" cy="2653311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81315 w 5661442"/>
              <a:gd name="connsiteY1" fmla="*/ 5305320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684971 w 5661442"/>
              <a:gd name="connsiteY1" fmla="*/ 5315392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438720 w 5546143"/>
              <a:gd name="connsiteY0" fmla="*/ 5355683 h 5355683"/>
              <a:gd name="connsiteX1" fmla="*/ 569672 w 5546143"/>
              <a:gd name="connsiteY1" fmla="*/ 5315392 h 5355683"/>
              <a:gd name="connsiteX2" fmla="*/ 2124225 w 5546143"/>
              <a:gd name="connsiteY2" fmla="*/ 5309946 h 5355683"/>
              <a:gd name="connsiteX3" fmla="*/ 1823229 w 5546143"/>
              <a:gd name="connsiteY3" fmla="*/ 4337913 h 5355683"/>
              <a:gd name="connsiteX4" fmla="*/ 718633 w 5546143"/>
              <a:gd name="connsiteY4" fmla="*/ 4411066 h 5355683"/>
              <a:gd name="connsiteX5" fmla="*/ 579645 w 5546143"/>
              <a:gd name="connsiteY5" fmla="*/ 3745382 h 5355683"/>
              <a:gd name="connsiteX6" fmla="*/ 404080 w 5546143"/>
              <a:gd name="connsiteY6" fmla="*/ 3599078 h 5355683"/>
              <a:gd name="connsiteX7" fmla="*/ 441706 w 5546143"/>
              <a:gd name="connsiteY7" fmla="*/ 3470193 h 5355683"/>
              <a:gd name="connsiteX8" fmla="*/ 341032 w 5546143"/>
              <a:gd name="connsiteY8" fmla="*/ 3362205 h 5355683"/>
              <a:gd name="connsiteX9" fmla="*/ 444494 w 5546143"/>
              <a:gd name="connsiteY9" fmla="*/ 3057428 h 5355683"/>
              <a:gd name="connsiteX10" fmla="*/ 3120 w 5546143"/>
              <a:gd name="connsiteY10" fmla="*/ 2818778 h 5355683"/>
              <a:gd name="connsiteX11" fmla="*/ 550384 w 5546143"/>
              <a:gd name="connsiteY11" fmla="*/ 1975104 h 5355683"/>
              <a:gd name="connsiteX12" fmla="*/ 2518173 w 5546143"/>
              <a:gd name="connsiteY12" fmla="*/ 0 h 5355683"/>
              <a:gd name="connsiteX13" fmla="*/ 4596740 w 5546143"/>
              <a:gd name="connsiteY13" fmla="*/ 2543951 h 5355683"/>
              <a:gd name="connsiteX14" fmla="*/ 3915376 w 5546143"/>
              <a:gd name="connsiteY14" fmla="*/ 3928262 h 5355683"/>
              <a:gd name="connsiteX15" fmla="*/ 4337880 w 5546143"/>
              <a:gd name="connsiteY15" fmla="*/ 5313893 h 5355683"/>
              <a:gd name="connsiteX16" fmla="*/ 5546143 w 5546143"/>
              <a:gd name="connsiteY16" fmla="*/ 5312636 h 5355683"/>
              <a:gd name="connsiteX0" fmla="*/ 569672 w 5546143"/>
              <a:gd name="connsiteY0" fmla="*/ 5315392 h 5315392"/>
              <a:gd name="connsiteX1" fmla="*/ 2124225 w 5546143"/>
              <a:gd name="connsiteY1" fmla="*/ 5309946 h 5315392"/>
              <a:gd name="connsiteX2" fmla="*/ 1823229 w 5546143"/>
              <a:gd name="connsiteY2" fmla="*/ 4337913 h 5315392"/>
              <a:gd name="connsiteX3" fmla="*/ 718633 w 5546143"/>
              <a:gd name="connsiteY3" fmla="*/ 4411066 h 5315392"/>
              <a:gd name="connsiteX4" fmla="*/ 579645 w 5546143"/>
              <a:gd name="connsiteY4" fmla="*/ 3745382 h 5315392"/>
              <a:gd name="connsiteX5" fmla="*/ 404080 w 5546143"/>
              <a:gd name="connsiteY5" fmla="*/ 3599078 h 5315392"/>
              <a:gd name="connsiteX6" fmla="*/ 441706 w 5546143"/>
              <a:gd name="connsiteY6" fmla="*/ 3470193 h 5315392"/>
              <a:gd name="connsiteX7" fmla="*/ 341032 w 5546143"/>
              <a:gd name="connsiteY7" fmla="*/ 3362205 h 5315392"/>
              <a:gd name="connsiteX8" fmla="*/ 444494 w 5546143"/>
              <a:gd name="connsiteY8" fmla="*/ 3057428 h 5315392"/>
              <a:gd name="connsiteX9" fmla="*/ 3120 w 5546143"/>
              <a:gd name="connsiteY9" fmla="*/ 2818778 h 5315392"/>
              <a:gd name="connsiteX10" fmla="*/ 550384 w 5546143"/>
              <a:gd name="connsiteY10" fmla="*/ 1975104 h 5315392"/>
              <a:gd name="connsiteX11" fmla="*/ 2518173 w 5546143"/>
              <a:gd name="connsiteY11" fmla="*/ 0 h 5315392"/>
              <a:gd name="connsiteX12" fmla="*/ 4596740 w 5546143"/>
              <a:gd name="connsiteY12" fmla="*/ 2543951 h 5315392"/>
              <a:gd name="connsiteX13" fmla="*/ 3915376 w 5546143"/>
              <a:gd name="connsiteY13" fmla="*/ 3928262 h 5315392"/>
              <a:gd name="connsiteX14" fmla="*/ 4337880 w 5546143"/>
              <a:gd name="connsiteY14" fmla="*/ 5313893 h 5315392"/>
              <a:gd name="connsiteX15" fmla="*/ 5546143 w 5546143"/>
              <a:gd name="connsiteY15" fmla="*/ 5312636 h 5315392"/>
              <a:gd name="connsiteX0" fmla="*/ 96236 w 5546143"/>
              <a:gd name="connsiteY0" fmla="*/ 5305319 h 5313892"/>
              <a:gd name="connsiteX1" fmla="*/ 2124225 w 5546143"/>
              <a:gd name="connsiteY1" fmla="*/ 5309946 h 5313892"/>
              <a:gd name="connsiteX2" fmla="*/ 1823229 w 5546143"/>
              <a:gd name="connsiteY2" fmla="*/ 4337913 h 5313892"/>
              <a:gd name="connsiteX3" fmla="*/ 718633 w 5546143"/>
              <a:gd name="connsiteY3" fmla="*/ 4411066 h 5313892"/>
              <a:gd name="connsiteX4" fmla="*/ 579645 w 5546143"/>
              <a:gd name="connsiteY4" fmla="*/ 3745382 h 5313892"/>
              <a:gd name="connsiteX5" fmla="*/ 404080 w 5546143"/>
              <a:gd name="connsiteY5" fmla="*/ 3599078 h 5313892"/>
              <a:gd name="connsiteX6" fmla="*/ 441706 w 5546143"/>
              <a:gd name="connsiteY6" fmla="*/ 3470193 h 5313892"/>
              <a:gd name="connsiteX7" fmla="*/ 341032 w 5546143"/>
              <a:gd name="connsiteY7" fmla="*/ 3362205 h 5313892"/>
              <a:gd name="connsiteX8" fmla="*/ 444494 w 5546143"/>
              <a:gd name="connsiteY8" fmla="*/ 3057428 h 5313892"/>
              <a:gd name="connsiteX9" fmla="*/ 3120 w 5546143"/>
              <a:gd name="connsiteY9" fmla="*/ 2818778 h 5313892"/>
              <a:gd name="connsiteX10" fmla="*/ 550384 w 5546143"/>
              <a:gd name="connsiteY10" fmla="*/ 1975104 h 5313892"/>
              <a:gd name="connsiteX11" fmla="*/ 2518173 w 5546143"/>
              <a:gd name="connsiteY11" fmla="*/ 0 h 5313892"/>
              <a:gd name="connsiteX12" fmla="*/ 4596740 w 5546143"/>
              <a:gd name="connsiteY12" fmla="*/ 2543951 h 5313892"/>
              <a:gd name="connsiteX13" fmla="*/ 3915376 w 5546143"/>
              <a:gd name="connsiteY13" fmla="*/ 3928262 h 5313892"/>
              <a:gd name="connsiteX14" fmla="*/ 4337880 w 5546143"/>
              <a:gd name="connsiteY14" fmla="*/ 5313893 h 5313892"/>
              <a:gd name="connsiteX15" fmla="*/ 5546143 w 5546143"/>
              <a:gd name="connsiteY15" fmla="*/ 5312636 h 5313892"/>
              <a:gd name="connsiteX0" fmla="*/ 96236 w 5959140"/>
              <a:gd name="connsiteY0" fmla="*/ 5305319 h 5332782"/>
              <a:gd name="connsiteX1" fmla="*/ 2124225 w 5959140"/>
              <a:gd name="connsiteY1" fmla="*/ 5309946 h 5332782"/>
              <a:gd name="connsiteX2" fmla="*/ 1823229 w 5959140"/>
              <a:gd name="connsiteY2" fmla="*/ 4337913 h 5332782"/>
              <a:gd name="connsiteX3" fmla="*/ 718633 w 5959140"/>
              <a:gd name="connsiteY3" fmla="*/ 4411066 h 5332782"/>
              <a:gd name="connsiteX4" fmla="*/ 579645 w 5959140"/>
              <a:gd name="connsiteY4" fmla="*/ 3745382 h 5332782"/>
              <a:gd name="connsiteX5" fmla="*/ 404080 w 5959140"/>
              <a:gd name="connsiteY5" fmla="*/ 3599078 h 5332782"/>
              <a:gd name="connsiteX6" fmla="*/ 441706 w 5959140"/>
              <a:gd name="connsiteY6" fmla="*/ 3470193 h 5332782"/>
              <a:gd name="connsiteX7" fmla="*/ 341032 w 5959140"/>
              <a:gd name="connsiteY7" fmla="*/ 3362205 h 5332782"/>
              <a:gd name="connsiteX8" fmla="*/ 444494 w 5959140"/>
              <a:gd name="connsiteY8" fmla="*/ 3057428 h 5332782"/>
              <a:gd name="connsiteX9" fmla="*/ 3120 w 5959140"/>
              <a:gd name="connsiteY9" fmla="*/ 2818778 h 5332782"/>
              <a:gd name="connsiteX10" fmla="*/ 550384 w 5959140"/>
              <a:gd name="connsiteY10" fmla="*/ 1975104 h 5332782"/>
              <a:gd name="connsiteX11" fmla="*/ 2518173 w 5959140"/>
              <a:gd name="connsiteY11" fmla="*/ 0 h 5332782"/>
              <a:gd name="connsiteX12" fmla="*/ 4596740 w 5959140"/>
              <a:gd name="connsiteY12" fmla="*/ 2543951 h 5332782"/>
              <a:gd name="connsiteX13" fmla="*/ 3915376 w 5959140"/>
              <a:gd name="connsiteY13" fmla="*/ 3928262 h 5332782"/>
              <a:gd name="connsiteX14" fmla="*/ 4337880 w 5959140"/>
              <a:gd name="connsiteY14" fmla="*/ 5313893 h 5332782"/>
              <a:gd name="connsiteX15" fmla="*/ 5959140 w 5959140"/>
              <a:gd name="connsiteY15" fmla="*/ 5332782 h 5332782"/>
              <a:gd name="connsiteX0" fmla="*/ 96236 w 6207400"/>
              <a:gd name="connsiteY0" fmla="*/ 5305319 h 5332782"/>
              <a:gd name="connsiteX1" fmla="*/ 2124225 w 6207400"/>
              <a:gd name="connsiteY1" fmla="*/ 5309946 h 5332782"/>
              <a:gd name="connsiteX2" fmla="*/ 1823229 w 6207400"/>
              <a:gd name="connsiteY2" fmla="*/ 4337913 h 5332782"/>
              <a:gd name="connsiteX3" fmla="*/ 718633 w 6207400"/>
              <a:gd name="connsiteY3" fmla="*/ 4411066 h 5332782"/>
              <a:gd name="connsiteX4" fmla="*/ 579645 w 6207400"/>
              <a:gd name="connsiteY4" fmla="*/ 3745382 h 5332782"/>
              <a:gd name="connsiteX5" fmla="*/ 404080 w 6207400"/>
              <a:gd name="connsiteY5" fmla="*/ 3599078 h 5332782"/>
              <a:gd name="connsiteX6" fmla="*/ 441706 w 6207400"/>
              <a:gd name="connsiteY6" fmla="*/ 3470193 h 5332782"/>
              <a:gd name="connsiteX7" fmla="*/ 341032 w 6207400"/>
              <a:gd name="connsiteY7" fmla="*/ 3362205 h 5332782"/>
              <a:gd name="connsiteX8" fmla="*/ 444494 w 6207400"/>
              <a:gd name="connsiteY8" fmla="*/ 3057428 h 5332782"/>
              <a:gd name="connsiteX9" fmla="*/ 3120 w 6207400"/>
              <a:gd name="connsiteY9" fmla="*/ 2818778 h 5332782"/>
              <a:gd name="connsiteX10" fmla="*/ 550384 w 6207400"/>
              <a:gd name="connsiteY10" fmla="*/ 1975104 h 5332782"/>
              <a:gd name="connsiteX11" fmla="*/ 2518173 w 6207400"/>
              <a:gd name="connsiteY11" fmla="*/ 0 h 5332782"/>
              <a:gd name="connsiteX12" fmla="*/ 4596740 w 6207400"/>
              <a:gd name="connsiteY12" fmla="*/ 2543951 h 5332782"/>
              <a:gd name="connsiteX13" fmla="*/ 3915376 w 6207400"/>
              <a:gd name="connsiteY13" fmla="*/ 3928262 h 5332782"/>
              <a:gd name="connsiteX14" fmla="*/ 4337880 w 6207400"/>
              <a:gd name="connsiteY14" fmla="*/ 5313893 h 5332782"/>
              <a:gd name="connsiteX15" fmla="*/ 6207400 w 6207400"/>
              <a:gd name="connsiteY15" fmla="*/ 5332782 h 5332782"/>
              <a:gd name="connsiteX0" fmla="*/ 96236 w 8152013"/>
              <a:gd name="connsiteY0" fmla="*/ 5305319 h 5345876"/>
              <a:gd name="connsiteX1" fmla="*/ 2124225 w 8152013"/>
              <a:gd name="connsiteY1" fmla="*/ 5309946 h 5345876"/>
              <a:gd name="connsiteX2" fmla="*/ 1823229 w 8152013"/>
              <a:gd name="connsiteY2" fmla="*/ 4337913 h 5345876"/>
              <a:gd name="connsiteX3" fmla="*/ 718633 w 8152013"/>
              <a:gd name="connsiteY3" fmla="*/ 4411066 h 5345876"/>
              <a:gd name="connsiteX4" fmla="*/ 579645 w 8152013"/>
              <a:gd name="connsiteY4" fmla="*/ 3745382 h 5345876"/>
              <a:gd name="connsiteX5" fmla="*/ 404080 w 8152013"/>
              <a:gd name="connsiteY5" fmla="*/ 3599078 h 5345876"/>
              <a:gd name="connsiteX6" fmla="*/ 441706 w 8152013"/>
              <a:gd name="connsiteY6" fmla="*/ 3470193 h 5345876"/>
              <a:gd name="connsiteX7" fmla="*/ 341032 w 8152013"/>
              <a:gd name="connsiteY7" fmla="*/ 3362205 h 5345876"/>
              <a:gd name="connsiteX8" fmla="*/ 444494 w 8152013"/>
              <a:gd name="connsiteY8" fmla="*/ 3057428 h 5345876"/>
              <a:gd name="connsiteX9" fmla="*/ 3120 w 8152013"/>
              <a:gd name="connsiteY9" fmla="*/ 2818778 h 5345876"/>
              <a:gd name="connsiteX10" fmla="*/ 550384 w 8152013"/>
              <a:gd name="connsiteY10" fmla="*/ 1975104 h 5345876"/>
              <a:gd name="connsiteX11" fmla="*/ 2518173 w 8152013"/>
              <a:gd name="connsiteY11" fmla="*/ 0 h 5345876"/>
              <a:gd name="connsiteX12" fmla="*/ 4596740 w 8152013"/>
              <a:gd name="connsiteY12" fmla="*/ 2543951 h 5345876"/>
              <a:gd name="connsiteX13" fmla="*/ 3915376 w 8152013"/>
              <a:gd name="connsiteY13" fmla="*/ 3928262 h 5345876"/>
              <a:gd name="connsiteX14" fmla="*/ 4337880 w 8152013"/>
              <a:gd name="connsiteY14" fmla="*/ 5313893 h 5345876"/>
              <a:gd name="connsiteX15" fmla="*/ 8152013 w 8152013"/>
              <a:gd name="connsiteY15" fmla="*/ 5345876 h 5345876"/>
              <a:gd name="connsiteX0" fmla="*/ 96236 w 8152013"/>
              <a:gd name="connsiteY0" fmla="*/ 5305319 h 5313893"/>
              <a:gd name="connsiteX1" fmla="*/ 2124225 w 8152013"/>
              <a:gd name="connsiteY1" fmla="*/ 5309946 h 5313893"/>
              <a:gd name="connsiteX2" fmla="*/ 1823229 w 8152013"/>
              <a:gd name="connsiteY2" fmla="*/ 4337913 h 5313893"/>
              <a:gd name="connsiteX3" fmla="*/ 718633 w 8152013"/>
              <a:gd name="connsiteY3" fmla="*/ 4411066 h 5313893"/>
              <a:gd name="connsiteX4" fmla="*/ 579645 w 8152013"/>
              <a:gd name="connsiteY4" fmla="*/ 3745382 h 5313893"/>
              <a:gd name="connsiteX5" fmla="*/ 404080 w 8152013"/>
              <a:gd name="connsiteY5" fmla="*/ 3599078 h 5313893"/>
              <a:gd name="connsiteX6" fmla="*/ 441706 w 8152013"/>
              <a:gd name="connsiteY6" fmla="*/ 3470193 h 5313893"/>
              <a:gd name="connsiteX7" fmla="*/ 341032 w 8152013"/>
              <a:gd name="connsiteY7" fmla="*/ 3362205 h 5313893"/>
              <a:gd name="connsiteX8" fmla="*/ 444494 w 8152013"/>
              <a:gd name="connsiteY8" fmla="*/ 3057428 h 5313893"/>
              <a:gd name="connsiteX9" fmla="*/ 3120 w 8152013"/>
              <a:gd name="connsiteY9" fmla="*/ 2818778 h 5313893"/>
              <a:gd name="connsiteX10" fmla="*/ 550384 w 8152013"/>
              <a:gd name="connsiteY10" fmla="*/ 1975104 h 5313893"/>
              <a:gd name="connsiteX11" fmla="*/ 2518173 w 8152013"/>
              <a:gd name="connsiteY11" fmla="*/ 0 h 5313893"/>
              <a:gd name="connsiteX12" fmla="*/ 4596740 w 8152013"/>
              <a:gd name="connsiteY12" fmla="*/ 2543951 h 5313893"/>
              <a:gd name="connsiteX13" fmla="*/ 3915376 w 8152013"/>
              <a:gd name="connsiteY13" fmla="*/ 3928262 h 5313893"/>
              <a:gd name="connsiteX14" fmla="*/ 4337880 w 8152013"/>
              <a:gd name="connsiteY14" fmla="*/ 5313893 h 5313893"/>
              <a:gd name="connsiteX15" fmla="*/ 8152013 w 8152013"/>
              <a:gd name="connsiteY15" fmla="*/ 5313140 h 5313893"/>
              <a:gd name="connsiteX0" fmla="*/ 96236 w 8171655"/>
              <a:gd name="connsiteY0" fmla="*/ 5305319 h 5313893"/>
              <a:gd name="connsiteX1" fmla="*/ 2124225 w 8171655"/>
              <a:gd name="connsiteY1" fmla="*/ 5309946 h 5313893"/>
              <a:gd name="connsiteX2" fmla="*/ 1823229 w 8171655"/>
              <a:gd name="connsiteY2" fmla="*/ 4337913 h 5313893"/>
              <a:gd name="connsiteX3" fmla="*/ 718633 w 8171655"/>
              <a:gd name="connsiteY3" fmla="*/ 4411066 h 5313893"/>
              <a:gd name="connsiteX4" fmla="*/ 579645 w 8171655"/>
              <a:gd name="connsiteY4" fmla="*/ 3745382 h 5313893"/>
              <a:gd name="connsiteX5" fmla="*/ 404080 w 8171655"/>
              <a:gd name="connsiteY5" fmla="*/ 3599078 h 5313893"/>
              <a:gd name="connsiteX6" fmla="*/ 441706 w 8171655"/>
              <a:gd name="connsiteY6" fmla="*/ 3470193 h 5313893"/>
              <a:gd name="connsiteX7" fmla="*/ 341032 w 8171655"/>
              <a:gd name="connsiteY7" fmla="*/ 3362205 h 5313893"/>
              <a:gd name="connsiteX8" fmla="*/ 444494 w 8171655"/>
              <a:gd name="connsiteY8" fmla="*/ 3057428 h 5313893"/>
              <a:gd name="connsiteX9" fmla="*/ 3120 w 8171655"/>
              <a:gd name="connsiteY9" fmla="*/ 2818778 h 5313893"/>
              <a:gd name="connsiteX10" fmla="*/ 550384 w 8171655"/>
              <a:gd name="connsiteY10" fmla="*/ 1975104 h 5313893"/>
              <a:gd name="connsiteX11" fmla="*/ 2518173 w 8171655"/>
              <a:gd name="connsiteY11" fmla="*/ 0 h 5313893"/>
              <a:gd name="connsiteX12" fmla="*/ 4596740 w 8171655"/>
              <a:gd name="connsiteY12" fmla="*/ 2543951 h 5313893"/>
              <a:gd name="connsiteX13" fmla="*/ 3915376 w 8171655"/>
              <a:gd name="connsiteY13" fmla="*/ 3928262 h 5313893"/>
              <a:gd name="connsiteX14" fmla="*/ 4337880 w 8171655"/>
              <a:gd name="connsiteY14" fmla="*/ 5313893 h 5313893"/>
              <a:gd name="connsiteX15" fmla="*/ 8171655 w 8171655"/>
              <a:gd name="connsiteY15" fmla="*/ 5313141 h 5313893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71655" h="5319689">
                <a:moveTo>
                  <a:pt x="96236" y="5305319"/>
                </a:moveTo>
                <a:lnTo>
                  <a:pt x="2124225" y="5309946"/>
                </a:lnTo>
                <a:cubicBezTo>
                  <a:pt x="2060235" y="5002707"/>
                  <a:pt x="2045123" y="4564685"/>
                  <a:pt x="1823229" y="4337913"/>
                </a:cubicBezTo>
                <a:cubicBezTo>
                  <a:pt x="1725693" y="4218431"/>
                  <a:pt x="1020995" y="4625644"/>
                  <a:pt x="718633" y="4411066"/>
                </a:cubicBezTo>
                <a:cubicBezTo>
                  <a:pt x="396764" y="4162349"/>
                  <a:pt x="652797" y="3833165"/>
                  <a:pt x="579645" y="3745382"/>
                </a:cubicBezTo>
                <a:cubicBezTo>
                  <a:pt x="521123" y="3696614"/>
                  <a:pt x="418023" y="3646108"/>
                  <a:pt x="404080" y="3599078"/>
                </a:cubicBezTo>
                <a:cubicBezTo>
                  <a:pt x="384935" y="3557625"/>
                  <a:pt x="411057" y="3507120"/>
                  <a:pt x="441706" y="3470193"/>
                </a:cubicBezTo>
                <a:lnTo>
                  <a:pt x="341032" y="3362205"/>
                </a:lnTo>
                <a:cubicBezTo>
                  <a:pt x="298566" y="3284755"/>
                  <a:pt x="414533" y="3157511"/>
                  <a:pt x="444494" y="3057428"/>
                </a:cubicBezTo>
                <a:cubicBezTo>
                  <a:pt x="297369" y="2977878"/>
                  <a:pt x="59710" y="2939068"/>
                  <a:pt x="3120" y="2818778"/>
                </a:cubicBezTo>
                <a:cubicBezTo>
                  <a:pt x="-45323" y="2691462"/>
                  <a:pt x="485658" y="2374024"/>
                  <a:pt x="550384" y="1975104"/>
                </a:cubicBezTo>
                <a:cubicBezTo>
                  <a:pt x="500143" y="266534"/>
                  <a:pt x="1916564" y="11046"/>
                  <a:pt x="2518173" y="0"/>
                </a:cubicBezTo>
                <a:cubicBezTo>
                  <a:pt x="3500739" y="-24"/>
                  <a:pt x="5080836" y="647274"/>
                  <a:pt x="4596740" y="2543951"/>
                </a:cubicBezTo>
                <a:cubicBezTo>
                  <a:pt x="4410360" y="3037075"/>
                  <a:pt x="3846020" y="3622783"/>
                  <a:pt x="3915376" y="3928262"/>
                </a:cubicBezTo>
                <a:cubicBezTo>
                  <a:pt x="3986452" y="4327448"/>
                  <a:pt x="4230590" y="4955448"/>
                  <a:pt x="4337880" y="5313893"/>
                </a:cubicBezTo>
                <a:lnTo>
                  <a:pt x="8171655" y="5319689"/>
                </a:lnTo>
              </a:path>
            </a:pathLst>
          </a:cu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AAAE24-D175-4BB7-AAC6-9B93FB166865}"/>
              </a:ext>
            </a:extLst>
          </p:cNvPr>
          <p:cNvGrpSpPr/>
          <p:nvPr/>
        </p:nvGrpSpPr>
        <p:grpSpPr>
          <a:xfrm>
            <a:off x="2109394" y="2000245"/>
            <a:ext cx="811469" cy="1500829"/>
            <a:chOff x="1599810" y="2276872"/>
            <a:chExt cx="811469" cy="1500828"/>
          </a:xfrm>
          <a:solidFill>
            <a:schemeClr val="accent2"/>
          </a:solidFill>
        </p:grpSpPr>
        <p:sp>
          <p:nvSpPr>
            <p:cNvPr id="7" name="Block Arc 37">
              <a:extLst>
                <a:ext uri="{FF2B5EF4-FFF2-40B4-BE49-F238E27FC236}">
                  <a16:creationId xmlns:a16="http://schemas.microsoft.com/office/drawing/2014/main" id="{19E6DB50-662E-489B-B6EF-CB2AA84629DF}"/>
                </a:ext>
              </a:extLst>
            </p:cNvPr>
            <p:cNvSpPr/>
            <p:nvPr/>
          </p:nvSpPr>
          <p:spPr>
            <a:xfrm>
              <a:off x="1599810" y="2276872"/>
              <a:ext cx="811469" cy="1058995"/>
            </a:xfrm>
            <a:custGeom>
              <a:avLst/>
              <a:gdLst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5961 w 1128574"/>
                <a:gd name="connsiteY9" fmla="*/ 1347236 h 1471472"/>
                <a:gd name="connsiteX10" fmla="*/ 292410 w 1128574"/>
                <a:gd name="connsiteY10" fmla="*/ 1329645 h 1471472"/>
                <a:gd name="connsiteX11" fmla="*/ 300331 w 1128574"/>
                <a:gd name="connsiteY11" fmla="*/ 1290412 h 1471472"/>
                <a:gd name="connsiteX12" fmla="*/ 657787 w 1128574"/>
                <a:gd name="connsiteY12" fmla="*/ 834864 h 1471472"/>
                <a:gd name="connsiteX13" fmla="*/ 656254 w 1128574"/>
                <a:gd name="connsiteY13" fmla="*/ 830430 h 1471472"/>
                <a:gd name="connsiteX14" fmla="*/ 838945 w 1128574"/>
                <a:gd name="connsiteY14" fmla="*/ 502307 h 1471472"/>
                <a:gd name="connsiteX15" fmla="*/ 533067 w 1128574"/>
                <a:gd name="connsiteY15" fmla="*/ 284409 h 1471472"/>
                <a:gd name="connsiteX16" fmla="*/ 282643 w 1128574"/>
                <a:gd name="connsiteY16" fmla="*/ 564282 h 1471472"/>
                <a:gd name="connsiteX17" fmla="*/ 279666 w 1128574"/>
                <a:gd name="connsiteY17" fmla="*/ 564282 h 1471472"/>
                <a:gd name="connsiteX18" fmla="*/ 280029 w 1128574"/>
                <a:gd name="connsiteY18" fmla="*/ 567621 h 1471472"/>
                <a:gd name="connsiteX19" fmla="*/ 140015 w 1128574"/>
                <a:gd name="connsiteY19" fmla="*/ 697359 h 1471472"/>
                <a:gd name="connsiteX20" fmla="*/ 0 w 1128574"/>
                <a:gd name="connsiteY20" fmla="*/ 567621 h 1471472"/>
                <a:gd name="connsiteX21" fmla="*/ 363 w 1128574"/>
                <a:gd name="connsiteY21" fmla="*/ 564281 h 1471472"/>
                <a:gd name="connsiteX22" fmla="*/ 1 w 1128574"/>
                <a:gd name="connsiteY22" fmla="*/ 564281 h 1471472"/>
                <a:gd name="connsiteX23" fmla="*/ 501773 w 1128574"/>
                <a:gd name="connsiteY23" fmla="*/ 3505 h 1471472"/>
                <a:gd name="connsiteX24" fmla="*/ 555039 w 1128574"/>
                <a:gd name="connsiteY24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2410 w 1128574"/>
                <a:gd name="connsiteY9" fmla="*/ 1329645 h 1471472"/>
                <a:gd name="connsiteX10" fmla="*/ 300331 w 1128574"/>
                <a:gd name="connsiteY10" fmla="*/ 1290412 h 1471472"/>
                <a:gd name="connsiteX11" fmla="*/ 657787 w 1128574"/>
                <a:gd name="connsiteY11" fmla="*/ 834864 h 1471472"/>
                <a:gd name="connsiteX12" fmla="*/ 656254 w 1128574"/>
                <a:gd name="connsiteY12" fmla="*/ 830430 h 1471472"/>
                <a:gd name="connsiteX13" fmla="*/ 838945 w 1128574"/>
                <a:gd name="connsiteY13" fmla="*/ 502307 h 1471472"/>
                <a:gd name="connsiteX14" fmla="*/ 533067 w 1128574"/>
                <a:gd name="connsiteY14" fmla="*/ 284409 h 1471472"/>
                <a:gd name="connsiteX15" fmla="*/ 282643 w 1128574"/>
                <a:gd name="connsiteY15" fmla="*/ 564282 h 1471472"/>
                <a:gd name="connsiteX16" fmla="*/ 279666 w 1128574"/>
                <a:gd name="connsiteY16" fmla="*/ 564282 h 1471472"/>
                <a:gd name="connsiteX17" fmla="*/ 280029 w 1128574"/>
                <a:gd name="connsiteY17" fmla="*/ 567621 h 1471472"/>
                <a:gd name="connsiteX18" fmla="*/ 140015 w 1128574"/>
                <a:gd name="connsiteY18" fmla="*/ 697359 h 1471472"/>
                <a:gd name="connsiteX19" fmla="*/ 0 w 1128574"/>
                <a:gd name="connsiteY19" fmla="*/ 567621 h 1471472"/>
                <a:gd name="connsiteX20" fmla="*/ 363 w 1128574"/>
                <a:gd name="connsiteY20" fmla="*/ 564281 h 1471472"/>
                <a:gd name="connsiteX21" fmla="*/ 1 w 1128574"/>
                <a:gd name="connsiteY21" fmla="*/ 564281 h 1471472"/>
                <a:gd name="connsiteX22" fmla="*/ 501773 w 1128574"/>
                <a:gd name="connsiteY22" fmla="*/ 3505 h 1471472"/>
                <a:gd name="connsiteX23" fmla="*/ 555039 w 1128574"/>
                <a:gd name="connsiteY23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300331 w 1128574"/>
                <a:gd name="connsiteY9" fmla="*/ 1290412 h 1471472"/>
                <a:gd name="connsiteX10" fmla="*/ 657787 w 1128574"/>
                <a:gd name="connsiteY10" fmla="*/ 834864 h 1471472"/>
                <a:gd name="connsiteX11" fmla="*/ 656254 w 1128574"/>
                <a:gd name="connsiteY11" fmla="*/ 830430 h 1471472"/>
                <a:gd name="connsiteX12" fmla="*/ 838945 w 1128574"/>
                <a:gd name="connsiteY12" fmla="*/ 502307 h 1471472"/>
                <a:gd name="connsiteX13" fmla="*/ 533067 w 1128574"/>
                <a:gd name="connsiteY13" fmla="*/ 284409 h 1471472"/>
                <a:gd name="connsiteX14" fmla="*/ 282643 w 1128574"/>
                <a:gd name="connsiteY14" fmla="*/ 564282 h 1471472"/>
                <a:gd name="connsiteX15" fmla="*/ 279666 w 1128574"/>
                <a:gd name="connsiteY15" fmla="*/ 564282 h 1471472"/>
                <a:gd name="connsiteX16" fmla="*/ 280029 w 1128574"/>
                <a:gd name="connsiteY16" fmla="*/ 567621 h 1471472"/>
                <a:gd name="connsiteX17" fmla="*/ 140015 w 1128574"/>
                <a:gd name="connsiteY17" fmla="*/ 697359 h 1471472"/>
                <a:gd name="connsiteX18" fmla="*/ 0 w 1128574"/>
                <a:gd name="connsiteY18" fmla="*/ 567621 h 1471472"/>
                <a:gd name="connsiteX19" fmla="*/ 363 w 1128574"/>
                <a:gd name="connsiteY19" fmla="*/ 564281 h 1471472"/>
                <a:gd name="connsiteX20" fmla="*/ 1 w 1128574"/>
                <a:gd name="connsiteY20" fmla="*/ 564281 h 1471472"/>
                <a:gd name="connsiteX21" fmla="*/ 501773 w 1128574"/>
                <a:gd name="connsiteY21" fmla="*/ 3505 h 1471472"/>
                <a:gd name="connsiteX22" fmla="*/ 555039 w 1128574"/>
                <a:gd name="connsiteY22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300331 w 1128574"/>
                <a:gd name="connsiteY8" fmla="*/ 1290412 h 1471472"/>
                <a:gd name="connsiteX9" fmla="*/ 657787 w 1128574"/>
                <a:gd name="connsiteY9" fmla="*/ 834864 h 1471472"/>
                <a:gd name="connsiteX10" fmla="*/ 656254 w 1128574"/>
                <a:gd name="connsiteY10" fmla="*/ 830430 h 1471472"/>
                <a:gd name="connsiteX11" fmla="*/ 838945 w 1128574"/>
                <a:gd name="connsiteY11" fmla="*/ 502307 h 1471472"/>
                <a:gd name="connsiteX12" fmla="*/ 533067 w 1128574"/>
                <a:gd name="connsiteY12" fmla="*/ 284409 h 1471472"/>
                <a:gd name="connsiteX13" fmla="*/ 282643 w 1128574"/>
                <a:gd name="connsiteY13" fmla="*/ 564282 h 1471472"/>
                <a:gd name="connsiteX14" fmla="*/ 279666 w 1128574"/>
                <a:gd name="connsiteY14" fmla="*/ 564282 h 1471472"/>
                <a:gd name="connsiteX15" fmla="*/ 280029 w 1128574"/>
                <a:gd name="connsiteY15" fmla="*/ 567621 h 1471472"/>
                <a:gd name="connsiteX16" fmla="*/ 140015 w 1128574"/>
                <a:gd name="connsiteY16" fmla="*/ 697359 h 1471472"/>
                <a:gd name="connsiteX17" fmla="*/ 0 w 1128574"/>
                <a:gd name="connsiteY17" fmla="*/ 567621 h 1471472"/>
                <a:gd name="connsiteX18" fmla="*/ 363 w 1128574"/>
                <a:gd name="connsiteY18" fmla="*/ 564281 h 1471472"/>
                <a:gd name="connsiteX19" fmla="*/ 1 w 1128574"/>
                <a:gd name="connsiteY19" fmla="*/ 564281 h 1471472"/>
                <a:gd name="connsiteX20" fmla="*/ 501773 w 1128574"/>
                <a:gd name="connsiteY20" fmla="*/ 3505 h 1471472"/>
                <a:gd name="connsiteX21" fmla="*/ 555039 w 1128574"/>
                <a:gd name="connsiteY21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74598 w 1128574"/>
                <a:gd name="connsiteY3" fmla="*/ 1360143 h 1471551"/>
                <a:gd name="connsiteX4" fmla="*/ 567462 w 1128574"/>
                <a:gd name="connsiteY4" fmla="*/ 1372368 h 1471551"/>
                <a:gd name="connsiteX5" fmla="*/ 434237 w 1128574"/>
                <a:gd name="connsiteY5" fmla="*/ 1471472 h 1471551"/>
                <a:gd name="connsiteX6" fmla="*/ 298567 w 1128574"/>
                <a:gd name="connsiteY6" fmla="*/ 1360143 h 1471551"/>
                <a:gd name="connsiteX7" fmla="*/ 300331 w 1128574"/>
                <a:gd name="connsiteY7" fmla="*/ 1290412 h 1471551"/>
                <a:gd name="connsiteX8" fmla="*/ 657787 w 1128574"/>
                <a:gd name="connsiteY8" fmla="*/ 834864 h 1471551"/>
                <a:gd name="connsiteX9" fmla="*/ 656254 w 1128574"/>
                <a:gd name="connsiteY9" fmla="*/ 830430 h 1471551"/>
                <a:gd name="connsiteX10" fmla="*/ 838945 w 1128574"/>
                <a:gd name="connsiteY10" fmla="*/ 502307 h 1471551"/>
                <a:gd name="connsiteX11" fmla="*/ 533067 w 1128574"/>
                <a:gd name="connsiteY11" fmla="*/ 284409 h 1471551"/>
                <a:gd name="connsiteX12" fmla="*/ 282643 w 1128574"/>
                <a:gd name="connsiteY12" fmla="*/ 564282 h 1471551"/>
                <a:gd name="connsiteX13" fmla="*/ 279666 w 1128574"/>
                <a:gd name="connsiteY13" fmla="*/ 564282 h 1471551"/>
                <a:gd name="connsiteX14" fmla="*/ 280029 w 1128574"/>
                <a:gd name="connsiteY14" fmla="*/ 567621 h 1471551"/>
                <a:gd name="connsiteX15" fmla="*/ 140015 w 1128574"/>
                <a:gd name="connsiteY15" fmla="*/ 697359 h 1471551"/>
                <a:gd name="connsiteX16" fmla="*/ 0 w 1128574"/>
                <a:gd name="connsiteY16" fmla="*/ 567621 h 1471551"/>
                <a:gd name="connsiteX17" fmla="*/ 363 w 1128574"/>
                <a:gd name="connsiteY17" fmla="*/ 564281 h 1471551"/>
                <a:gd name="connsiteX18" fmla="*/ 1 w 1128574"/>
                <a:gd name="connsiteY18" fmla="*/ 564281 h 1471551"/>
                <a:gd name="connsiteX19" fmla="*/ 501773 w 1128574"/>
                <a:gd name="connsiteY19" fmla="*/ 3505 h 1471551"/>
                <a:gd name="connsiteX20" fmla="*/ 555039 w 1128574"/>
                <a:gd name="connsiteY20" fmla="*/ 83 h 1471551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67462 w 1128574"/>
                <a:gd name="connsiteY3" fmla="*/ 1372368 h 1471551"/>
                <a:gd name="connsiteX4" fmla="*/ 434237 w 1128574"/>
                <a:gd name="connsiteY4" fmla="*/ 1471472 h 1471551"/>
                <a:gd name="connsiteX5" fmla="*/ 298567 w 1128574"/>
                <a:gd name="connsiteY5" fmla="*/ 1360143 h 1471551"/>
                <a:gd name="connsiteX6" fmla="*/ 300331 w 1128574"/>
                <a:gd name="connsiteY6" fmla="*/ 1290412 h 1471551"/>
                <a:gd name="connsiteX7" fmla="*/ 657787 w 1128574"/>
                <a:gd name="connsiteY7" fmla="*/ 834864 h 1471551"/>
                <a:gd name="connsiteX8" fmla="*/ 656254 w 1128574"/>
                <a:gd name="connsiteY8" fmla="*/ 830430 h 1471551"/>
                <a:gd name="connsiteX9" fmla="*/ 838945 w 1128574"/>
                <a:gd name="connsiteY9" fmla="*/ 502307 h 1471551"/>
                <a:gd name="connsiteX10" fmla="*/ 533067 w 1128574"/>
                <a:gd name="connsiteY10" fmla="*/ 284409 h 1471551"/>
                <a:gd name="connsiteX11" fmla="*/ 282643 w 1128574"/>
                <a:gd name="connsiteY11" fmla="*/ 564282 h 1471551"/>
                <a:gd name="connsiteX12" fmla="*/ 279666 w 1128574"/>
                <a:gd name="connsiteY12" fmla="*/ 564282 h 1471551"/>
                <a:gd name="connsiteX13" fmla="*/ 280029 w 1128574"/>
                <a:gd name="connsiteY13" fmla="*/ 567621 h 1471551"/>
                <a:gd name="connsiteX14" fmla="*/ 140015 w 1128574"/>
                <a:gd name="connsiteY14" fmla="*/ 697359 h 1471551"/>
                <a:gd name="connsiteX15" fmla="*/ 0 w 1128574"/>
                <a:gd name="connsiteY15" fmla="*/ 567621 h 1471551"/>
                <a:gd name="connsiteX16" fmla="*/ 363 w 1128574"/>
                <a:gd name="connsiteY16" fmla="*/ 564281 h 1471551"/>
                <a:gd name="connsiteX17" fmla="*/ 1 w 1128574"/>
                <a:gd name="connsiteY17" fmla="*/ 564281 h 1471551"/>
                <a:gd name="connsiteX18" fmla="*/ 501773 w 1128574"/>
                <a:gd name="connsiteY18" fmla="*/ 3505 h 1471551"/>
                <a:gd name="connsiteX19" fmla="*/ 555039 w 1128574"/>
                <a:gd name="connsiteY19" fmla="*/ 83 h 1471551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7787 w 1128574"/>
                <a:gd name="connsiteY7" fmla="*/ 834864 h 1471576"/>
                <a:gd name="connsiteX8" fmla="*/ 656254 w 1128574"/>
                <a:gd name="connsiteY8" fmla="*/ 830430 h 1471576"/>
                <a:gd name="connsiteX9" fmla="*/ 838945 w 1128574"/>
                <a:gd name="connsiteY9" fmla="*/ 502307 h 1471576"/>
                <a:gd name="connsiteX10" fmla="*/ 533067 w 1128574"/>
                <a:gd name="connsiteY10" fmla="*/ 284409 h 1471576"/>
                <a:gd name="connsiteX11" fmla="*/ 282643 w 1128574"/>
                <a:gd name="connsiteY11" fmla="*/ 564282 h 1471576"/>
                <a:gd name="connsiteX12" fmla="*/ 279666 w 1128574"/>
                <a:gd name="connsiteY12" fmla="*/ 564282 h 1471576"/>
                <a:gd name="connsiteX13" fmla="*/ 280029 w 1128574"/>
                <a:gd name="connsiteY13" fmla="*/ 567621 h 1471576"/>
                <a:gd name="connsiteX14" fmla="*/ 140015 w 1128574"/>
                <a:gd name="connsiteY14" fmla="*/ 697359 h 1471576"/>
                <a:gd name="connsiteX15" fmla="*/ 0 w 1128574"/>
                <a:gd name="connsiteY15" fmla="*/ 567621 h 1471576"/>
                <a:gd name="connsiteX16" fmla="*/ 363 w 1128574"/>
                <a:gd name="connsiteY16" fmla="*/ 564281 h 1471576"/>
                <a:gd name="connsiteX17" fmla="*/ 1 w 1128574"/>
                <a:gd name="connsiteY17" fmla="*/ 564281 h 1471576"/>
                <a:gd name="connsiteX18" fmla="*/ 501773 w 1128574"/>
                <a:gd name="connsiteY18" fmla="*/ 3505 h 1471576"/>
                <a:gd name="connsiteX19" fmla="*/ 555039 w 1128574"/>
                <a:gd name="connsiteY19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7615"/>
                <a:gd name="connsiteY0" fmla="*/ 83 h 1471576"/>
                <a:gd name="connsiteX1" fmla="*/ 1114657 w 1127615"/>
                <a:gd name="connsiteY1" fmla="*/ 440104 h 1471576"/>
                <a:gd name="connsiteX2" fmla="*/ 772429 w 1127615"/>
                <a:gd name="connsiteY2" fmla="*/ 1088053 h 1471576"/>
                <a:gd name="connsiteX3" fmla="*/ 567462 w 1127615"/>
                <a:gd name="connsiteY3" fmla="*/ 1372368 h 1471576"/>
                <a:gd name="connsiteX4" fmla="*/ 434237 w 1127615"/>
                <a:gd name="connsiteY4" fmla="*/ 1471472 h 1471576"/>
                <a:gd name="connsiteX5" fmla="*/ 298567 w 1127615"/>
                <a:gd name="connsiteY5" fmla="*/ 1360143 h 1471576"/>
                <a:gd name="connsiteX6" fmla="*/ 300331 w 1127615"/>
                <a:gd name="connsiteY6" fmla="*/ 1290412 h 1471576"/>
                <a:gd name="connsiteX7" fmla="*/ 656254 w 1127615"/>
                <a:gd name="connsiteY7" fmla="*/ 830430 h 1471576"/>
                <a:gd name="connsiteX8" fmla="*/ 838945 w 1127615"/>
                <a:gd name="connsiteY8" fmla="*/ 502307 h 1471576"/>
                <a:gd name="connsiteX9" fmla="*/ 533067 w 1127615"/>
                <a:gd name="connsiteY9" fmla="*/ 284409 h 1471576"/>
                <a:gd name="connsiteX10" fmla="*/ 282643 w 1127615"/>
                <a:gd name="connsiteY10" fmla="*/ 564282 h 1471576"/>
                <a:gd name="connsiteX11" fmla="*/ 279666 w 1127615"/>
                <a:gd name="connsiteY11" fmla="*/ 564282 h 1471576"/>
                <a:gd name="connsiteX12" fmla="*/ 280029 w 1127615"/>
                <a:gd name="connsiteY12" fmla="*/ 567621 h 1471576"/>
                <a:gd name="connsiteX13" fmla="*/ 140015 w 1127615"/>
                <a:gd name="connsiteY13" fmla="*/ 697359 h 1471576"/>
                <a:gd name="connsiteX14" fmla="*/ 0 w 1127615"/>
                <a:gd name="connsiteY14" fmla="*/ 567621 h 1471576"/>
                <a:gd name="connsiteX15" fmla="*/ 363 w 1127615"/>
                <a:gd name="connsiteY15" fmla="*/ 564281 h 1471576"/>
                <a:gd name="connsiteX16" fmla="*/ 1 w 1127615"/>
                <a:gd name="connsiteY16" fmla="*/ 564281 h 1471576"/>
                <a:gd name="connsiteX17" fmla="*/ 501773 w 1127615"/>
                <a:gd name="connsiteY17" fmla="*/ 3505 h 1471576"/>
                <a:gd name="connsiteX18" fmla="*/ 555039 w 1127615"/>
                <a:gd name="connsiteY18" fmla="*/ 83 h 14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7615" h="1471576">
                  <a:moveTo>
                    <a:pt x="555039" y="83"/>
                  </a:moveTo>
                  <a:cubicBezTo>
                    <a:pt x="819662" y="-4458"/>
                    <a:pt x="1055349" y="177228"/>
                    <a:pt x="1114657" y="440104"/>
                  </a:cubicBezTo>
                  <a:cubicBezTo>
                    <a:pt x="1176026" y="712121"/>
                    <a:pt x="1012387" y="928036"/>
                    <a:pt x="772429" y="1088053"/>
                  </a:cubicBezTo>
                  <a:cubicBezTo>
                    <a:pt x="669004" y="1165193"/>
                    <a:pt x="628716" y="1262011"/>
                    <a:pt x="567462" y="1372368"/>
                  </a:cubicBezTo>
                  <a:cubicBezTo>
                    <a:pt x="530657" y="1446051"/>
                    <a:pt x="479053" y="1473509"/>
                    <a:pt x="434237" y="1471472"/>
                  </a:cubicBezTo>
                  <a:cubicBezTo>
                    <a:pt x="389421" y="1469435"/>
                    <a:pt x="310014" y="1424120"/>
                    <a:pt x="298567" y="1360143"/>
                  </a:cubicBezTo>
                  <a:lnTo>
                    <a:pt x="300331" y="1290412"/>
                  </a:lnTo>
                  <a:cubicBezTo>
                    <a:pt x="335496" y="1172787"/>
                    <a:pt x="473578" y="1003344"/>
                    <a:pt x="656254" y="830430"/>
                  </a:cubicBezTo>
                  <a:cubicBezTo>
                    <a:pt x="746023" y="699079"/>
                    <a:pt x="870517" y="642249"/>
                    <a:pt x="838945" y="502307"/>
                  </a:cubicBezTo>
                  <a:cubicBezTo>
                    <a:pt x="807373" y="362364"/>
                    <a:pt x="675644" y="268526"/>
                    <a:pt x="533067" y="284409"/>
                  </a:cubicBezTo>
                  <a:cubicBezTo>
                    <a:pt x="390490" y="300293"/>
                    <a:pt x="282643" y="420822"/>
                    <a:pt x="282643" y="564282"/>
                  </a:cubicBezTo>
                  <a:lnTo>
                    <a:pt x="279666" y="564282"/>
                  </a:lnTo>
                  <a:cubicBezTo>
                    <a:pt x="280014" y="565385"/>
                    <a:pt x="280029" y="566502"/>
                    <a:pt x="280029" y="567621"/>
                  </a:cubicBezTo>
                  <a:cubicBezTo>
                    <a:pt x="280029" y="639273"/>
                    <a:pt x="217342" y="697359"/>
                    <a:pt x="140015" y="697359"/>
                  </a:cubicBezTo>
                  <a:cubicBezTo>
                    <a:pt x="62687" y="697359"/>
                    <a:pt x="0" y="639273"/>
                    <a:pt x="0" y="567621"/>
                  </a:cubicBezTo>
                  <a:lnTo>
                    <a:pt x="363" y="564281"/>
                  </a:lnTo>
                  <a:lnTo>
                    <a:pt x="1" y="564281"/>
                  </a:lnTo>
                  <a:cubicBezTo>
                    <a:pt x="1" y="276833"/>
                    <a:pt x="216092" y="35331"/>
                    <a:pt x="501773" y="3505"/>
                  </a:cubicBezTo>
                  <a:cubicBezTo>
                    <a:pt x="519628" y="1516"/>
                    <a:pt x="537398" y="386"/>
                    <a:pt x="555039" y="8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24A9C2-C16C-4D58-AF08-8D04AA7A4FB2}"/>
                </a:ext>
              </a:extLst>
            </p:cNvPr>
            <p:cNvSpPr/>
            <p:nvPr/>
          </p:nvSpPr>
          <p:spPr>
            <a:xfrm>
              <a:off x="1762088" y="3471801"/>
              <a:ext cx="305899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73303-2CAB-4975-A473-81CAAEB37D0F}"/>
              </a:ext>
            </a:extLst>
          </p:cNvPr>
          <p:cNvGrpSpPr/>
          <p:nvPr/>
        </p:nvGrpSpPr>
        <p:grpSpPr>
          <a:xfrm>
            <a:off x="5564414" y="1932871"/>
            <a:ext cx="350597" cy="1572101"/>
            <a:chOff x="7308304" y="2483962"/>
            <a:chExt cx="350596" cy="1572100"/>
          </a:xfrm>
          <a:solidFill>
            <a:schemeClr val="accent3"/>
          </a:solidFill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E4A89451-9AAA-451A-8262-9D88F84D13BB}"/>
                </a:ext>
              </a:extLst>
            </p:cNvPr>
            <p:cNvSpPr/>
            <p:nvPr/>
          </p:nvSpPr>
          <p:spPr>
            <a:xfrm rot="10800000">
              <a:off x="7308304" y="2636912"/>
              <a:ext cx="350596" cy="987838"/>
            </a:xfrm>
            <a:prstGeom prst="trapezoid">
              <a:avLst>
                <a:gd name="adj" fmla="val 19502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9585E6-D0AC-4486-BF53-CA02C917B7AE}"/>
                </a:ext>
              </a:extLst>
            </p:cNvPr>
            <p:cNvSpPr/>
            <p:nvPr/>
          </p:nvSpPr>
          <p:spPr>
            <a:xfrm>
              <a:off x="7309104" y="2483962"/>
              <a:ext cx="349796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753974A-8C7A-46D4-BC53-295497262D13}"/>
                </a:ext>
              </a:extLst>
            </p:cNvPr>
            <p:cNvSpPr/>
            <p:nvPr/>
          </p:nvSpPr>
          <p:spPr>
            <a:xfrm>
              <a:off x="7330652" y="3750163"/>
              <a:ext cx="305899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FA2A01-4130-4586-ADDB-764AED36F9F9}"/>
              </a:ext>
            </a:extLst>
          </p:cNvPr>
          <p:cNvGrpSpPr/>
          <p:nvPr/>
        </p:nvGrpSpPr>
        <p:grpSpPr>
          <a:xfrm>
            <a:off x="8480784" y="1932873"/>
            <a:ext cx="1305367" cy="1645546"/>
            <a:chOff x="6804248" y="2144238"/>
            <a:chExt cx="1305367" cy="1645545"/>
          </a:xfrm>
        </p:grpSpPr>
        <p:sp>
          <p:nvSpPr>
            <p:cNvPr id="14" name="Oval 1">
              <a:extLst>
                <a:ext uri="{FF2B5EF4-FFF2-40B4-BE49-F238E27FC236}">
                  <a16:creationId xmlns:a16="http://schemas.microsoft.com/office/drawing/2014/main" id="{962716F6-285B-478C-97FA-E52AB95F5EA8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">
              <a:extLst>
                <a:ext uri="{FF2B5EF4-FFF2-40B4-BE49-F238E27FC236}">
                  <a16:creationId xmlns:a16="http://schemas.microsoft.com/office/drawing/2014/main" id="{5539CF6E-5DDE-493C-AE63-BA8347BC162A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1">
              <a:extLst>
                <a:ext uri="{FF2B5EF4-FFF2-40B4-BE49-F238E27FC236}">
                  <a16:creationId xmlns:a16="http://schemas.microsoft.com/office/drawing/2014/main" id="{119D366F-9654-4CF3-95F1-B08B3E0FBA6D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43E30F8B-A52F-42C5-81E1-520C74EAD8FA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id="{C1A5FC01-946A-43E8-8235-BF60A925ACE1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E71E1DBA-EF7C-49E0-AF72-1356C7828C9A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">
              <a:extLst>
                <a:ext uri="{FF2B5EF4-FFF2-40B4-BE49-F238E27FC236}">
                  <a16:creationId xmlns:a16="http://schemas.microsoft.com/office/drawing/2014/main" id="{6DFDF3DA-F0EF-4E0F-A429-BA6D17F20D29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F414601-6FFB-4DBA-A656-14F5FCC070F0}"/>
              </a:ext>
            </a:extLst>
          </p:cNvPr>
          <p:cNvSpPr/>
          <p:nvPr/>
        </p:nvSpPr>
        <p:spPr>
          <a:xfrm>
            <a:off x="2405094" y="3949315"/>
            <a:ext cx="634245" cy="6342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05D6DF-4BEC-4D8E-9D8E-012A770501B2}"/>
              </a:ext>
            </a:extLst>
          </p:cNvPr>
          <p:cNvSpPr/>
          <p:nvPr/>
        </p:nvSpPr>
        <p:spPr>
          <a:xfrm>
            <a:off x="5770992" y="3935171"/>
            <a:ext cx="634245" cy="63424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E384D0-7704-4F66-BD81-0A7E2ED0185E}"/>
              </a:ext>
            </a:extLst>
          </p:cNvPr>
          <p:cNvSpPr/>
          <p:nvPr/>
        </p:nvSpPr>
        <p:spPr>
          <a:xfrm>
            <a:off x="9119766" y="3994451"/>
            <a:ext cx="634245" cy="63424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Trapezoid 24">
            <a:extLst>
              <a:ext uri="{FF2B5EF4-FFF2-40B4-BE49-F238E27FC236}">
                <a16:creationId xmlns:a16="http://schemas.microsoft.com/office/drawing/2014/main" id="{88093ACB-B747-41FD-829B-42E161DEACB7}"/>
              </a:ext>
            </a:extLst>
          </p:cNvPr>
          <p:cNvSpPr>
            <a:spLocks noChangeAspect="1"/>
          </p:cNvSpPr>
          <p:nvPr/>
        </p:nvSpPr>
        <p:spPr>
          <a:xfrm rot="8369018">
            <a:off x="9211950" y="4111701"/>
            <a:ext cx="395018" cy="398781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Round Same Side Corner Rectangle 7">
            <a:extLst>
              <a:ext uri="{FF2B5EF4-FFF2-40B4-BE49-F238E27FC236}">
                <a16:creationId xmlns:a16="http://schemas.microsoft.com/office/drawing/2014/main" id="{88B44871-546B-4033-B95D-3B6B2C85745D}"/>
              </a:ext>
            </a:extLst>
          </p:cNvPr>
          <p:cNvSpPr>
            <a:spLocks noChangeAspect="1"/>
          </p:cNvSpPr>
          <p:nvPr/>
        </p:nvSpPr>
        <p:spPr>
          <a:xfrm rot="10800000">
            <a:off x="2532558" y="4098526"/>
            <a:ext cx="379318" cy="398781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ounded Rectangle 1">
            <a:extLst>
              <a:ext uri="{FF2B5EF4-FFF2-40B4-BE49-F238E27FC236}">
                <a16:creationId xmlns:a16="http://schemas.microsoft.com/office/drawing/2014/main" id="{8F71FC51-07CA-4A2D-9442-34AF8B3DD0CC}"/>
              </a:ext>
            </a:extLst>
          </p:cNvPr>
          <p:cNvSpPr/>
          <p:nvPr/>
        </p:nvSpPr>
        <p:spPr>
          <a:xfrm>
            <a:off x="5932720" y="4082437"/>
            <a:ext cx="310789" cy="367997"/>
          </a:xfrm>
          <a:custGeom>
            <a:avLst/>
            <a:gdLst/>
            <a:ahLst/>
            <a:cxnLst/>
            <a:rect l="l" t="t" r="r" b="b"/>
            <a:pathLst>
              <a:path w="3330520" h="3943576">
                <a:moveTo>
                  <a:pt x="91343" y="3355066"/>
                </a:moveTo>
                <a:lnTo>
                  <a:pt x="476428" y="3355066"/>
                </a:lnTo>
                <a:cubicBezTo>
                  <a:pt x="526871" y="3355066"/>
                  <a:pt x="567771" y="3405814"/>
                  <a:pt x="567771" y="3468422"/>
                </a:cubicBezTo>
                <a:cubicBezTo>
                  <a:pt x="567771" y="3531030"/>
                  <a:pt x="526871" y="3581777"/>
                  <a:pt x="476428" y="3581777"/>
                </a:cubicBezTo>
                <a:lnTo>
                  <a:pt x="91343" y="3581777"/>
                </a:lnTo>
                <a:cubicBezTo>
                  <a:pt x="40900" y="3581777"/>
                  <a:pt x="0" y="3531030"/>
                  <a:pt x="0" y="3468422"/>
                </a:cubicBezTo>
                <a:cubicBezTo>
                  <a:pt x="0" y="3405814"/>
                  <a:pt x="40900" y="3355066"/>
                  <a:pt x="91343" y="3355066"/>
                </a:cubicBezTo>
                <a:close/>
                <a:moveTo>
                  <a:pt x="91343" y="2927098"/>
                </a:moveTo>
                <a:lnTo>
                  <a:pt x="476428" y="2927098"/>
                </a:lnTo>
                <a:cubicBezTo>
                  <a:pt x="526871" y="2927098"/>
                  <a:pt x="567771" y="2977846"/>
                  <a:pt x="567771" y="3040454"/>
                </a:cubicBezTo>
                <a:cubicBezTo>
                  <a:pt x="567771" y="3103062"/>
                  <a:pt x="526871" y="3153809"/>
                  <a:pt x="476428" y="3153809"/>
                </a:cubicBezTo>
                <a:lnTo>
                  <a:pt x="91343" y="3153809"/>
                </a:lnTo>
                <a:cubicBezTo>
                  <a:pt x="40900" y="3153809"/>
                  <a:pt x="0" y="3103062"/>
                  <a:pt x="0" y="3040454"/>
                </a:cubicBezTo>
                <a:cubicBezTo>
                  <a:pt x="0" y="2977846"/>
                  <a:pt x="40900" y="2927098"/>
                  <a:pt x="91343" y="2927098"/>
                </a:cubicBezTo>
                <a:close/>
                <a:moveTo>
                  <a:pt x="91343" y="2499128"/>
                </a:moveTo>
                <a:lnTo>
                  <a:pt x="476428" y="2499128"/>
                </a:lnTo>
                <a:cubicBezTo>
                  <a:pt x="526871" y="2499128"/>
                  <a:pt x="567771" y="2549876"/>
                  <a:pt x="567771" y="2612484"/>
                </a:cubicBezTo>
                <a:cubicBezTo>
                  <a:pt x="567771" y="2675092"/>
                  <a:pt x="526871" y="2725839"/>
                  <a:pt x="476428" y="2725839"/>
                </a:cubicBezTo>
                <a:lnTo>
                  <a:pt x="91343" y="2725839"/>
                </a:lnTo>
                <a:cubicBezTo>
                  <a:pt x="40900" y="2725839"/>
                  <a:pt x="0" y="2675092"/>
                  <a:pt x="0" y="2612484"/>
                </a:cubicBezTo>
                <a:cubicBezTo>
                  <a:pt x="0" y="2549876"/>
                  <a:pt x="40900" y="2499128"/>
                  <a:pt x="91343" y="2499128"/>
                </a:cubicBezTo>
                <a:close/>
                <a:moveTo>
                  <a:pt x="91343" y="2071158"/>
                </a:moveTo>
                <a:lnTo>
                  <a:pt x="476428" y="2071158"/>
                </a:lnTo>
                <a:cubicBezTo>
                  <a:pt x="526871" y="2071158"/>
                  <a:pt x="567771" y="2121906"/>
                  <a:pt x="567771" y="2184514"/>
                </a:cubicBezTo>
                <a:cubicBezTo>
                  <a:pt x="567771" y="2247122"/>
                  <a:pt x="526871" y="2297869"/>
                  <a:pt x="476428" y="2297869"/>
                </a:cubicBezTo>
                <a:lnTo>
                  <a:pt x="91343" y="2297869"/>
                </a:lnTo>
                <a:cubicBezTo>
                  <a:pt x="40900" y="2297869"/>
                  <a:pt x="0" y="2247122"/>
                  <a:pt x="0" y="2184514"/>
                </a:cubicBezTo>
                <a:cubicBezTo>
                  <a:pt x="0" y="2121906"/>
                  <a:pt x="40900" y="2071158"/>
                  <a:pt x="91343" y="2071158"/>
                </a:cubicBezTo>
                <a:close/>
                <a:moveTo>
                  <a:pt x="2956837" y="1826561"/>
                </a:moveTo>
                <a:cubicBezTo>
                  <a:pt x="3052271" y="1826561"/>
                  <a:pt x="3129635" y="1903925"/>
                  <a:pt x="3129635" y="1999359"/>
                </a:cubicBezTo>
                <a:cubicBezTo>
                  <a:pt x="3129635" y="2094793"/>
                  <a:pt x="3052271" y="2172157"/>
                  <a:pt x="2956837" y="2172157"/>
                </a:cubicBezTo>
                <a:cubicBezTo>
                  <a:pt x="2861403" y="2172157"/>
                  <a:pt x="2784039" y="2094793"/>
                  <a:pt x="2784039" y="1999359"/>
                </a:cubicBezTo>
                <a:cubicBezTo>
                  <a:pt x="2784039" y="1903925"/>
                  <a:pt x="2861403" y="1826561"/>
                  <a:pt x="2956837" y="1826561"/>
                </a:cubicBezTo>
                <a:close/>
                <a:moveTo>
                  <a:pt x="2740566" y="1654736"/>
                </a:moveTo>
                <a:cubicBezTo>
                  <a:pt x="2653631" y="1654736"/>
                  <a:pt x="2583156" y="1725211"/>
                  <a:pt x="2583156" y="1812146"/>
                </a:cubicBezTo>
                <a:lnTo>
                  <a:pt x="2583156" y="2186573"/>
                </a:lnTo>
                <a:cubicBezTo>
                  <a:pt x="2583156" y="2273508"/>
                  <a:pt x="2653631" y="2343983"/>
                  <a:pt x="2740566" y="2343983"/>
                </a:cubicBezTo>
                <a:lnTo>
                  <a:pt x="3330519" y="2343983"/>
                </a:lnTo>
                <a:lnTo>
                  <a:pt x="3330519" y="1654736"/>
                </a:lnTo>
                <a:close/>
                <a:moveTo>
                  <a:pt x="91343" y="1643188"/>
                </a:moveTo>
                <a:lnTo>
                  <a:pt x="476428" y="1643188"/>
                </a:lnTo>
                <a:cubicBezTo>
                  <a:pt x="526871" y="1643188"/>
                  <a:pt x="567771" y="1693936"/>
                  <a:pt x="567771" y="1756544"/>
                </a:cubicBezTo>
                <a:cubicBezTo>
                  <a:pt x="567771" y="1819152"/>
                  <a:pt x="526871" y="1869899"/>
                  <a:pt x="476428" y="1869899"/>
                </a:cubicBezTo>
                <a:lnTo>
                  <a:pt x="91343" y="1869899"/>
                </a:lnTo>
                <a:cubicBezTo>
                  <a:pt x="40900" y="1869899"/>
                  <a:pt x="0" y="1819152"/>
                  <a:pt x="0" y="1756544"/>
                </a:cubicBezTo>
                <a:cubicBezTo>
                  <a:pt x="0" y="1693936"/>
                  <a:pt x="40900" y="1643188"/>
                  <a:pt x="91343" y="1643188"/>
                </a:cubicBezTo>
                <a:close/>
                <a:moveTo>
                  <a:pt x="91343" y="1215218"/>
                </a:moveTo>
                <a:lnTo>
                  <a:pt x="476428" y="1215218"/>
                </a:lnTo>
                <a:cubicBezTo>
                  <a:pt x="526871" y="1215218"/>
                  <a:pt x="567771" y="1265966"/>
                  <a:pt x="567771" y="1328574"/>
                </a:cubicBezTo>
                <a:cubicBezTo>
                  <a:pt x="567771" y="1391182"/>
                  <a:pt x="526871" y="1441929"/>
                  <a:pt x="476428" y="1441929"/>
                </a:cubicBezTo>
                <a:lnTo>
                  <a:pt x="91343" y="1441929"/>
                </a:lnTo>
                <a:cubicBezTo>
                  <a:pt x="40900" y="1441929"/>
                  <a:pt x="0" y="1391182"/>
                  <a:pt x="0" y="1328574"/>
                </a:cubicBezTo>
                <a:cubicBezTo>
                  <a:pt x="0" y="1265966"/>
                  <a:pt x="40900" y="1215218"/>
                  <a:pt x="91343" y="1215218"/>
                </a:cubicBezTo>
                <a:close/>
                <a:moveTo>
                  <a:pt x="91343" y="787248"/>
                </a:moveTo>
                <a:lnTo>
                  <a:pt x="476428" y="787248"/>
                </a:lnTo>
                <a:cubicBezTo>
                  <a:pt x="526871" y="787248"/>
                  <a:pt x="567771" y="837996"/>
                  <a:pt x="567771" y="900604"/>
                </a:cubicBezTo>
                <a:cubicBezTo>
                  <a:pt x="567771" y="963212"/>
                  <a:pt x="526871" y="1013959"/>
                  <a:pt x="476428" y="1013959"/>
                </a:cubicBezTo>
                <a:lnTo>
                  <a:pt x="91343" y="1013959"/>
                </a:lnTo>
                <a:cubicBezTo>
                  <a:pt x="40900" y="1013959"/>
                  <a:pt x="0" y="963212"/>
                  <a:pt x="0" y="900604"/>
                </a:cubicBezTo>
                <a:cubicBezTo>
                  <a:pt x="0" y="837996"/>
                  <a:pt x="40900" y="787248"/>
                  <a:pt x="91343" y="787248"/>
                </a:cubicBezTo>
                <a:close/>
                <a:moveTo>
                  <a:pt x="91343" y="359278"/>
                </a:moveTo>
                <a:lnTo>
                  <a:pt x="476428" y="359278"/>
                </a:lnTo>
                <a:cubicBezTo>
                  <a:pt x="526871" y="359278"/>
                  <a:pt x="567771" y="410026"/>
                  <a:pt x="567771" y="472634"/>
                </a:cubicBezTo>
                <a:cubicBezTo>
                  <a:pt x="567771" y="535241"/>
                  <a:pt x="526871" y="585989"/>
                  <a:pt x="476428" y="585989"/>
                </a:cubicBezTo>
                <a:lnTo>
                  <a:pt x="91343" y="585989"/>
                </a:lnTo>
                <a:cubicBezTo>
                  <a:pt x="40900" y="585989"/>
                  <a:pt x="0" y="535241"/>
                  <a:pt x="0" y="472634"/>
                </a:cubicBezTo>
                <a:cubicBezTo>
                  <a:pt x="0" y="410026"/>
                  <a:pt x="40900" y="359278"/>
                  <a:pt x="91343" y="359278"/>
                </a:cubicBezTo>
                <a:close/>
                <a:moveTo>
                  <a:pt x="750244" y="0"/>
                </a:moveTo>
                <a:lnTo>
                  <a:pt x="2814452" y="0"/>
                </a:lnTo>
                <a:cubicBezTo>
                  <a:pt x="3099468" y="0"/>
                  <a:pt x="3330520" y="231052"/>
                  <a:pt x="3330520" y="516068"/>
                </a:cubicBezTo>
                <a:lnTo>
                  <a:pt x="3330520" y="3427508"/>
                </a:lnTo>
                <a:cubicBezTo>
                  <a:pt x="3330520" y="3712524"/>
                  <a:pt x="3099468" y="3943576"/>
                  <a:pt x="2814452" y="3943576"/>
                </a:cubicBezTo>
                <a:lnTo>
                  <a:pt x="750244" y="3943576"/>
                </a:lnTo>
                <a:cubicBezTo>
                  <a:pt x="577386" y="3943576"/>
                  <a:pt x="424378" y="3858590"/>
                  <a:pt x="331698" y="3727422"/>
                </a:cubicBezTo>
                <a:lnTo>
                  <a:pt x="579614" y="3727422"/>
                </a:lnTo>
                <a:cubicBezTo>
                  <a:pt x="660851" y="3727422"/>
                  <a:pt x="726722" y="3628530"/>
                  <a:pt x="726722" y="3506525"/>
                </a:cubicBezTo>
                <a:cubicBezTo>
                  <a:pt x="726722" y="3399298"/>
                  <a:pt x="675843" y="3309924"/>
                  <a:pt x="608330" y="3289974"/>
                </a:cubicBezTo>
                <a:cubicBezTo>
                  <a:pt x="675843" y="3270025"/>
                  <a:pt x="726722" y="3180650"/>
                  <a:pt x="726722" y="3073424"/>
                </a:cubicBezTo>
                <a:cubicBezTo>
                  <a:pt x="726722" y="2966194"/>
                  <a:pt x="675840" y="2876817"/>
                  <a:pt x="608324" y="2856872"/>
                </a:cubicBezTo>
                <a:cubicBezTo>
                  <a:pt x="675840" y="2836927"/>
                  <a:pt x="726722" y="2747551"/>
                  <a:pt x="726722" y="2640321"/>
                </a:cubicBezTo>
                <a:cubicBezTo>
                  <a:pt x="726722" y="2533091"/>
                  <a:pt x="675839" y="2443714"/>
                  <a:pt x="608323" y="2423769"/>
                </a:cubicBezTo>
                <a:cubicBezTo>
                  <a:pt x="675839" y="2403824"/>
                  <a:pt x="726722" y="2314448"/>
                  <a:pt x="726722" y="2207218"/>
                </a:cubicBezTo>
                <a:cubicBezTo>
                  <a:pt x="726722" y="2099988"/>
                  <a:pt x="675840" y="2010611"/>
                  <a:pt x="608324" y="1990666"/>
                </a:cubicBezTo>
                <a:cubicBezTo>
                  <a:pt x="675840" y="1970721"/>
                  <a:pt x="726722" y="1881345"/>
                  <a:pt x="726722" y="1774115"/>
                </a:cubicBezTo>
                <a:cubicBezTo>
                  <a:pt x="726722" y="1666885"/>
                  <a:pt x="675840" y="1577508"/>
                  <a:pt x="608323" y="1557563"/>
                </a:cubicBezTo>
                <a:cubicBezTo>
                  <a:pt x="675840" y="1537618"/>
                  <a:pt x="726722" y="1448242"/>
                  <a:pt x="726722" y="1341012"/>
                </a:cubicBezTo>
                <a:cubicBezTo>
                  <a:pt x="726722" y="1233782"/>
                  <a:pt x="675840" y="1144405"/>
                  <a:pt x="608324" y="1124460"/>
                </a:cubicBezTo>
                <a:cubicBezTo>
                  <a:pt x="675840" y="1104515"/>
                  <a:pt x="726722" y="1015139"/>
                  <a:pt x="726722" y="907909"/>
                </a:cubicBezTo>
                <a:cubicBezTo>
                  <a:pt x="726722" y="800679"/>
                  <a:pt x="675840" y="711302"/>
                  <a:pt x="608324" y="691357"/>
                </a:cubicBezTo>
                <a:cubicBezTo>
                  <a:pt x="675840" y="671412"/>
                  <a:pt x="726722" y="582035"/>
                  <a:pt x="726722" y="474806"/>
                </a:cubicBezTo>
                <a:cubicBezTo>
                  <a:pt x="726722" y="352801"/>
                  <a:pt x="660851" y="253908"/>
                  <a:pt x="579614" y="253908"/>
                </a:cubicBezTo>
                <a:lnTo>
                  <a:pt x="307995" y="253908"/>
                </a:lnTo>
                <a:cubicBezTo>
                  <a:pt x="396188" y="101469"/>
                  <a:pt x="561367" y="0"/>
                  <a:pt x="7502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17F92A-AFDA-4ABE-B16B-93A4082C9127}"/>
              </a:ext>
            </a:extLst>
          </p:cNvPr>
          <p:cNvGrpSpPr/>
          <p:nvPr/>
        </p:nvGrpSpPr>
        <p:grpSpPr>
          <a:xfrm>
            <a:off x="1524000" y="4825047"/>
            <a:ext cx="2364378" cy="1107996"/>
            <a:chOff x="2551705" y="4283314"/>
            <a:chExt cx="2357003" cy="11079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8255FE-459B-49D8-A54D-FEB19E78EFA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716631-5EC8-45B5-A9AD-8FD5573A26D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5063A3-A2E6-4DB0-B4E0-7729C65AEAA4}"/>
              </a:ext>
            </a:extLst>
          </p:cNvPr>
          <p:cNvGrpSpPr/>
          <p:nvPr/>
        </p:nvGrpSpPr>
        <p:grpSpPr>
          <a:xfrm>
            <a:off x="4905925" y="4825047"/>
            <a:ext cx="2364378" cy="1107996"/>
            <a:chOff x="2551705" y="4283314"/>
            <a:chExt cx="2357003" cy="11079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C950BF-34C6-428B-B364-4B5EA58FD9A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2AE4E0-9DCD-44D1-BF4D-F69C6621DEE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B533CA-CB89-49BE-A6B4-216E823D1731}"/>
              </a:ext>
            </a:extLst>
          </p:cNvPr>
          <p:cNvGrpSpPr/>
          <p:nvPr/>
        </p:nvGrpSpPr>
        <p:grpSpPr>
          <a:xfrm>
            <a:off x="8287851" y="4825047"/>
            <a:ext cx="2364378" cy="1107996"/>
            <a:chOff x="2551705" y="4283314"/>
            <a:chExt cx="2357003" cy="110799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ED209C-A903-4494-95A2-D924DEF78B6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59F906-80BE-421C-A6A3-14A83E4D0EB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6">
            <a:extLst>
              <a:ext uri="{FF2B5EF4-FFF2-40B4-BE49-F238E27FC236}">
                <a16:creationId xmlns:a16="http://schemas.microsoft.com/office/drawing/2014/main" id="{B81A542B-B71E-42E1-9F21-0C02D37F4B55}"/>
              </a:ext>
            </a:extLst>
          </p:cNvPr>
          <p:cNvGrpSpPr/>
          <p:nvPr/>
        </p:nvGrpSpPr>
        <p:grpSpPr>
          <a:xfrm flipH="1">
            <a:off x="6244297" y="1806373"/>
            <a:ext cx="1211932" cy="2707164"/>
            <a:chOff x="4748872" y="1806373"/>
            <a:chExt cx="1211932" cy="2707164"/>
          </a:xfrm>
        </p:grpSpPr>
        <p:cxnSp>
          <p:nvCxnSpPr>
            <p:cNvPr id="4" name="Elbow Connector 49">
              <a:extLst>
                <a:ext uri="{FF2B5EF4-FFF2-40B4-BE49-F238E27FC236}">
                  <a16:creationId xmlns:a16="http://schemas.microsoft.com/office/drawing/2014/main" id="{5BCB5D68-B45E-49EE-8E12-2575DA72512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6625" y="3874095"/>
              <a:ext cx="671689" cy="607195"/>
            </a:xfrm>
            <a:prstGeom prst="bentConnector3">
              <a:avLst>
                <a:gd name="adj1" fmla="val 10105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50">
              <a:extLst>
                <a:ext uri="{FF2B5EF4-FFF2-40B4-BE49-F238E27FC236}">
                  <a16:creationId xmlns:a16="http://schemas.microsoft.com/office/drawing/2014/main" id="{BBE48A1A-B7FD-4FD3-9A63-17A72CD9FF8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68193" y="2620926"/>
              <a:ext cx="2707163" cy="1078058"/>
            </a:xfrm>
            <a:prstGeom prst="bentConnector3">
              <a:avLst>
                <a:gd name="adj1" fmla="val 9996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1">
              <a:extLst>
                <a:ext uri="{FF2B5EF4-FFF2-40B4-BE49-F238E27FC236}">
                  <a16:creationId xmlns:a16="http://schemas.microsoft.com/office/drawing/2014/main" id="{939CB8EE-C7EB-4A76-A639-65B40D3A079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4557" y="3260679"/>
              <a:ext cx="1677348" cy="828368"/>
            </a:xfrm>
            <a:prstGeom prst="bentConnector3">
              <a:avLst>
                <a:gd name="adj1" fmla="val 9997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DAAF1B-7E13-4149-AACD-77D84C996F28}"/>
              </a:ext>
            </a:extLst>
          </p:cNvPr>
          <p:cNvGrpSpPr/>
          <p:nvPr/>
        </p:nvGrpSpPr>
        <p:grpSpPr>
          <a:xfrm>
            <a:off x="4500643" y="4644688"/>
            <a:ext cx="3220608" cy="1548961"/>
            <a:chOff x="2591472" y="4529905"/>
            <a:chExt cx="2892231" cy="13910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F35A3D-9275-4DCA-AF78-083C2EE47802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D37CBA7-CDA8-4387-AAE2-E8BBAFE59D8B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0A412D0-F6A1-4768-B5E9-3C220F3F2998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C20589F5-0EA3-4D51-9BCF-C889F6096578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4" name="Rounded Rectangle 3">
                    <a:extLst>
                      <a:ext uri="{FF2B5EF4-FFF2-40B4-BE49-F238E27FC236}">
                        <a16:creationId xmlns:a16="http://schemas.microsoft.com/office/drawing/2014/main" id="{EF14D0E0-E81D-423A-A558-D5F38D8F5B3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27E1825-DD4F-46FB-ACE5-2D66CF50DB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6" name="Trapezoid 25">
                    <a:extLst>
                      <a:ext uri="{FF2B5EF4-FFF2-40B4-BE49-F238E27FC236}">
                        <a16:creationId xmlns:a16="http://schemas.microsoft.com/office/drawing/2014/main" id="{B5E7BA27-7187-4666-BF8A-2AE232B73640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6AA5DF1-A0F0-46FE-B9A6-155E50DB4725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5C57C6-6A58-402E-99F9-A3F2568FC7D5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49D4D19-5B82-4DF3-8E46-1F378CAE8773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6A655EA-5F91-419C-9AB7-2690D4A8431C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8" name="Rounded Rectangle 1">
                  <a:extLst>
                    <a:ext uri="{FF2B5EF4-FFF2-40B4-BE49-F238E27FC236}">
                      <a16:creationId xmlns:a16="http://schemas.microsoft.com/office/drawing/2014/main" id="{B38981BE-2B0E-4870-874C-1F7E683F74F9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A31C24C-0455-4465-A8C2-4FCAD7E57FE1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E9BD2C-A768-464B-9287-4D1ECC69C6A2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D0E81A-9AD4-406A-8C60-24721D8EFEB4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458F593-2A52-43D2-84EF-C989A1F658C2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3" name="Freeform 6">
                  <a:extLst>
                    <a:ext uri="{FF2B5EF4-FFF2-40B4-BE49-F238E27FC236}">
                      <a16:creationId xmlns:a16="http://schemas.microsoft.com/office/drawing/2014/main" id="{4E357B9B-4138-4568-9316-BB15EAA136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4" name="Rounded Rectangle 60">
                  <a:extLst>
                    <a:ext uri="{FF2B5EF4-FFF2-40B4-BE49-F238E27FC236}">
                      <a16:creationId xmlns:a16="http://schemas.microsoft.com/office/drawing/2014/main" id="{6ACBE71B-5461-47AA-84F6-92F65E7153C2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1091C2-139E-4AA6-BF8E-C2D96D0E4219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grpSp>
        <p:nvGrpSpPr>
          <p:cNvPr id="27" name="그룹 27">
            <a:extLst>
              <a:ext uri="{FF2B5EF4-FFF2-40B4-BE49-F238E27FC236}">
                <a16:creationId xmlns:a16="http://schemas.microsoft.com/office/drawing/2014/main" id="{6FB74F69-9AB4-42F3-8DF5-D8E22F74871B}"/>
              </a:ext>
            </a:extLst>
          </p:cNvPr>
          <p:cNvGrpSpPr/>
          <p:nvPr/>
        </p:nvGrpSpPr>
        <p:grpSpPr>
          <a:xfrm>
            <a:off x="4748872" y="1806373"/>
            <a:ext cx="1211932" cy="2707164"/>
            <a:chOff x="4748872" y="1806373"/>
            <a:chExt cx="1211932" cy="2707164"/>
          </a:xfrm>
        </p:grpSpPr>
        <p:cxnSp>
          <p:nvCxnSpPr>
            <p:cNvPr id="28" name="Elbow Connector 49">
              <a:extLst>
                <a:ext uri="{FF2B5EF4-FFF2-40B4-BE49-F238E27FC236}">
                  <a16:creationId xmlns:a16="http://schemas.microsoft.com/office/drawing/2014/main" id="{8AC47E2C-F032-48C9-ABA8-C44C921F925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6625" y="3874095"/>
              <a:ext cx="671689" cy="607195"/>
            </a:xfrm>
            <a:prstGeom prst="bentConnector3">
              <a:avLst>
                <a:gd name="adj1" fmla="val 10105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50">
              <a:extLst>
                <a:ext uri="{FF2B5EF4-FFF2-40B4-BE49-F238E27FC236}">
                  <a16:creationId xmlns:a16="http://schemas.microsoft.com/office/drawing/2014/main" id="{E3C8866E-DA98-4E34-A11E-FA20DC9653B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68193" y="2620926"/>
              <a:ext cx="2707163" cy="1078058"/>
            </a:xfrm>
            <a:prstGeom prst="bentConnector3">
              <a:avLst>
                <a:gd name="adj1" fmla="val 9996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51">
              <a:extLst>
                <a:ext uri="{FF2B5EF4-FFF2-40B4-BE49-F238E27FC236}">
                  <a16:creationId xmlns:a16="http://schemas.microsoft.com/office/drawing/2014/main" id="{0B4CA355-E2B6-40D5-AF87-F3CB31FB3E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4557" y="3260679"/>
              <a:ext cx="1677348" cy="828368"/>
            </a:xfrm>
            <a:prstGeom prst="bentConnector3">
              <a:avLst>
                <a:gd name="adj1" fmla="val 9997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F7B9AE41-7C73-4439-8EB2-56853D2C2CD2}"/>
              </a:ext>
            </a:extLst>
          </p:cNvPr>
          <p:cNvSpPr/>
          <p:nvPr/>
        </p:nvSpPr>
        <p:spPr>
          <a:xfrm>
            <a:off x="4280881" y="1494699"/>
            <a:ext cx="671669" cy="67166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19A793-CF1A-44CF-8430-1B7719244C01}"/>
              </a:ext>
            </a:extLst>
          </p:cNvPr>
          <p:cNvSpPr txBox="1"/>
          <p:nvPr/>
        </p:nvSpPr>
        <p:spPr>
          <a:xfrm>
            <a:off x="628651" y="1507368"/>
            <a:ext cx="352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EF3A81-6426-42C9-B8F8-39EE4D79186A}"/>
              </a:ext>
            </a:extLst>
          </p:cNvPr>
          <p:cNvSpPr/>
          <p:nvPr/>
        </p:nvSpPr>
        <p:spPr>
          <a:xfrm>
            <a:off x="7259565" y="2500356"/>
            <a:ext cx="671669" cy="67166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705125-AA86-439B-B2F5-7697A32E3471}"/>
              </a:ext>
            </a:extLst>
          </p:cNvPr>
          <p:cNvSpPr txBox="1"/>
          <p:nvPr/>
        </p:nvSpPr>
        <p:spPr>
          <a:xfrm>
            <a:off x="8046975" y="2513024"/>
            <a:ext cx="353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90A6455-223D-4150-9DC3-FD26D844DF80}"/>
              </a:ext>
            </a:extLst>
          </p:cNvPr>
          <p:cNvSpPr/>
          <p:nvPr/>
        </p:nvSpPr>
        <p:spPr>
          <a:xfrm>
            <a:off x="7259565" y="3506035"/>
            <a:ext cx="671669" cy="67166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10AC4-5494-4422-9DA1-A0F00FB21A41}"/>
              </a:ext>
            </a:extLst>
          </p:cNvPr>
          <p:cNvSpPr txBox="1"/>
          <p:nvPr/>
        </p:nvSpPr>
        <p:spPr>
          <a:xfrm>
            <a:off x="8046975" y="3518704"/>
            <a:ext cx="353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5AD91D-F296-4418-8B00-80BA1621A987}"/>
              </a:ext>
            </a:extLst>
          </p:cNvPr>
          <p:cNvSpPr/>
          <p:nvPr/>
        </p:nvSpPr>
        <p:spPr>
          <a:xfrm>
            <a:off x="7259565" y="1494699"/>
            <a:ext cx="671669" cy="67166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82D2A2-7E5C-4316-A581-DB14B5D2FDC3}"/>
              </a:ext>
            </a:extLst>
          </p:cNvPr>
          <p:cNvSpPr txBox="1"/>
          <p:nvPr/>
        </p:nvSpPr>
        <p:spPr>
          <a:xfrm>
            <a:off x="8046975" y="1507368"/>
            <a:ext cx="353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2881D6F-B61C-4C16-8EB3-7B1C3EED99B4}"/>
              </a:ext>
            </a:extLst>
          </p:cNvPr>
          <p:cNvSpPr/>
          <p:nvPr/>
        </p:nvSpPr>
        <p:spPr>
          <a:xfrm>
            <a:off x="4280881" y="2500356"/>
            <a:ext cx="671669" cy="67166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01693B-A338-485B-BC93-AC21D69F9AEE}"/>
              </a:ext>
            </a:extLst>
          </p:cNvPr>
          <p:cNvSpPr txBox="1"/>
          <p:nvPr/>
        </p:nvSpPr>
        <p:spPr>
          <a:xfrm>
            <a:off x="628651" y="2513024"/>
            <a:ext cx="352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0549DE-E8D6-47EF-B89E-A1AAD8A14C8C}"/>
              </a:ext>
            </a:extLst>
          </p:cNvPr>
          <p:cNvSpPr/>
          <p:nvPr/>
        </p:nvSpPr>
        <p:spPr>
          <a:xfrm>
            <a:off x="4280881" y="3506035"/>
            <a:ext cx="671669" cy="67166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5DC736-7D2D-405F-BFA4-96020051782A}"/>
              </a:ext>
            </a:extLst>
          </p:cNvPr>
          <p:cNvSpPr txBox="1"/>
          <p:nvPr/>
        </p:nvSpPr>
        <p:spPr>
          <a:xfrm>
            <a:off x="628651" y="3518704"/>
            <a:ext cx="352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43" name="Donut 15">
            <a:extLst>
              <a:ext uri="{FF2B5EF4-FFF2-40B4-BE49-F238E27FC236}">
                <a16:creationId xmlns:a16="http://schemas.microsoft.com/office/drawing/2014/main" id="{6A22294D-2550-40EE-AEFB-B4978A0629A4}"/>
              </a:ext>
            </a:extLst>
          </p:cNvPr>
          <p:cNvSpPr>
            <a:spLocks/>
          </p:cNvSpPr>
          <p:nvPr/>
        </p:nvSpPr>
        <p:spPr>
          <a:xfrm>
            <a:off x="4409240" y="2629066"/>
            <a:ext cx="414246" cy="414246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Oval 1">
            <a:extLst>
              <a:ext uri="{FF2B5EF4-FFF2-40B4-BE49-F238E27FC236}">
                <a16:creationId xmlns:a16="http://schemas.microsoft.com/office/drawing/2014/main" id="{C421BAA7-EDBB-45BA-8BCA-04CEB9F75ECB}"/>
              </a:ext>
            </a:extLst>
          </p:cNvPr>
          <p:cNvSpPr/>
          <p:nvPr/>
        </p:nvSpPr>
        <p:spPr>
          <a:xfrm>
            <a:off x="4437451" y="3624597"/>
            <a:ext cx="358525" cy="434545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자유형: 도형 94">
            <a:extLst>
              <a:ext uri="{FF2B5EF4-FFF2-40B4-BE49-F238E27FC236}">
                <a16:creationId xmlns:a16="http://schemas.microsoft.com/office/drawing/2014/main" id="{26ED2371-6F87-4126-83E1-5CC687BD15DD}"/>
              </a:ext>
            </a:extLst>
          </p:cNvPr>
          <p:cNvSpPr/>
          <p:nvPr/>
        </p:nvSpPr>
        <p:spPr>
          <a:xfrm>
            <a:off x="4383916" y="1639280"/>
            <a:ext cx="431631" cy="382504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id="{A53A8DFB-54D8-486C-BCE6-8F8A1A79A1C0}"/>
              </a:ext>
            </a:extLst>
          </p:cNvPr>
          <p:cNvSpPr/>
          <p:nvPr/>
        </p:nvSpPr>
        <p:spPr>
          <a:xfrm flipH="1">
            <a:off x="7427508" y="3728347"/>
            <a:ext cx="335781" cy="2769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ardrop 1">
            <a:extLst>
              <a:ext uri="{FF2B5EF4-FFF2-40B4-BE49-F238E27FC236}">
                <a16:creationId xmlns:a16="http://schemas.microsoft.com/office/drawing/2014/main" id="{8B200462-47F3-46AA-BC1F-BDAAC7E4AB6D}"/>
              </a:ext>
            </a:extLst>
          </p:cNvPr>
          <p:cNvSpPr/>
          <p:nvPr/>
        </p:nvSpPr>
        <p:spPr>
          <a:xfrm rot="18805991">
            <a:off x="7434182" y="1674252"/>
            <a:ext cx="343335" cy="33975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Round Same Side Corner Rectangle 11">
            <a:extLst>
              <a:ext uri="{FF2B5EF4-FFF2-40B4-BE49-F238E27FC236}">
                <a16:creationId xmlns:a16="http://schemas.microsoft.com/office/drawing/2014/main" id="{FB94435A-5848-4BF1-811A-678289B08007}"/>
              </a:ext>
            </a:extLst>
          </p:cNvPr>
          <p:cNvSpPr>
            <a:spLocks noChangeAspect="1"/>
          </p:cNvSpPr>
          <p:nvPr/>
        </p:nvSpPr>
        <p:spPr>
          <a:xfrm rot="9900000">
            <a:off x="7479434" y="2665939"/>
            <a:ext cx="346122" cy="29396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E08DFE-36FD-4D1A-9E6C-E43F04E32BBA}"/>
              </a:ext>
            </a:extLst>
          </p:cNvPr>
          <p:cNvSpPr txBox="1">
            <a:spLocks/>
          </p:cNvSpPr>
          <p:nvPr/>
        </p:nvSpPr>
        <p:spPr>
          <a:xfrm>
            <a:off x="601798" y="847037"/>
            <a:ext cx="4428037" cy="150992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679AA-FB84-4B15-9A38-49BBFBD3ACDA}"/>
              </a:ext>
            </a:extLst>
          </p:cNvPr>
          <p:cNvSpPr txBox="1"/>
          <p:nvPr/>
        </p:nvSpPr>
        <p:spPr>
          <a:xfrm>
            <a:off x="720968" y="3435422"/>
            <a:ext cx="4760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B2E25-80ED-4454-A9AB-64E8767905DB}"/>
              </a:ext>
            </a:extLst>
          </p:cNvPr>
          <p:cNvSpPr txBox="1"/>
          <p:nvPr/>
        </p:nvSpPr>
        <p:spPr>
          <a:xfrm>
            <a:off x="3685842" y="5375354"/>
            <a:ext cx="179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Same Side Corner Rectangle 40">
            <a:extLst>
              <a:ext uri="{FF2B5EF4-FFF2-40B4-BE49-F238E27FC236}">
                <a16:creationId xmlns:a16="http://schemas.microsoft.com/office/drawing/2014/main" id="{1AC047DC-87F0-4CB4-977C-2061E66F24B2}"/>
              </a:ext>
            </a:extLst>
          </p:cNvPr>
          <p:cNvSpPr/>
          <p:nvPr/>
        </p:nvSpPr>
        <p:spPr>
          <a:xfrm rot="5400000">
            <a:off x="7018258" y="2410422"/>
            <a:ext cx="720000" cy="222385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D867F4-F786-4B85-87D7-60EA3CF7E419}"/>
              </a:ext>
            </a:extLst>
          </p:cNvPr>
          <p:cNvSpPr/>
          <p:nvPr/>
        </p:nvSpPr>
        <p:spPr>
          <a:xfrm>
            <a:off x="7815373" y="3216347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 Same Side Corner Rectangle 35">
            <a:extLst>
              <a:ext uri="{FF2B5EF4-FFF2-40B4-BE49-F238E27FC236}">
                <a16:creationId xmlns:a16="http://schemas.microsoft.com/office/drawing/2014/main" id="{CB93992F-C6C0-43E5-B99B-F08A68A79276}"/>
              </a:ext>
            </a:extLst>
          </p:cNvPr>
          <p:cNvSpPr/>
          <p:nvPr/>
        </p:nvSpPr>
        <p:spPr>
          <a:xfrm rot="16200000">
            <a:off x="4589355" y="3398713"/>
            <a:ext cx="720000" cy="1644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AA649C-1A57-4F02-A5F9-43CF6DEE521E}"/>
              </a:ext>
            </a:extLst>
          </p:cNvPr>
          <p:cNvSpPr/>
          <p:nvPr/>
        </p:nvSpPr>
        <p:spPr>
          <a:xfrm>
            <a:off x="4196136" y="3914800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 Same Side Corner Rectangle 33">
            <a:extLst>
              <a:ext uri="{FF2B5EF4-FFF2-40B4-BE49-F238E27FC236}">
                <a16:creationId xmlns:a16="http://schemas.microsoft.com/office/drawing/2014/main" id="{DAA2FB3D-179C-4F45-A404-A5A232A85C4F}"/>
              </a:ext>
            </a:extLst>
          </p:cNvPr>
          <p:cNvSpPr/>
          <p:nvPr/>
        </p:nvSpPr>
        <p:spPr>
          <a:xfrm rot="5400000">
            <a:off x="6919454" y="3748366"/>
            <a:ext cx="720000" cy="19894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Round Same Side Corner Rectangle 30">
            <a:extLst>
              <a:ext uri="{FF2B5EF4-FFF2-40B4-BE49-F238E27FC236}">
                <a16:creationId xmlns:a16="http://schemas.microsoft.com/office/drawing/2014/main" id="{199D7B11-344A-4650-A9D3-681FC7D5EA7C}"/>
              </a:ext>
            </a:extLst>
          </p:cNvPr>
          <p:cNvSpPr/>
          <p:nvPr/>
        </p:nvSpPr>
        <p:spPr>
          <a:xfrm rot="16200000">
            <a:off x="4509894" y="2007462"/>
            <a:ext cx="720000" cy="23821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9283C0-604A-4CFE-8400-45A163D5D851}"/>
              </a:ext>
            </a:extLst>
          </p:cNvPr>
          <p:cNvSpPr/>
          <p:nvPr/>
        </p:nvSpPr>
        <p:spPr>
          <a:xfrm>
            <a:off x="3747704" y="2892525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Round Same Side Corner Rectangle 32">
            <a:extLst>
              <a:ext uri="{FF2B5EF4-FFF2-40B4-BE49-F238E27FC236}">
                <a16:creationId xmlns:a16="http://schemas.microsoft.com/office/drawing/2014/main" id="{EEF94555-361E-431C-9F4B-833CD8ABCF69}"/>
              </a:ext>
            </a:extLst>
          </p:cNvPr>
          <p:cNvSpPr/>
          <p:nvPr/>
        </p:nvSpPr>
        <p:spPr>
          <a:xfrm rot="5400000">
            <a:off x="6828747" y="1223042"/>
            <a:ext cx="720000" cy="222385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Round Same Side Corner Rectangle 23">
            <a:extLst>
              <a:ext uri="{FF2B5EF4-FFF2-40B4-BE49-F238E27FC236}">
                <a16:creationId xmlns:a16="http://schemas.microsoft.com/office/drawing/2014/main" id="{B3FF1788-10B0-454D-AF05-56C744632ECC}"/>
              </a:ext>
            </a:extLst>
          </p:cNvPr>
          <p:cNvSpPr/>
          <p:nvPr/>
        </p:nvSpPr>
        <p:spPr>
          <a:xfrm rot="16200000">
            <a:off x="4630896" y="1106190"/>
            <a:ext cx="720000" cy="214012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AFC39-BF2F-405B-8131-E0774228E1D1}"/>
              </a:ext>
            </a:extLst>
          </p:cNvPr>
          <p:cNvGrpSpPr/>
          <p:nvPr/>
        </p:nvGrpSpPr>
        <p:grpSpPr>
          <a:xfrm>
            <a:off x="5446030" y="1816252"/>
            <a:ext cx="1229858" cy="4277398"/>
            <a:chOff x="4350768" y="1800313"/>
            <a:chExt cx="1229858" cy="4277398"/>
          </a:xfrm>
        </p:grpSpPr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2F5F7838-50BF-4584-9B8D-C7D08D4319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50768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F3FEAB4A-6B32-442C-8168-8E6F901A752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65697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E100A36-B822-40CA-BB64-D2D52BCF7D0D}"/>
              </a:ext>
            </a:extLst>
          </p:cNvPr>
          <p:cNvSpPr/>
          <p:nvPr/>
        </p:nvSpPr>
        <p:spPr>
          <a:xfrm>
            <a:off x="7625861" y="2028968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55A2C5-8B32-4385-8891-D722158F84E7}"/>
              </a:ext>
            </a:extLst>
          </p:cNvPr>
          <p:cNvSpPr/>
          <p:nvPr/>
        </p:nvSpPr>
        <p:spPr>
          <a:xfrm>
            <a:off x="3989709" y="1870250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D8D6C3-016D-4B11-AD79-3708B5198393}"/>
              </a:ext>
            </a:extLst>
          </p:cNvPr>
          <p:cNvSpPr/>
          <p:nvPr/>
        </p:nvSpPr>
        <p:spPr>
          <a:xfrm>
            <a:off x="7599349" y="4437072"/>
            <a:ext cx="612000" cy="612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F71415-D8FE-4F9C-9E27-91C17A6A36EF}"/>
              </a:ext>
            </a:extLst>
          </p:cNvPr>
          <p:cNvGrpSpPr/>
          <p:nvPr/>
        </p:nvGrpSpPr>
        <p:grpSpPr>
          <a:xfrm>
            <a:off x="8383828" y="4260661"/>
            <a:ext cx="2953405" cy="955648"/>
            <a:chOff x="993672" y="3698889"/>
            <a:chExt cx="1998939" cy="9556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981A79-E413-49D5-98FD-ACF8F865328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8451A8-2936-44F7-BEE6-86E257E6EB60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D4E506-0360-4038-BC52-68BB6B9E7A53}"/>
              </a:ext>
            </a:extLst>
          </p:cNvPr>
          <p:cNvGrpSpPr/>
          <p:nvPr/>
        </p:nvGrpSpPr>
        <p:grpSpPr>
          <a:xfrm>
            <a:off x="8590237" y="3043314"/>
            <a:ext cx="2953405" cy="955648"/>
            <a:chOff x="993672" y="3698889"/>
            <a:chExt cx="1998939" cy="9556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90A088-372E-440F-AF8B-F809C12BCF4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EE623E-C04F-41B2-B60D-1B6F8C13B08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1CA361-CA0D-4CC2-B37F-5D77A717D68B}"/>
              </a:ext>
            </a:extLst>
          </p:cNvPr>
          <p:cNvGrpSpPr/>
          <p:nvPr/>
        </p:nvGrpSpPr>
        <p:grpSpPr>
          <a:xfrm>
            <a:off x="8397901" y="1825968"/>
            <a:ext cx="2953405" cy="955648"/>
            <a:chOff x="993672" y="3698889"/>
            <a:chExt cx="1998939" cy="9556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80CCE-DBE2-4C95-B9E6-57D28F14FD77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C5EA7D-D963-4D51-8937-10A76464AC6A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FBEDA2-918B-4AC7-BEE4-9120932D1B91}"/>
              </a:ext>
            </a:extLst>
          </p:cNvPr>
          <p:cNvGrpSpPr/>
          <p:nvPr/>
        </p:nvGrpSpPr>
        <p:grpSpPr>
          <a:xfrm>
            <a:off x="1222334" y="3740215"/>
            <a:ext cx="2805629" cy="955648"/>
            <a:chOff x="993672" y="3698889"/>
            <a:chExt cx="1998939" cy="9556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A104C5-F2BE-4889-9DF4-4B62AAE474C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58B5C3-DB88-49C1-A8C9-C89C727F56B8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91EE71-0B30-4502-BC67-8BC37B563DAC}"/>
              </a:ext>
            </a:extLst>
          </p:cNvPr>
          <p:cNvGrpSpPr/>
          <p:nvPr/>
        </p:nvGrpSpPr>
        <p:grpSpPr>
          <a:xfrm>
            <a:off x="1020274" y="1698426"/>
            <a:ext cx="2805629" cy="955648"/>
            <a:chOff x="993672" y="3698889"/>
            <a:chExt cx="1998939" cy="9556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5992EB-9817-48EB-A406-BB92E9F0BE70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16F1F2-0D90-4A96-B51B-DE468CB78C6C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EACD6F-E6FA-43C2-AE0C-AD3509ABA874}"/>
              </a:ext>
            </a:extLst>
          </p:cNvPr>
          <p:cNvGrpSpPr/>
          <p:nvPr/>
        </p:nvGrpSpPr>
        <p:grpSpPr>
          <a:xfrm>
            <a:off x="770514" y="2719320"/>
            <a:ext cx="2805629" cy="955648"/>
            <a:chOff x="993672" y="3698889"/>
            <a:chExt cx="1998939" cy="9556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5EE34B-73F6-413F-926F-2CF9BD693684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F678C9-C905-486E-8A49-3C14FEF19678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7E95EB56-3BB4-4165-B949-71D06DF0A75C}"/>
              </a:ext>
            </a:extLst>
          </p:cNvPr>
          <p:cNvSpPr/>
          <p:nvPr/>
        </p:nvSpPr>
        <p:spPr>
          <a:xfrm flipH="1">
            <a:off x="7949519" y="3397092"/>
            <a:ext cx="335781" cy="2769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Teardrop 1">
            <a:extLst>
              <a:ext uri="{FF2B5EF4-FFF2-40B4-BE49-F238E27FC236}">
                <a16:creationId xmlns:a16="http://schemas.microsoft.com/office/drawing/2014/main" id="{BA1A0804-5CD0-4905-A65E-2B6FE99047F6}"/>
              </a:ext>
            </a:extLst>
          </p:cNvPr>
          <p:cNvSpPr/>
          <p:nvPr/>
        </p:nvSpPr>
        <p:spPr>
          <a:xfrm rot="18805991">
            <a:off x="3891055" y="3041719"/>
            <a:ext cx="343335" cy="33975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B4219D39-EDC5-4A45-887E-6778701CDC6E}"/>
              </a:ext>
            </a:extLst>
          </p:cNvPr>
          <p:cNvSpPr/>
          <p:nvPr/>
        </p:nvSpPr>
        <p:spPr>
          <a:xfrm>
            <a:off x="4150560" y="2028968"/>
            <a:ext cx="290101" cy="29141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9B95D674-BDAC-4831-9DB0-62DA8A31BC6E}"/>
              </a:ext>
            </a:extLst>
          </p:cNvPr>
          <p:cNvSpPr/>
          <p:nvPr/>
        </p:nvSpPr>
        <p:spPr>
          <a:xfrm>
            <a:off x="7769633" y="4580806"/>
            <a:ext cx="285381" cy="28491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Block Arc 25">
            <a:extLst>
              <a:ext uri="{FF2B5EF4-FFF2-40B4-BE49-F238E27FC236}">
                <a16:creationId xmlns:a16="http://schemas.microsoft.com/office/drawing/2014/main" id="{BA043C94-9C7B-4E20-A11E-5561CE7B3ABF}"/>
              </a:ext>
            </a:extLst>
          </p:cNvPr>
          <p:cNvSpPr>
            <a:spLocks noChangeAspect="1"/>
          </p:cNvSpPr>
          <p:nvPr/>
        </p:nvSpPr>
        <p:spPr>
          <a:xfrm>
            <a:off x="4379754" y="4031608"/>
            <a:ext cx="243278" cy="35146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ound Same Side Corner Rectangle 11">
            <a:extLst>
              <a:ext uri="{FF2B5EF4-FFF2-40B4-BE49-F238E27FC236}">
                <a16:creationId xmlns:a16="http://schemas.microsoft.com/office/drawing/2014/main" id="{40872901-19A6-41E2-A94E-CEBFFDE25781}"/>
              </a:ext>
            </a:extLst>
          </p:cNvPr>
          <p:cNvSpPr>
            <a:spLocks noChangeAspect="1"/>
          </p:cNvSpPr>
          <p:nvPr/>
        </p:nvSpPr>
        <p:spPr>
          <a:xfrm rot="9900000">
            <a:off x="7781168" y="2211555"/>
            <a:ext cx="346122" cy="29396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E5ED266-36B9-4C34-885A-AD37AC8A7896}"/>
              </a:ext>
            </a:extLst>
          </p:cNvPr>
          <p:cNvSpPr/>
          <p:nvPr/>
        </p:nvSpPr>
        <p:spPr>
          <a:xfrm rot="5400000">
            <a:off x="8719624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그룹 1">
            <a:extLst>
              <a:ext uri="{FF2B5EF4-FFF2-40B4-BE49-F238E27FC236}">
                <a16:creationId xmlns:a16="http://schemas.microsoft.com/office/drawing/2014/main" id="{1489D700-2FA5-4D66-9B97-30AB90774219}"/>
              </a:ext>
            </a:extLst>
          </p:cNvPr>
          <p:cNvGrpSpPr/>
          <p:nvPr/>
        </p:nvGrpSpPr>
        <p:grpSpPr>
          <a:xfrm>
            <a:off x="8981241" y="3075671"/>
            <a:ext cx="1547217" cy="1035784"/>
            <a:chOff x="8351463" y="2676831"/>
            <a:chExt cx="1547217" cy="10357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7CFFDF-7913-4930-9CC7-D109928BE12C}"/>
                </a:ext>
              </a:extLst>
            </p:cNvPr>
            <p:cNvSpPr txBox="1"/>
            <p:nvPr/>
          </p:nvSpPr>
          <p:spPr>
            <a:xfrm>
              <a:off x="8351463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589F86-D185-4E04-B603-0DCA31A7BE69}"/>
                </a:ext>
              </a:extLst>
            </p:cNvPr>
            <p:cNvSpPr txBox="1"/>
            <p:nvPr/>
          </p:nvSpPr>
          <p:spPr>
            <a:xfrm>
              <a:off x="8351463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</p:txBody>
        </p:sp>
      </p:grpSp>
      <p:sp>
        <p:nvSpPr>
          <p:cNvPr id="7" name="Isosceles Triangle 2">
            <a:extLst>
              <a:ext uri="{FF2B5EF4-FFF2-40B4-BE49-F238E27FC236}">
                <a16:creationId xmlns:a16="http://schemas.microsoft.com/office/drawing/2014/main" id="{620C90BD-0E58-41F2-9DAA-23028276D707}"/>
              </a:ext>
            </a:extLst>
          </p:cNvPr>
          <p:cNvSpPr/>
          <p:nvPr/>
        </p:nvSpPr>
        <p:spPr>
          <a:xfrm rot="5400000">
            <a:off x="6283418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B2F234-E3A0-48A6-9C4F-DAA51FF49C79}"/>
              </a:ext>
            </a:extLst>
          </p:cNvPr>
          <p:cNvGrpSpPr/>
          <p:nvPr/>
        </p:nvGrpSpPr>
        <p:grpSpPr>
          <a:xfrm>
            <a:off x="6545036" y="3075671"/>
            <a:ext cx="1547217" cy="1035784"/>
            <a:chOff x="6197150" y="2676831"/>
            <a:chExt cx="1547217" cy="10357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2D78F0-6FD4-4AF5-923B-24CCCB2B618A}"/>
                </a:ext>
              </a:extLst>
            </p:cNvPr>
            <p:cNvSpPr txBox="1"/>
            <p:nvPr/>
          </p:nvSpPr>
          <p:spPr>
            <a:xfrm>
              <a:off x="6197150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C13A65-252D-4992-B7AC-42E30F650821}"/>
                </a:ext>
              </a:extLst>
            </p:cNvPr>
            <p:cNvSpPr txBox="1"/>
            <p:nvPr/>
          </p:nvSpPr>
          <p:spPr>
            <a:xfrm>
              <a:off x="6197150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</p:txBody>
        </p:sp>
      </p:grpSp>
      <p:sp>
        <p:nvSpPr>
          <p:cNvPr id="11" name="Isosceles Triangle 2">
            <a:extLst>
              <a:ext uri="{FF2B5EF4-FFF2-40B4-BE49-F238E27FC236}">
                <a16:creationId xmlns:a16="http://schemas.microsoft.com/office/drawing/2014/main" id="{FACE0247-B9DC-475F-AEEB-C5EB26301A42}"/>
              </a:ext>
            </a:extLst>
          </p:cNvPr>
          <p:cNvSpPr/>
          <p:nvPr/>
        </p:nvSpPr>
        <p:spPr>
          <a:xfrm rot="5400000">
            <a:off x="3847212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E59419-F700-4639-A404-11504CB0E596}"/>
              </a:ext>
            </a:extLst>
          </p:cNvPr>
          <p:cNvGrpSpPr/>
          <p:nvPr/>
        </p:nvGrpSpPr>
        <p:grpSpPr>
          <a:xfrm>
            <a:off x="4108830" y="3075671"/>
            <a:ext cx="1547217" cy="1035784"/>
            <a:chOff x="4332760" y="2676831"/>
            <a:chExt cx="1547217" cy="1035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88F6DF-0C33-465A-AEC6-5BA5016DDD32}"/>
                </a:ext>
              </a:extLst>
            </p:cNvPr>
            <p:cNvSpPr txBox="1"/>
            <p:nvPr/>
          </p:nvSpPr>
          <p:spPr>
            <a:xfrm>
              <a:off x="4332760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013AC9-7786-4696-80C2-1F5F6A2C5C2C}"/>
                </a:ext>
              </a:extLst>
            </p:cNvPr>
            <p:cNvSpPr txBox="1"/>
            <p:nvPr/>
          </p:nvSpPr>
          <p:spPr>
            <a:xfrm>
              <a:off x="4332760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</p:txBody>
        </p:sp>
      </p:grpSp>
      <p:sp>
        <p:nvSpPr>
          <p:cNvPr id="15" name="Isosceles Triangle 2">
            <a:extLst>
              <a:ext uri="{FF2B5EF4-FFF2-40B4-BE49-F238E27FC236}">
                <a16:creationId xmlns:a16="http://schemas.microsoft.com/office/drawing/2014/main" id="{D8F9B79F-E1F8-4157-B3CD-EF7DD37CDAE2}"/>
              </a:ext>
            </a:extLst>
          </p:cNvPr>
          <p:cNvSpPr/>
          <p:nvPr/>
        </p:nvSpPr>
        <p:spPr>
          <a:xfrm rot="5400000">
            <a:off x="1411006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28FED2A-39A6-4A84-8605-C68E55A2CFB4}"/>
              </a:ext>
            </a:extLst>
          </p:cNvPr>
          <p:cNvGrpSpPr/>
          <p:nvPr/>
        </p:nvGrpSpPr>
        <p:grpSpPr>
          <a:xfrm>
            <a:off x="1672624" y="3075671"/>
            <a:ext cx="1547217" cy="1035784"/>
            <a:chOff x="1929038" y="2676831"/>
            <a:chExt cx="1547217" cy="10357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F690BB-EC4A-41EF-A9FB-EBA7BFF662FE}"/>
                </a:ext>
              </a:extLst>
            </p:cNvPr>
            <p:cNvSpPr txBox="1"/>
            <p:nvPr/>
          </p:nvSpPr>
          <p:spPr>
            <a:xfrm>
              <a:off x="1929038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B93F83-8862-4E29-90FF-7548268521EA}"/>
                </a:ext>
              </a:extLst>
            </p:cNvPr>
            <p:cNvSpPr txBox="1"/>
            <p:nvPr/>
          </p:nvSpPr>
          <p:spPr>
            <a:xfrm>
              <a:off x="1929038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CD15AF-2DB2-47DB-9C43-34AB29D6D70E}"/>
              </a:ext>
            </a:extLst>
          </p:cNvPr>
          <p:cNvGrpSpPr/>
          <p:nvPr/>
        </p:nvGrpSpPr>
        <p:grpSpPr>
          <a:xfrm>
            <a:off x="1241643" y="4636695"/>
            <a:ext cx="2195160" cy="1081951"/>
            <a:chOff x="1062658" y="3986014"/>
            <a:chExt cx="1728192" cy="10819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ADE909-0B1B-487F-9370-37C4047E668A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B680D6-578C-4D09-8D81-2ED9D0693362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0623EA-D9A1-4889-A76F-244DE18BBE54}"/>
              </a:ext>
            </a:extLst>
          </p:cNvPr>
          <p:cNvGrpSpPr/>
          <p:nvPr/>
        </p:nvGrpSpPr>
        <p:grpSpPr>
          <a:xfrm>
            <a:off x="3677849" y="4636695"/>
            <a:ext cx="2195160" cy="1081951"/>
            <a:chOff x="1062658" y="3986014"/>
            <a:chExt cx="1728192" cy="10819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FAC9E3-3615-43E2-9E37-38AC0A036CB0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0593E-03A1-450A-8980-B33BA51B4D8C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2177A0-A8A7-4EB4-858F-95AD4F89E557}"/>
              </a:ext>
            </a:extLst>
          </p:cNvPr>
          <p:cNvGrpSpPr/>
          <p:nvPr/>
        </p:nvGrpSpPr>
        <p:grpSpPr>
          <a:xfrm>
            <a:off x="6114055" y="4636695"/>
            <a:ext cx="2195160" cy="1081951"/>
            <a:chOff x="1062658" y="3986014"/>
            <a:chExt cx="1728192" cy="108195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0053F7-896F-41B5-A305-7AEA5E456BF0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728E51-938A-47DD-BAD6-98FE0E810F95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7BE78A-14BF-4B49-BE84-CB750CEBF035}"/>
              </a:ext>
            </a:extLst>
          </p:cNvPr>
          <p:cNvGrpSpPr/>
          <p:nvPr/>
        </p:nvGrpSpPr>
        <p:grpSpPr>
          <a:xfrm>
            <a:off x="8550260" y="4636695"/>
            <a:ext cx="2195160" cy="1081951"/>
            <a:chOff x="1062658" y="3986014"/>
            <a:chExt cx="1728192" cy="108195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B5A1A8-D59D-4EB0-B766-E4F4D68912B1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0EBEE6-2AF1-4CC9-AE7F-E2307ACD4BD3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1" name="Isosceles Triangle 51">
            <a:extLst>
              <a:ext uri="{FF2B5EF4-FFF2-40B4-BE49-F238E27FC236}">
                <a16:creationId xmlns:a16="http://schemas.microsoft.com/office/drawing/2014/main" id="{857A310A-17ED-42F6-A49C-9302C81B4756}"/>
              </a:ext>
            </a:extLst>
          </p:cNvPr>
          <p:cNvSpPr/>
          <p:nvPr/>
        </p:nvSpPr>
        <p:spPr>
          <a:xfrm>
            <a:off x="2185872" y="264836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E0F5267-8559-406C-A86E-800E6117929B}"/>
              </a:ext>
            </a:extLst>
          </p:cNvPr>
          <p:cNvSpPr/>
          <p:nvPr/>
        </p:nvSpPr>
        <p:spPr>
          <a:xfrm rot="5400000">
            <a:off x="7101657" y="2604377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865801E2-0067-4BE8-961A-F0F172208CB5}"/>
              </a:ext>
            </a:extLst>
          </p:cNvPr>
          <p:cNvSpPr/>
          <p:nvPr/>
        </p:nvSpPr>
        <p:spPr>
          <a:xfrm flipH="1">
            <a:off x="4563438" y="262707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BEEA9AFE-9808-42F0-BB93-E5640AB0CEBC}"/>
              </a:ext>
            </a:extLst>
          </p:cNvPr>
          <p:cNvSpPr/>
          <p:nvPr/>
        </p:nvSpPr>
        <p:spPr>
          <a:xfrm>
            <a:off x="9557790" y="2685629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595526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30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53E75-2E01-4F41-8CE0-4023AC98A6B6}"/>
              </a:ext>
            </a:extLst>
          </p:cNvPr>
          <p:cNvSpPr txBox="1"/>
          <p:nvPr/>
        </p:nvSpPr>
        <p:spPr>
          <a:xfrm>
            <a:off x="614580" y="2921169"/>
            <a:ext cx="539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DE849-243C-4B31-BDA7-A3EA5E48CD9B}"/>
              </a:ext>
            </a:extLst>
          </p:cNvPr>
          <p:cNvSpPr txBox="1"/>
          <p:nvPr/>
        </p:nvSpPr>
        <p:spPr>
          <a:xfrm>
            <a:off x="841926" y="4906173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/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</a:t>
            </a:r>
            <a:r>
              <a:rPr lang="en-US" altLang="ko-KR" sz="2800" dirty="0"/>
              <a:t>Presentation</a:t>
            </a:r>
            <a:endParaRPr lang="ko-KR" altLang="en-US" sz="2800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F6A3CE24-7608-4B62-871E-15A44DE21190}"/>
              </a:ext>
            </a:extLst>
          </p:cNvPr>
          <p:cNvSpPr/>
          <p:nvPr/>
        </p:nvSpPr>
        <p:spPr>
          <a:xfrm>
            <a:off x="783874" y="537877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28E634F6-DA1F-4B98-B0FF-E5536C894847}"/>
              </a:ext>
            </a:extLst>
          </p:cNvPr>
          <p:cNvSpPr/>
          <p:nvPr/>
        </p:nvSpPr>
        <p:spPr>
          <a:xfrm>
            <a:off x="2297428" y="1192192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73C87-797D-466C-944E-DAC9928B5D60}"/>
              </a:ext>
            </a:extLst>
          </p:cNvPr>
          <p:cNvSpPr txBox="1"/>
          <p:nvPr/>
        </p:nvSpPr>
        <p:spPr>
          <a:xfrm>
            <a:off x="841926" y="5831640"/>
            <a:ext cx="5293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265D7D4-B1A9-46F1-A71C-682B90D4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D4D3EE-B0F7-4897-AC0D-2B7153E113BE}"/>
              </a:ext>
            </a:extLst>
          </p:cNvPr>
          <p:cNvSpPr/>
          <p:nvPr/>
        </p:nvSpPr>
        <p:spPr>
          <a:xfrm>
            <a:off x="953311" y="1842877"/>
            <a:ext cx="4680000" cy="183594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9F987D-DF08-4983-8830-4E94F5F53DA0}"/>
              </a:ext>
            </a:extLst>
          </p:cNvPr>
          <p:cNvSpPr/>
          <p:nvPr/>
        </p:nvSpPr>
        <p:spPr>
          <a:xfrm>
            <a:off x="6460923" y="1842877"/>
            <a:ext cx="4824000" cy="183594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EF6DA6-F4D7-41ED-90C7-6DF275275CD3}"/>
              </a:ext>
            </a:extLst>
          </p:cNvPr>
          <p:cNvSpPr/>
          <p:nvPr/>
        </p:nvSpPr>
        <p:spPr>
          <a:xfrm>
            <a:off x="6460923" y="4109692"/>
            <a:ext cx="4824000" cy="183594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B300513-C28D-42F2-B700-5E21EE5DE989}"/>
              </a:ext>
            </a:extLst>
          </p:cNvPr>
          <p:cNvSpPr/>
          <p:nvPr/>
        </p:nvSpPr>
        <p:spPr>
          <a:xfrm>
            <a:off x="953311" y="4109692"/>
            <a:ext cx="4680000" cy="183594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73A815-771B-4C8A-AD8B-0B600EB457A9}"/>
              </a:ext>
            </a:extLst>
          </p:cNvPr>
          <p:cNvGrpSpPr/>
          <p:nvPr/>
        </p:nvGrpSpPr>
        <p:grpSpPr>
          <a:xfrm>
            <a:off x="5099514" y="2943882"/>
            <a:ext cx="1932544" cy="1944464"/>
            <a:chOff x="3601392" y="2821184"/>
            <a:chExt cx="1932544" cy="1944464"/>
          </a:xfrm>
        </p:grpSpPr>
        <p:sp>
          <p:nvSpPr>
            <p:cNvPr id="8" name="Pie 7">
              <a:extLst>
                <a:ext uri="{FF2B5EF4-FFF2-40B4-BE49-F238E27FC236}">
                  <a16:creationId xmlns:a16="http://schemas.microsoft.com/office/drawing/2014/main" id="{8A2D0D0F-C113-4B9B-BA68-0DC9E8E132BC}"/>
                </a:ext>
              </a:extLst>
            </p:cNvPr>
            <p:cNvSpPr/>
            <p:nvPr/>
          </p:nvSpPr>
          <p:spPr>
            <a:xfrm>
              <a:off x="3601392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Pie 8">
              <a:extLst>
                <a:ext uri="{FF2B5EF4-FFF2-40B4-BE49-F238E27FC236}">
                  <a16:creationId xmlns:a16="http://schemas.microsoft.com/office/drawing/2014/main" id="{02C17C98-24B4-4460-A81C-7657F953111D}"/>
                </a:ext>
              </a:extLst>
            </p:cNvPr>
            <p:cNvSpPr/>
            <p:nvPr/>
          </p:nvSpPr>
          <p:spPr>
            <a:xfrm rot="16200000">
              <a:off x="3601392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9">
              <a:extLst>
                <a:ext uri="{FF2B5EF4-FFF2-40B4-BE49-F238E27FC236}">
                  <a16:creationId xmlns:a16="http://schemas.microsoft.com/office/drawing/2014/main" id="{D3218420-B1BE-49EE-BC49-2DBB48A3C548}"/>
                </a:ext>
              </a:extLst>
            </p:cNvPr>
            <p:cNvSpPr/>
            <p:nvPr/>
          </p:nvSpPr>
          <p:spPr>
            <a:xfrm flipH="1">
              <a:off x="3661728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10">
              <a:extLst>
                <a:ext uri="{FF2B5EF4-FFF2-40B4-BE49-F238E27FC236}">
                  <a16:creationId xmlns:a16="http://schemas.microsoft.com/office/drawing/2014/main" id="{AA0ECA1D-5C26-466E-A0BF-02C67801D832}"/>
                </a:ext>
              </a:extLst>
            </p:cNvPr>
            <p:cNvSpPr/>
            <p:nvPr/>
          </p:nvSpPr>
          <p:spPr>
            <a:xfrm rot="5400000" flipH="1">
              <a:off x="3661728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C40E9A-A079-46EB-B190-13440EFCD939}"/>
              </a:ext>
            </a:extLst>
          </p:cNvPr>
          <p:cNvGrpSpPr/>
          <p:nvPr/>
        </p:nvGrpSpPr>
        <p:grpSpPr>
          <a:xfrm>
            <a:off x="1371602" y="2022188"/>
            <a:ext cx="3672000" cy="1477329"/>
            <a:chOff x="5600058" y="1433695"/>
            <a:chExt cx="2840830" cy="10510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35E7EF-1134-47A4-AF5C-125C45AD4BE0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318EE7-419C-4117-8DD9-3EFA1FAE639D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445B5D-72CB-4178-A809-E9BB4923DFEC}"/>
              </a:ext>
            </a:extLst>
          </p:cNvPr>
          <p:cNvGrpSpPr/>
          <p:nvPr/>
        </p:nvGrpSpPr>
        <p:grpSpPr>
          <a:xfrm>
            <a:off x="1371602" y="4289003"/>
            <a:ext cx="3672000" cy="1477329"/>
            <a:chOff x="5600058" y="1433695"/>
            <a:chExt cx="2840830" cy="10510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81D897-C32A-4072-AA62-E68CD364EA25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7DFA85-8795-4675-BCD8-2C3225013125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642B84-41A8-4091-8974-53795FDFB995}"/>
              </a:ext>
            </a:extLst>
          </p:cNvPr>
          <p:cNvGrpSpPr/>
          <p:nvPr/>
        </p:nvGrpSpPr>
        <p:grpSpPr>
          <a:xfrm>
            <a:off x="7106066" y="4289003"/>
            <a:ext cx="3672000" cy="1477329"/>
            <a:chOff x="5600058" y="1433695"/>
            <a:chExt cx="2840830" cy="105100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58E58E-978F-4C8B-AA24-CC65FC0B24E4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37D039-D7CE-4D6D-84B4-F9EE7915546D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B8DAF9-C2EE-4CC4-89A0-7101D58C932C}"/>
              </a:ext>
            </a:extLst>
          </p:cNvPr>
          <p:cNvGrpSpPr/>
          <p:nvPr/>
        </p:nvGrpSpPr>
        <p:grpSpPr>
          <a:xfrm>
            <a:off x="7106066" y="2022188"/>
            <a:ext cx="3672000" cy="1477329"/>
            <a:chOff x="5600058" y="1433695"/>
            <a:chExt cx="2840830" cy="10510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1225D2-DC40-4F54-AD78-D769370020D5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7F5CEC-5CD5-4ED0-A6DE-D7E99DB46AEF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6">
            <a:extLst>
              <a:ext uri="{FF2B5EF4-FFF2-40B4-BE49-F238E27FC236}">
                <a16:creationId xmlns:a16="http://schemas.microsoft.com/office/drawing/2014/main" id="{68D5890F-74AF-4896-B51D-4F9F8EE82A4C}"/>
              </a:ext>
            </a:extLst>
          </p:cNvPr>
          <p:cNvSpPr/>
          <p:nvPr/>
        </p:nvSpPr>
        <p:spPr>
          <a:xfrm rot="2700000">
            <a:off x="5555782" y="327557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0A698DD-C452-44F1-8568-D7FF4F4B98B7}"/>
              </a:ext>
            </a:extLst>
          </p:cNvPr>
          <p:cNvSpPr/>
          <p:nvPr/>
        </p:nvSpPr>
        <p:spPr>
          <a:xfrm>
            <a:off x="5491775" y="418808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A6DA77D-EC11-4C86-9F0C-75627D3F57C1}"/>
              </a:ext>
            </a:extLst>
          </p:cNvPr>
          <p:cNvSpPr/>
          <p:nvPr/>
        </p:nvSpPr>
        <p:spPr>
          <a:xfrm flipH="1">
            <a:off x="6284006" y="333795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Block Arc 10">
            <a:extLst>
              <a:ext uri="{FF2B5EF4-FFF2-40B4-BE49-F238E27FC236}">
                <a16:creationId xmlns:a16="http://schemas.microsoft.com/office/drawing/2014/main" id="{6E41C5DE-D1F7-4CF7-A87C-FF5A7494B9B5}"/>
              </a:ext>
            </a:extLst>
          </p:cNvPr>
          <p:cNvSpPr/>
          <p:nvPr/>
        </p:nvSpPr>
        <p:spPr>
          <a:xfrm>
            <a:off x="6272998" y="419614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12">
            <a:extLst>
              <a:ext uri="{FF2B5EF4-FFF2-40B4-BE49-F238E27FC236}">
                <a16:creationId xmlns:a16="http://schemas.microsoft.com/office/drawing/2014/main" id="{3A08D467-BFB8-4D8D-9857-793941C292FB}"/>
              </a:ext>
            </a:extLst>
          </p:cNvPr>
          <p:cNvSpPr/>
          <p:nvPr/>
        </p:nvSpPr>
        <p:spPr>
          <a:xfrm>
            <a:off x="5996222" y="2012934"/>
            <a:ext cx="1547578" cy="3820076"/>
          </a:xfrm>
          <a:custGeom>
            <a:avLst/>
            <a:gdLst>
              <a:gd name="connsiteX0" fmla="*/ 10001 w 1809750"/>
              <a:gd name="connsiteY0" fmla="*/ 4380249 h 4467225"/>
              <a:gd name="connsiteX1" fmla="*/ 33814 w 1809750"/>
              <a:gd name="connsiteY1" fmla="*/ 4357389 h 4467225"/>
              <a:gd name="connsiteX2" fmla="*/ 68104 w 1809750"/>
              <a:gd name="connsiteY2" fmla="*/ 4343101 h 4467225"/>
              <a:gd name="connsiteX3" fmla="*/ 128111 w 1809750"/>
              <a:gd name="connsiteY3" fmla="*/ 4262139 h 4467225"/>
              <a:gd name="connsiteX4" fmla="*/ 157639 w 1809750"/>
              <a:gd name="connsiteY4" fmla="*/ 4100214 h 4467225"/>
              <a:gd name="connsiteX5" fmla="*/ 220504 w 1809750"/>
              <a:gd name="connsiteY5" fmla="*/ 3863994 h 4467225"/>
              <a:gd name="connsiteX6" fmla="*/ 242411 w 1809750"/>
              <a:gd name="connsiteY6" fmla="*/ 3805891 h 4467225"/>
              <a:gd name="connsiteX7" fmla="*/ 268129 w 1809750"/>
              <a:gd name="connsiteY7" fmla="*/ 3699211 h 4467225"/>
              <a:gd name="connsiteX8" fmla="*/ 328136 w 1809750"/>
              <a:gd name="connsiteY8" fmla="*/ 3422034 h 4467225"/>
              <a:gd name="connsiteX9" fmla="*/ 327184 w 1809750"/>
              <a:gd name="connsiteY9" fmla="*/ 3396316 h 4467225"/>
              <a:gd name="connsiteX10" fmla="*/ 328136 w 1809750"/>
              <a:gd name="connsiteY10" fmla="*/ 3382029 h 4467225"/>
              <a:gd name="connsiteX11" fmla="*/ 370999 w 1809750"/>
              <a:gd name="connsiteY11" fmla="*/ 3260109 h 4467225"/>
              <a:gd name="connsiteX12" fmla="*/ 386239 w 1809750"/>
              <a:gd name="connsiteY12" fmla="*/ 3223914 h 4467225"/>
              <a:gd name="connsiteX13" fmla="*/ 406241 w 1809750"/>
              <a:gd name="connsiteY13" fmla="*/ 3121996 h 4467225"/>
              <a:gd name="connsiteX14" fmla="*/ 423386 w 1809750"/>
              <a:gd name="connsiteY14" fmla="*/ 3035319 h 4467225"/>
              <a:gd name="connsiteX15" fmla="*/ 434816 w 1809750"/>
              <a:gd name="connsiteY15" fmla="*/ 2983884 h 4467225"/>
              <a:gd name="connsiteX16" fmla="*/ 461486 w 1809750"/>
              <a:gd name="connsiteY16" fmla="*/ 2818149 h 4467225"/>
              <a:gd name="connsiteX17" fmla="*/ 471011 w 1809750"/>
              <a:gd name="connsiteY17" fmla="*/ 2784811 h 4467225"/>
              <a:gd name="connsiteX18" fmla="*/ 476726 w 1809750"/>
              <a:gd name="connsiteY18" fmla="*/ 2732424 h 4467225"/>
              <a:gd name="connsiteX19" fmla="*/ 495776 w 1809750"/>
              <a:gd name="connsiteY19" fmla="*/ 2643841 h 4467225"/>
              <a:gd name="connsiteX20" fmla="*/ 503396 w 1809750"/>
              <a:gd name="connsiteY20" fmla="*/ 2624791 h 4467225"/>
              <a:gd name="connsiteX21" fmla="*/ 504349 w 1809750"/>
              <a:gd name="connsiteY21" fmla="*/ 2537161 h 4467225"/>
              <a:gd name="connsiteX22" fmla="*/ 511016 w 1809750"/>
              <a:gd name="connsiteY22" fmla="*/ 2502871 h 4467225"/>
              <a:gd name="connsiteX23" fmla="*/ 538639 w 1809750"/>
              <a:gd name="connsiteY23" fmla="*/ 2290464 h 4467225"/>
              <a:gd name="connsiteX24" fmla="*/ 539591 w 1809750"/>
              <a:gd name="connsiteY24" fmla="*/ 2259984 h 4467225"/>
              <a:gd name="connsiteX25" fmla="*/ 559594 w 1809750"/>
              <a:gd name="connsiteY25" fmla="*/ 2226646 h 4467225"/>
              <a:gd name="connsiteX26" fmla="*/ 558641 w 1809750"/>
              <a:gd name="connsiteY26" fmla="*/ 2183784 h 4467225"/>
              <a:gd name="connsiteX27" fmla="*/ 561499 w 1809750"/>
              <a:gd name="connsiteY27" fmla="*/ 2168544 h 4467225"/>
              <a:gd name="connsiteX28" fmla="*/ 554831 w 1809750"/>
              <a:gd name="connsiteY28" fmla="*/ 2102821 h 4467225"/>
              <a:gd name="connsiteX29" fmla="*/ 529114 w 1809750"/>
              <a:gd name="connsiteY29" fmla="*/ 2085676 h 4467225"/>
              <a:gd name="connsiteX30" fmla="*/ 493871 w 1809750"/>
              <a:gd name="connsiteY30" fmla="*/ 2092344 h 4467225"/>
              <a:gd name="connsiteX31" fmla="*/ 492919 w 1809750"/>
              <a:gd name="connsiteY31" fmla="*/ 2084724 h 4467225"/>
              <a:gd name="connsiteX32" fmla="*/ 520541 w 1809750"/>
              <a:gd name="connsiteY32" fmla="*/ 2079961 h 4467225"/>
              <a:gd name="connsiteX33" fmla="*/ 520541 w 1809750"/>
              <a:gd name="connsiteY33" fmla="*/ 2075199 h 4467225"/>
              <a:gd name="connsiteX34" fmla="*/ 474821 w 1809750"/>
              <a:gd name="connsiteY34" fmla="*/ 2063769 h 4467225"/>
              <a:gd name="connsiteX35" fmla="*/ 488156 w 1809750"/>
              <a:gd name="connsiteY35" fmla="*/ 2009476 h 4467225"/>
              <a:gd name="connsiteX36" fmla="*/ 579596 w 1809750"/>
              <a:gd name="connsiteY36" fmla="*/ 1892319 h 4467225"/>
              <a:gd name="connsiteX37" fmla="*/ 533876 w 1809750"/>
              <a:gd name="connsiteY37" fmla="*/ 1886604 h 4467225"/>
              <a:gd name="connsiteX38" fmla="*/ 513874 w 1809750"/>
              <a:gd name="connsiteY38" fmla="*/ 1897081 h 4467225"/>
              <a:gd name="connsiteX39" fmla="*/ 461486 w 1809750"/>
              <a:gd name="connsiteY39" fmla="*/ 1948516 h 4467225"/>
              <a:gd name="connsiteX40" fmla="*/ 420529 w 1809750"/>
              <a:gd name="connsiteY40" fmla="*/ 2017096 h 4467225"/>
              <a:gd name="connsiteX41" fmla="*/ 432911 w 1809750"/>
              <a:gd name="connsiteY41" fmla="*/ 2049481 h 4467225"/>
              <a:gd name="connsiteX42" fmla="*/ 444341 w 1809750"/>
              <a:gd name="connsiteY42" fmla="*/ 2054244 h 4467225"/>
              <a:gd name="connsiteX43" fmla="*/ 410051 w 1809750"/>
              <a:gd name="connsiteY43" fmla="*/ 2059959 h 4467225"/>
              <a:gd name="connsiteX44" fmla="*/ 412909 w 1809750"/>
              <a:gd name="connsiteY44" fmla="*/ 2079961 h 4467225"/>
              <a:gd name="connsiteX45" fmla="*/ 409099 w 1809750"/>
              <a:gd name="connsiteY45" fmla="*/ 2084724 h 4467225"/>
              <a:gd name="connsiteX46" fmla="*/ 387191 w 1809750"/>
              <a:gd name="connsiteY46" fmla="*/ 2069484 h 4467225"/>
              <a:gd name="connsiteX47" fmla="*/ 366236 w 1809750"/>
              <a:gd name="connsiteY47" fmla="*/ 2029479 h 4467225"/>
              <a:gd name="connsiteX48" fmla="*/ 348139 w 1809750"/>
              <a:gd name="connsiteY48" fmla="*/ 2004714 h 4467225"/>
              <a:gd name="connsiteX49" fmla="*/ 322421 w 1809750"/>
              <a:gd name="connsiteY49" fmla="*/ 1957089 h 4467225"/>
              <a:gd name="connsiteX50" fmla="*/ 289084 w 1809750"/>
              <a:gd name="connsiteY50" fmla="*/ 1910416 h 4467225"/>
              <a:gd name="connsiteX51" fmla="*/ 259556 w 1809750"/>
              <a:gd name="connsiteY51" fmla="*/ 1877079 h 4467225"/>
              <a:gd name="connsiteX52" fmla="*/ 264319 w 1809750"/>
              <a:gd name="connsiteY52" fmla="*/ 1872316 h 4467225"/>
              <a:gd name="connsiteX53" fmla="*/ 278606 w 1809750"/>
              <a:gd name="connsiteY53" fmla="*/ 1881841 h 4467225"/>
              <a:gd name="connsiteX54" fmla="*/ 149066 w 1809750"/>
              <a:gd name="connsiteY54" fmla="*/ 1581804 h 4467225"/>
              <a:gd name="connsiteX55" fmla="*/ 109061 w 1809750"/>
              <a:gd name="connsiteY55" fmla="*/ 1461789 h 4467225"/>
              <a:gd name="connsiteX56" fmla="*/ 106204 w 1809750"/>
              <a:gd name="connsiteY56" fmla="*/ 1429404 h 4467225"/>
              <a:gd name="connsiteX57" fmla="*/ 111919 w 1809750"/>
              <a:gd name="connsiteY57" fmla="*/ 1353204 h 4467225"/>
              <a:gd name="connsiteX58" fmla="*/ 133826 w 1809750"/>
              <a:gd name="connsiteY58" fmla="*/ 1303674 h 4467225"/>
              <a:gd name="connsiteX59" fmla="*/ 206216 w 1809750"/>
              <a:gd name="connsiteY59" fmla="*/ 1160799 h 4467225"/>
              <a:gd name="connsiteX60" fmla="*/ 220504 w 1809750"/>
              <a:gd name="connsiteY60" fmla="*/ 1133176 h 4467225"/>
              <a:gd name="connsiteX61" fmla="*/ 246221 w 1809750"/>
              <a:gd name="connsiteY61" fmla="*/ 1089361 h 4467225"/>
              <a:gd name="connsiteX62" fmla="*/ 299561 w 1809750"/>
              <a:gd name="connsiteY62" fmla="*/ 986491 h 4467225"/>
              <a:gd name="connsiteX63" fmla="*/ 347186 w 1809750"/>
              <a:gd name="connsiteY63" fmla="*/ 891241 h 4467225"/>
              <a:gd name="connsiteX64" fmla="*/ 365284 w 1809750"/>
              <a:gd name="connsiteY64" fmla="*/ 840759 h 4467225"/>
              <a:gd name="connsiteX65" fmla="*/ 372904 w 1809750"/>
              <a:gd name="connsiteY65" fmla="*/ 817899 h 4467225"/>
              <a:gd name="connsiteX66" fmla="*/ 407194 w 1809750"/>
              <a:gd name="connsiteY66" fmla="*/ 750271 h 4467225"/>
              <a:gd name="connsiteX67" fmla="*/ 456724 w 1809750"/>
              <a:gd name="connsiteY67" fmla="*/ 719791 h 4467225"/>
              <a:gd name="connsiteX68" fmla="*/ 571024 w 1809750"/>
              <a:gd name="connsiteY68" fmla="*/ 684549 h 4467225"/>
              <a:gd name="connsiteX69" fmla="*/ 671036 w 1809750"/>
              <a:gd name="connsiteY69" fmla="*/ 632161 h 4467225"/>
              <a:gd name="connsiteX70" fmla="*/ 683419 w 1809750"/>
              <a:gd name="connsiteY70" fmla="*/ 614064 h 4467225"/>
              <a:gd name="connsiteX71" fmla="*/ 693896 w 1809750"/>
              <a:gd name="connsiteY71" fmla="*/ 548341 h 4467225"/>
              <a:gd name="connsiteX72" fmla="*/ 699611 w 1809750"/>
              <a:gd name="connsiteY72" fmla="*/ 438804 h 4467225"/>
              <a:gd name="connsiteX73" fmla="*/ 694849 w 1809750"/>
              <a:gd name="connsiteY73" fmla="*/ 383559 h 4467225"/>
              <a:gd name="connsiteX74" fmla="*/ 717709 w 1809750"/>
              <a:gd name="connsiteY74" fmla="*/ 281641 h 4467225"/>
              <a:gd name="connsiteX75" fmla="*/ 747236 w 1809750"/>
              <a:gd name="connsiteY75" fmla="*/ 187344 h 4467225"/>
              <a:gd name="connsiteX76" fmla="*/ 762476 w 1809750"/>
              <a:gd name="connsiteY76" fmla="*/ 163531 h 4467225"/>
              <a:gd name="connsiteX77" fmla="*/ 824389 w 1809750"/>
              <a:gd name="connsiteY77" fmla="*/ 91141 h 4467225"/>
              <a:gd name="connsiteX78" fmla="*/ 857726 w 1809750"/>
              <a:gd name="connsiteY78" fmla="*/ 42564 h 4467225"/>
              <a:gd name="connsiteX79" fmla="*/ 879634 w 1809750"/>
              <a:gd name="connsiteY79" fmla="*/ 35896 h 4467225"/>
              <a:gd name="connsiteX80" fmla="*/ 904399 w 1809750"/>
              <a:gd name="connsiteY80" fmla="*/ 30181 h 4467225"/>
              <a:gd name="connsiteX81" fmla="*/ 982504 w 1809750"/>
              <a:gd name="connsiteY81" fmla="*/ 11131 h 4467225"/>
              <a:gd name="connsiteX82" fmla="*/ 1059656 w 1809750"/>
              <a:gd name="connsiteY82" fmla="*/ 31134 h 4467225"/>
              <a:gd name="connsiteX83" fmla="*/ 1208246 w 1809750"/>
              <a:gd name="connsiteY83" fmla="*/ 231159 h 4467225"/>
              <a:gd name="connsiteX84" fmla="*/ 1225391 w 1809750"/>
              <a:gd name="connsiteY84" fmla="*/ 466426 h 4467225"/>
              <a:gd name="connsiteX85" fmla="*/ 1224439 w 1809750"/>
              <a:gd name="connsiteY85" fmla="*/ 476904 h 4467225"/>
              <a:gd name="connsiteX86" fmla="*/ 1233011 w 1809750"/>
              <a:gd name="connsiteY86" fmla="*/ 670261 h 4467225"/>
              <a:gd name="connsiteX87" fmla="*/ 1278731 w 1809750"/>
              <a:gd name="connsiteY87" fmla="*/ 721696 h 4467225"/>
              <a:gd name="connsiteX88" fmla="*/ 1348264 w 1809750"/>
              <a:gd name="connsiteY88" fmla="*/ 732174 h 4467225"/>
              <a:gd name="connsiteX89" fmla="*/ 1381601 w 1809750"/>
              <a:gd name="connsiteY89" fmla="*/ 755986 h 4467225"/>
              <a:gd name="connsiteX90" fmla="*/ 1409224 w 1809750"/>
              <a:gd name="connsiteY90" fmla="*/ 801706 h 4467225"/>
              <a:gd name="connsiteX91" fmla="*/ 1417796 w 1809750"/>
              <a:gd name="connsiteY91" fmla="*/ 820756 h 4467225"/>
              <a:gd name="connsiteX92" fmla="*/ 1447324 w 1809750"/>
              <a:gd name="connsiteY92" fmla="*/ 879811 h 4467225"/>
              <a:gd name="connsiteX93" fmla="*/ 1549241 w 1809750"/>
              <a:gd name="connsiteY93" fmla="*/ 1010304 h 4467225"/>
              <a:gd name="connsiteX94" fmla="*/ 1579721 w 1809750"/>
              <a:gd name="connsiteY94" fmla="*/ 1043641 h 4467225"/>
              <a:gd name="connsiteX95" fmla="*/ 1634014 w 1809750"/>
              <a:gd name="connsiteY95" fmla="*/ 1114126 h 4467225"/>
              <a:gd name="connsiteX96" fmla="*/ 1742599 w 1809750"/>
              <a:gd name="connsiteY96" fmla="*/ 1255096 h 4467225"/>
              <a:gd name="connsiteX97" fmla="*/ 1774031 w 1809750"/>
              <a:gd name="connsiteY97" fmla="*/ 1312246 h 4467225"/>
              <a:gd name="connsiteX98" fmla="*/ 1797844 w 1809750"/>
              <a:gd name="connsiteY98" fmla="*/ 1354156 h 4467225"/>
              <a:gd name="connsiteX99" fmla="*/ 1806416 w 1809750"/>
              <a:gd name="connsiteY99" fmla="*/ 1372254 h 4467225"/>
              <a:gd name="connsiteX100" fmla="*/ 1801654 w 1809750"/>
              <a:gd name="connsiteY100" fmla="*/ 1457026 h 4467225"/>
              <a:gd name="connsiteX101" fmla="*/ 1762601 w 1809750"/>
              <a:gd name="connsiteY101" fmla="*/ 1607521 h 4467225"/>
              <a:gd name="connsiteX102" fmla="*/ 1740694 w 1809750"/>
              <a:gd name="connsiteY102" fmla="*/ 1665624 h 4467225"/>
              <a:gd name="connsiteX103" fmla="*/ 1700689 w 1809750"/>
              <a:gd name="connsiteY103" fmla="*/ 1787544 h 4467225"/>
              <a:gd name="connsiteX104" fmla="*/ 1698784 w 1809750"/>
              <a:gd name="connsiteY104" fmla="*/ 1793259 h 4467225"/>
              <a:gd name="connsiteX105" fmla="*/ 1686401 w 1809750"/>
              <a:gd name="connsiteY105" fmla="*/ 1869459 h 4467225"/>
              <a:gd name="connsiteX106" fmla="*/ 1653064 w 1809750"/>
              <a:gd name="connsiteY106" fmla="*/ 1898034 h 4467225"/>
              <a:gd name="connsiteX107" fmla="*/ 1609249 w 1809750"/>
              <a:gd name="connsiteY107" fmla="*/ 2004714 h 4467225"/>
              <a:gd name="connsiteX108" fmla="*/ 1568291 w 1809750"/>
              <a:gd name="connsiteY108" fmla="*/ 2011381 h 4467225"/>
              <a:gd name="connsiteX109" fmla="*/ 1535906 w 1809750"/>
              <a:gd name="connsiteY109" fmla="*/ 1998046 h 4467225"/>
              <a:gd name="connsiteX110" fmla="*/ 1582579 w 1809750"/>
              <a:gd name="connsiteY110" fmla="*/ 1964709 h 4467225"/>
              <a:gd name="connsiteX111" fmla="*/ 1499711 w 1809750"/>
              <a:gd name="connsiteY111" fmla="*/ 1878984 h 4467225"/>
              <a:gd name="connsiteX112" fmla="*/ 1486376 w 1809750"/>
              <a:gd name="connsiteY112" fmla="*/ 1865649 h 4467225"/>
              <a:gd name="connsiteX113" fmla="*/ 1426369 w 1809750"/>
              <a:gd name="connsiteY113" fmla="*/ 1834216 h 4467225"/>
              <a:gd name="connsiteX114" fmla="*/ 1479709 w 1809750"/>
              <a:gd name="connsiteY114" fmla="*/ 1908511 h 4467225"/>
              <a:gd name="connsiteX115" fmla="*/ 1511141 w 1809750"/>
              <a:gd name="connsiteY115" fmla="*/ 1983759 h 4467225"/>
              <a:gd name="connsiteX116" fmla="*/ 1507331 w 1809750"/>
              <a:gd name="connsiteY116" fmla="*/ 2011381 h 4467225"/>
              <a:gd name="connsiteX117" fmla="*/ 1484471 w 1809750"/>
              <a:gd name="connsiteY117" fmla="*/ 2006619 h 4467225"/>
              <a:gd name="connsiteX118" fmla="*/ 1446371 w 1809750"/>
              <a:gd name="connsiteY118" fmla="*/ 2034241 h 4467225"/>
              <a:gd name="connsiteX119" fmla="*/ 1463516 w 1809750"/>
              <a:gd name="connsiteY119" fmla="*/ 2120919 h 4467225"/>
              <a:gd name="connsiteX120" fmla="*/ 1468279 w 1809750"/>
              <a:gd name="connsiteY120" fmla="*/ 2202834 h 4467225"/>
              <a:gd name="connsiteX121" fmla="*/ 1472089 w 1809750"/>
              <a:gd name="connsiteY121" fmla="*/ 2251411 h 4467225"/>
              <a:gd name="connsiteX122" fmla="*/ 1468279 w 1809750"/>
              <a:gd name="connsiteY122" fmla="*/ 2393334 h 4467225"/>
              <a:gd name="connsiteX123" fmla="*/ 1453991 w 1809750"/>
              <a:gd name="connsiteY123" fmla="*/ 2605741 h 4467225"/>
              <a:gd name="connsiteX124" fmla="*/ 1438751 w 1809750"/>
              <a:gd name="connsiteY124" fmla="*/ 2816244 h 4467225"/>
              <a:gd name="connsiteX125" fmla="*/ 1432084 w 1809750"/>
              <a:gd name="connsiteY125" fmla="*/ 2962929 h 4467225"/>
              <a:gd name="connsiteX126" fmla="*/ 1424464 w 1809750"/>
              <a:gd name="connsiteY126" fmla="*/ 3218199 h 4467225"/>
              <a:gd name="connsiteX127" fmla="*/ 1418749 w 1809750"/>
              <a:gd name="connsiteY127" fmla="*/ 3379171 h 4467225"/>
              <a:gd name="connsiteX128" fmla="*/ 1428274 w 1809750"/>
              <a:gd name="connsiteY128" fmla="*/ 3838276 h 4467225"/>
              <a:gd name="connsiteX129" fmla="*/ 1414939 w 1809750"/>
              <a:gd name="connsiteY129" fmla="*/ 4017346 h 4467225"/>
              <a:gd name="connsiteX130" fmla="*/ 1406366 w 1809750"/>
              <a:gd name="connsiteY130" fmla="*/ 4130694 h 4467225"/>
              <a:gd name="connsiteX131" fmla="*/ 1394936 w 1809750"/>
              <a:gd name="connsiteY131" fmla="*/ 4244041 h 4467225"/>
              <a:gd name="connsiteX132" fmla="*/ 1393031 w 1809750"/>
              <a:gd name="connsiteY132" fmla="*/ 4272616 h 4467225"/>
              <a:gd name="connsiteX133" fmla="*/ 1384459 w 1809750"/>
              <a:gd name="connsiteY133" fmla="*/ 4389774 h 4467225"/>
              <a:gd name="connsiteX134" fmla="*/ 1368266 w 1809750"/>
              <a:gd name="connsiteY134" fmla="*/ 4402156 h 4467225"/>
              <a:gd name="connsiteX135" fmla="*/ 1309211 w 1809750"/>
              <a:gd name="connsiteY135" fmla="*/ 4403109 h 4467225"/>
              <a:gd name="connsiteX136" fmla="*/ 1240631 w 1809750"/>
              <a:gd name="connsiteY136" fmla="*/ 4461211 h 4467225"/>
              <a:gd name="connsiteX137" fmla="*/ 1121569 w 1809750"/>
              <a:gd name="connsiteY137" fmla="*/ 4468831 h 4467225"/>
              <a:gd name="connsiteX138" fmla="*/ 1091089 w 1809750"/>
              <a:gd name="connsiteY138" fmla="*/ 4445971 h 4467225"/>
              <a:gd name="connsiteX139" fmla="*/ 1068229 w 1809750"/>
              <a:gd name="connsiteY139" fmla="*/ 4360246 h 4467225"/>
              <a:gd name="connsiteX140" fmla="*/ 1052989 w 1809750"/>
              <a:gd name="connsiteY140" fmla="*/ 4259281 h 4467225"/>
              <a:gd name="connsiteX141" fmla="*/ 1070134 w 1809750"/>
              <a:gd name="connsiteY141" fmla="*/ 4195464 h 4467225"/>
              <a:gd name="connsiteX142" fmla="*/ 1084421 w 1809750"/>
              <a:gd name="connsiteY142" fmla="*/ 4105929 h 4467225"/>
              <a:gd name="connsiteX143" fmla="*/ 1085374 w 1809750"/>
              <a:gd name="connsiteY143" fmla="*/ 3964959 h 4467225"/>
              <a:gd name="connsiteX144" fmla="*/ 1090136 w 1809750"/>
              <a:gd name="connsiteY144" fmla="*/ 3763981 h 4467225"/>
              <a:gd name="connsiteX145" fmla="*/ 1090136 w 1809750"/>
              <a:gd name="connsiteY145" fmla="*/ 3575386 h 4467225"/>
              <a:gd name="connsiteX146" fmla="*/ 1091089 w 1809750"/>
              <a:gd name="connsiteY146" fmla="*/ 3440131 h 4467225"/>
              <a:gd name="connsiteX147" fmla="*/ 1084421 w 1809750"/>
              <a:gd name="connsiteY147" fmla="*/ 3398221 h 4467225"/>
              <a:gd name="connsiteX148" fmla="*/ 1083469 w 1809750"/>
              <a:gd name="connsiteY148" fmla="*/ 3383934 h 4467225"/>
              <a:gd name="connsiteX149" fmla="*/ 1088231 w 1809750"/>
              <a:gd name="connsiteY149" fmla="*/ 3122949 h 4467225"/>
              <a:gd name="connsiteX150" fmla="*/ 1075849 w 1809750"/>
              <a:gd name="connsiteY150" fmla="*/ 2908636 h 4467225"/>
              <a:gd name="connsiteX151" fmla="*/ 1047274 w 1809750"/>
              <a:gd name="connsiteY151" fmla="*/ 2654319 h 4467225"/>
              <a:gd name="connsiteX152" fmla="*/ 1026319 w 1809750"/>
              <a:gd name="connsiteY152" fmla="*/ 2539066 h 4467225"/>
              <a:gd name="connsiteX153" fmla="*/ 1023461 w 1809750"/>
              <a:gd name="connsiteY153" fmla="*/ 2510491 h 4467225"/>
              <a:gd name="connsiteX154" fmla="*/ 1015841 w 1809750"/>
              <a:gd name="connsiteY154" fmla="*/ 2488584 h 4467225"/>
              <a:gd name="connsiteX155" fmla="*/ 1009174 w 1809750"/>
              <a:gd name="connsiteY155" fmla="*/ 2457151 h 4467225"/>
              <a:gd name="connsiteX156" fmla="*/ 1002506 w 1809750"/>
              <a:gd name="connsiteY156" fmla="*/ 2400001 h 4467225"/>
              <a:gd name="connsiteX157" fmla="*/ 977741 w 1809750"/>
              <a:gd name="connsiteY157" fmla="*/ 2420956 h 4467225"/>
              <a:gd name="connsiteX158" fmla="*/ 898684 w 1809750"/>
              <a:gd name="connsiteY158" fmla="*/ 2683846 h 4467225"/>
              <a:gd name="connsiteX159" fmla="*/ 799624 w 1809750"/>
              <a:gd name="connsiteY159" fmla="*/ 3000076 h 4467225"/>
              <a:gd name="connsiteX160" fmla="*/ 741521 w 1809750"/>
              <a:gd name="connsiteY160" fmla="*/ 3304876 h 4467225"/>
              <a:gd name="connsiteX161" fmla="*/ 736759 w 1809750"/>
              <a:gd name="connsiteY161" fmla="*/ 3384886 h 4467225"/>
              <a:gd name="connsiteX162" fmla="*/ 725329 w 1809750"/>
              <a:gd name="connsiteY162" fmla="*/ 3419176 h 4467225"/>
              <a:gd name="connsiteX163" fmla="*/ 705326 w 1809750"/>
              <a:gd name="connsiteY163" fmla="*/ 3529666 h 4467225"/>
              <a:gd name="connsiteX164" fmla="*/ 679609 w 1809750"/>
              <a:gd name="connsiteY164" fmla="*/ 3662064 h 4467225"/>
              <a:gd name="connsiteX165" fmla="*/ 654844 w 1809750"/>
              <a:gd name="connsiteY165" fmla="*/ 3813511 h 4467225"/>
              <a:gd name="connsiteX166" fmla="*/ 628174 w 1809750"/>
              <a:gd name="connsiteY166" fmla="*/ 3989724 h 4467225"/>
              <a:gd name="connsiteX167" fmla="*/ 611981 w 1809750"/>
              <a:gd name="connsiteY167" fmla="*/ 4096404 h 4467225"/>
              <a:gd name="connsiteX168" fmla="*/ 595789 w 1809750"/>
              <a:gd name="connsiteY168" fmla="*/ 4204989 h 4467225"/>
              <a:gd name="connsiteX169" fmla="*/ 572929 w 1809750"/>
              <a:gd name="connsiteY169" fmla="*/ 4360246 h 4467225"/>
              <a:gd name="connsiteX170" fmla="*/ 571976 w 1809750"/>
              <a:gd name="connsiteY170" fmla="*/ 4365961 h 4467225"/>
              <a:gd name="connsiteX171" fmla="*/ 536734 w 1809750"/>
              <a:gd name="connsiteY171" fmla="*/ 4398346 h 4467225"/>
              <a:gd name="connsiteX172" fmla="*/ 410051 w 1809750"/>
              <a:gd name="connsiteY172" fmla="*/ 4390726 h 4467225"/>
              <a:gd name="connsiteX173" fmla="*/ 377666 w 1809750"/>
              <a:gd name="connsiteY173" fmla="*/ 4404061 h 4467225"/>
              <a:gd name="connsiteX174" fmla="*/ 359569 w 1809750"/>
              <a:gd name="connsiteY174" fmla="*/ 4412634 h 4467225"/>
              <a:gd name="connsiteX175" fmla="*/ 343376 w 1809750"/>
              <a:gd name="connsiteY175" fmla="*/ 4397394 h 4467225"/>
              <a:gd name="connsiteX176" fmla="*/ 319564 w 1809750"/>
              <a:gd name="connsiteY176" fmla="*/ 4374534 h 4467225"/>
              <a:gd name="connsiteX177" fmla="*/ 301466 w 1809750"/>
              <a:gd name="connsiteY177" fmla="*/ 4369771 h 4467225"/>
              <a:gd name="connsiteX178" fmla="*/ 276701 w 1809750"/>
              <a:gd name="connsiteY178" fmla="*/ 4385011 h 4467225"/>
              <a:gd name="connsiteX179" fmla="*/ 198596 w 1809750"/>
              <a:gd name="connsiteY179" fmla="*/ 4448829 h 4467225"/>
              <a:gd name="connsiteX180" fmla="*/ 78581 w 1809750"/>
              <a:gd name="connsiteY180" fmla="*/ 4447876 h 4467225"/>
              <a:gd name="connsiteX181" fmla="*/ 7144 w 1809750"/>
              <a:gd name="connsiteY181" fmla="*/ 4419301 h 4467225"/>
              <a:gd name="connsiteX182" fmla="*/ 10001 w 1809750"/>
              <a:gd name="connsiteY182" fmla="*/ 4380249 h 4467225"/>
              <a:gd name="connsiteX183" fmla="*/ 705326 w 1809750"/>
              <a:gd name="connsiteY183" fmla="*/ 762654 h 4467225"/>
              <a:gd name="connsiteX184" fmla="*/ 719614 w 1809750"/>
              <a:gd name="connsiteY184" fmla="*/ 792181 h 4467225"/>
              <a:gd name="connsiteX185" fmla="*/ 739616 w 1809750"/>
              <a:gd name="connsiteY185" fmla="*/ 840759 h 4467225"/>
              <a:gd name="connsiteX186" fmla="*/ 752951 w 1809750"/>
              <a:gd name="connsiteY186" fmla="*/ 867429 h 4467225"/>
              <a:gd name="connsiteX187" fmla="*/ 760571 w 1809750"/>
              <a:gd name="connsiteY187" fmla="*/ 945534 h 4467225"/>
              <a:gd name="connsiteX188" fmla="*/ 775811 w 1809750"/>
              <a:gd name="connsiteY188" fmla="*/ 1109364 h 4467225"/>
              <a:gd name="connsiteX189" fmla="*/ 866299 w 1809750"/>
              <a:gd name="connsiteY189" fmla="*/ 1383684 h 4467225"/>
              <a:gd name="connsiteX190" fmla="*/ 890111 w 1809750"/>
              <a:gd name="connsiteY190" fmla="*/ 1427499 h 4467225"/>
              <a:gd name="connsiteX191" fmla="*/ 914876 w 1809750"/>
              <a:gd name="connsiteY191" fmla="*/ 1369396 h 4467225"/>
              <a:gd name="connsiteX192" fmla="*/ 1006316 w 1809750"/>
              <a:gd name="connsiteY192" fmla="*/ 1135081 h 4467225"/>
              <a:gd name="connsiteX193" fmla="*/ 1058704 w 1809750"/>
              <a:gd name="connsiteY193" fmla="*/ 1014114 h 4467225"/>
              <a:gd name="connsiteX194" fmla="*/ 1060609 w 1809750"/>
              <a:gd name="connsiteY194" fmla="*/ 974109 h 4467225"/>
              <a:gd name="connsiteX195" fmla="*/ 1052989 w 1809750"/>
              <a:gd name="connsiteY195" fmla="*/ 881716 h 4467225"/>
              <a:gd name="connsiteX196" fmla="*/ 1063466 w 1809750"/>
              <a:gd name="connsiteY196" fmla="*/ 863619 h 4467225"/>
              <a:gd name="connsiteX197" fmla="*/ 1126331 w 1809750"/>
              <a:gd name="connsiteY197" fmla="*/ 804564 h 4467225"/>
              <a:gd name="connsiteX198" fmla="*/ 1206341 w 1809750"/>
              <a:gd name="connsiteY198" fmla="*/ 850284 h 4467225"/>
              <a:gd name="connsiteX199" fmla="*/ 1067276 w 1809750"/>
              <a:gd name="connsiteY199" fmla="*/ 633114 h 4467225"/>
              <a:gd name="connsiteX200" fmla="*/ 1049179 w 1809750"/>
              <a:gd name="connsiteY200" fmla="*/ 710266 h 4467225"/>
              <a:gd name="connsiteX201" fmla="*/ 1040606 w 1809750"/>
              <a:gd name="connsiteY201" fmla="*/ 776941 h 4467225"/>
              <a:gd name="connsiteX202" fmla="*/ 1030129 w 1809750"/>
              <a:gd name="connsiteY202" fmla="*/ 814089 h 4467225"/>
              <a:gd name="connsiteX203" fmla="*/ 997744 w 1809750"/>
              <a:gd name="connsiteY203" fmla="*/ 848379 h 4467225"/>
              <a:gd name="connsiteX204" fmla="*/ 904399 w 1809750"/>
              <a:gd name="connsiteY204" fmla="*/ 990301 h 4467225"/>
              <a:gd name="connsiteX205" fmla="*/ 897731 w 1809750"/>
              <a:gd name="connsiteY205" fmla="*/ 993159 h 4467225"/>
              <a:gd name="connsiteX206" fmla="*/ 878681 w 1809750"/>
              <a:gd name="connsiteY206" fmla="*/ 936009 h 4467225"/>
              <a:gd name="connsiteX207" fmla="*/ 818674 w 1809750"/>
              <a:gd name="connsiteY207" fmla="*/ 856951 h 4467225"/>
              <a:gd name="connsiteX208" fmla="*/ 780574 w 1809750"/>
              <a:gd name="connsiteY208" fmla="*/ 843616 h 4467225"/>
              <a:gd name="connsiteX209" fmla="*/ 797719 w 1809750"/>
              <a:gd name="connsiteY209" fmla="*/ 592156 h 4467225"/>
              <a:gd name="connsiteX210" fmla="*/ 634841 w 1809750"/>
              <a:gd name="connsiteY210" fmla="*/ 825519 h 4467225"/>
              <a:gd name="connsiteX211" fmla="*/ 705326 w 1809750"/>
              <a:gd name="connsiteY211" fmla="*/ 762654 h 4467225"/>
              <a:gd name="connsiteX212" fmla="*/ 1273969 w 1809750"/>
              <a:gd name="connsiteY212" fmla="*/ 1329391 h 4467225"/>
              <a:gd name="connsiteX213" fmla="*/ 1280636 w 1809750"/>
              <a:gd name="connsiteY213" fmla="*/ 1357014 h 4467225"/>
              <a:gd name="connsiteX214" fmla="*/ 1294924 w 1809750"/>
              <a:gd name="connsiteY214" fmla="*/ 1423689 h 4467225"/>
              <a:gd name="connsiteX215" fmla="*/ 1315879 w 1809750"/>
              <a:gd name="connsiteY215" fmla="*/ 1556086 h 4467225"/>
              <a:gd name="connsiteX216" fmla="*/ 1337786 w 1809750"/>
              <a:gd name="connsiteY216" fmla="*/ 1669434 h 4467225"/>
              <a:gd name="connsiteX217" fmla="*/ 1370171 w 1809750"/>
              <a:gd name="connsiteY217" fmla="*/ 1777066 h 4467225"/>
              <a:gd name="connsiteX218" fmla="*/ 1441609 w 1809750"/>
              <a:gd name="connsiteY218" fmla="*/ 1820881 h 4467225"/>
              <a:gd name="connsiteX219" fmla="*/ 1473041 w 1809750"/>
              <a:gd name="connsiteY219" fmla="*/ 1796116 h 4467225"/>
              <a:gd name="connsiteX220" fmla="*/ 1516856 w 1809750"/>
              <a:gd name="connsiteY220" fmla="*/ 1700866 h 4467225"/>
              <a:gd name="connsiteX221" fmla="*/ 1537811 w 1809750"/>
              <a:gd name="connsiteY221" fmla="*/ 1671339 h 4467225"/>
              <a:gd name="connsiteX222" fmla="*/ 1547336 w 1809750"/>
              <a:gd name="connsiteY222" fmla="*/ 1614189 h 4467225"/>
              <a:gd name="connsiteX223" fmla="*/ 1568291 w 1809750"/>
              <a:gd name="connsiteY223" fmla="*/ 1573231 h 4467225"/>
              <a:gd name="connsiteX224" fmla="*/ 1575911 w 1809750"/>
              <a:gd name="connsiteY224" fmla="*/ 1558944 h 4467225"/>
              <a:gd name="connsiteX225" fmla="*/ 1582579 w 1809750"/>
              <a:gd name="connsiteY225" fmla="*/ 1450359 h 4467225"/>
              <a:gd name="connsiteX226" fmla="*/ 1577816 w 1809750"/>
              <a:gd name="connsiteY226" fmla="*/ 1436071 h 4467225"/>
              <a:gd name="connsiteX227" fmla="*/ 1470184 w 1809750"/>
              <a:gd name="connsiteY227" fmla="*/ 1317009 h 4467225"/>
              <a:gd name="connsiteX228" fmla="*/ 1383506 w 1809750"/>
              <a:gd name="connsiteY228" fmla="*/ 1220806 h 4467225"/>
              <a:gd name="connsiteX229" fmla="*/ 1353026 w 1809750"/>
              <a:gd name="connsiteY229" fmla="*/ 1221759 h 4467225"/>
              <a:gd name="connsiteX230" fmla="*/ 1280636 w 1809750"/>
              <a:gd name="connsiteY230" fmla="*/ 1315104 h 4467225"/>
              <a:gd name="connsiteX231" fmla="*/ 1273969 w 1809750"/>
              <a:gd name="connsiteY231" fmla="*/ 1329391 h 4467225"/>
              <a:gd name="connsiteX232" fmla="*/ 599599 w 1809750"/>
              <a:gd name="connsiteY232" fmla="*/ 1884699 h 4467225"/>
              <a:gd name="connsiteX233" fmla="*/ 604361 w 1809750"/>
              <a:gd name="connsiteY233" fmla="*/ 1880889 h 4467225"/>
              <a:gd name="connsiteX234" fmla="*/ 596741 w 1809750"/>
              <a:gd name="connsiteY234" fmla="*/ 1858029 h 4467225"/>
              <a:gd name="connsiteX235" fmla="*/ 581501 w 1809750"/>
              <a:gd name="connsiteY235" fmla="*/ 1721821 h 4467225"/>
              <a:gd name="connsiteX236" fmla="*/ 583406 w 1809750"/>
              <a:gd name="connsiteY236" fmla="*/ 1673244 h 4467225"/>
              <a:gd name="connsiteX237" fmla="*/ 558641 w 1809750"/>
              <a:gd name="connsiteY237" fmla="*/ 1591329 h 4467225"/>
              <a:gd name="connsiteX238" fmla="*/ 555784 w 1809750"/>
              <a:gd name="connsiteY238" fmla="*/ 1568469 h 4467225"/>
              <a:gd name="connsiteX239" fmla="*/ 531019 w 1809750"/>
              <a:gd name="connsiteY239" fmla="*/ 1421784 h 4467225"/>
              <a:gd name="connsiteX240" fmla="*/ 503396 w 1809750"/>
              <a:gd name="connsiteY240" fmla="*/ 1333201 h 4467225"/>
              <a:gd name="connsiteX241" fmla="*/ 484346 w 1809750"/>
              <a:gd name="connsiteY241" fmla="*/ 1236046 h 4467225"/>
              <a:gd name="connsiteX242" fmla="*/ 472916 w 1809750"/>
              <a:gd name="connsiteY242" fmla="*/ 1215091 h 4467225"/>
              <a:gd name="connsiteX243" fmla="*/ 451009 w 1809750"/>
              <a:gd name="connsiteY243" fmla="*/ 1228426 h 4467225"/>
              <a:gd name="connsiteX244" fmla="*/ 431959 w 1809750"/>
              <a:gd name="connsiteY244" fmla="*/ 1271289 h 4467225"/>
              <a:gd name="connsiteX245" fmla="*/ 375761 w 1809750"/>
              <a:gd name="connsiteY245" fmla="*/ 1361776 h 4467225"/>
              <a:gd name="connsiteX246" fmla="*/ 330994 w 1809750"/>
              <a:gd name="connsiteY246" fmla="*/ 1464646 h 4467225"/>
              <a:gd name="connsiteX247" fmla="*/ 333851 w 1809750"/>
              <a:gd name="connsiteY247" fmla="*/ 1471314 h 4467225"/>
              <a:gd name="connsiteX248" fmla="*/ 353854 w 1809750"/>
              <a:gd name="connsiteY248" fmla="*/ 1544656 h 4467225"/>
              <a:gd name="connsiteX249" fmla="*/ 361474 w 1809750"/>
              <a:gd name="connsiteY249" fmla="*/ 1568469 h 4467225"/>
              <a:gd name="connsiteX250" fmla="*/ 390049 w 1809750"/>
              <a:gd name="connsiteY250" fmla="*/ 1656099 h 4467225"/>
              <a:gd name="connsiteX251" fmla="*/ 395764 w 1809750"/>
              <a:gd name="connsiteY251" fmla="*/ 1677054 h 4467225"/>
              <a:gd name="connsiteX252" fmla="*/ 474821 w 1809750"/>
              <a:gd name="connsiteY252" fmla="*/ 1826596 h 4467225"/>
              <a:gd name="connsiteX253" fmla="*/ 507206 w 1809750"/>
              <a:gd name="connsiteY253" fmla="*/ 1858029 h 4467225"/>
              <a:gd name="connsiteX254" fmla="*/ 558641 w 1809750"/>
              <a:gd name="connsiteY254" fmla="*/ 1866601 h 4467225"/>
              <a:gd name="connsiteX255" fmla="*/ 573881 w 1809750"/>
              <a:gd name="connsiteY255" fmla="*/ 1872316 h 4467225"/>
              <a:gd name="connsiteX256" fmla="*/ 599599 w 1809750"/>
              <a:gd name="connsiteY256" fmla="*/ 1884699 h 4467225"/>
              <a:gd name="connsiteX257" fmla="*/ 930116 w 1809750"/>
              <a:gd name="connsiteY257" fmla="*/ 1638954 h 4467225"/>
              <a:gd name="connsiteX258" fmla="*/ 905351 w 1809750"/>
              <a:gd name="connsiteY258" fmla="*/ 1617046 h 4467225"/>
              <a:gd name="connsiteX259" fmla="*/ 880586 w 1809750"/>
              <a:gd name="connsiteY259" fmla="*/ 1644669 h 4467225"/>
              <a:gd name="connsiteX260" fmla="*/ 903446 w 1809750"/>
              <a:gd name="connsiteY260" fmla="*/ 1670386 h 4467225"/>
              <a:gd name="connsiteX261" fmla="*/ 930116 w 1809750"/>
              <a:gd name="connsiteY261" fmla="*/ 1638954 h 4467225"/>
              <a:gd name="connsiteX262" fmla="*/ 912019 w 1809750"/>
              <a:gd name="connsiteY262" fmla="*/ 1539894 h 4467225"/>
              <a:gd name="connsiteX263" fmla="*/ 889159 w 1809750"/>
              <a:gd name="connsiteY263" fmla="*/ 1510366 h 4467225"/>
              <a:gd name="connsiteX264" fmla="*/ 871061 w 1809750"/>
              <a:gd name="connsiteY264" fmla="*/ 1535131 h 4467225"/>
              <a:gd name="connsiteX265" fmla="*/ 892969 w 1809750"/>
              <a:gd name="connsiteY265" fmla="*/ 1563706 h 4467225"/>
              <a:gd name="connsiteX266" fmla="*/ 912019 w 1809750"/>
              <a:gd name="connsiteY266" fmla="*/ 1539894 h 4467225"/>
              <a:gd name="connsiteX267" fmla="*/ 918686 w 1809750"/>
              <a:gd name="connsiteY267" fmla="*/ 1769446 h 4467225"/>
              <a:gd name="connsiteX268" fmla="*/ 946309 w 1809750"/>
              <a:gd name="connsiteY268" fmla="*/ 1741824 h 4467225"/>
              <a:gd name="connsiteX269" fmla="*/ 926306 w 1809750"/>
              <a:gd name="connsiteY269" fmla="*/ 1718964 h 4467225"/>
              <a:gd name="connsiteX270" fmla="*/ 897731 w 1809750"/>
              <a:gd name="connsiteY270" fmla="*/ 1738014 h 4467225"/>
              <a:gd name="connsiteX271" fmla="*/ 918686 w 1809750"/>
              <a:gd name="connsiteY271" fmla="*/ 1769446 h 44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11">
            <a:extLst>
              <a:ext uri="{FF2B5EF4-FFF2-40B4-BE49-F238E27FC236}">
                <a16:creationId xmlns:a16="http://schemas.microsoft.com/office/drawing/2014/main" id="{6E304BFA-C25E-4D08-8E63-EA23A4562B28}"/>
              </a:ext>
            </a:extLst>
          </p:cNvPr>
          <p:cNvSpPr/>
          <p:nvPr/>
        </p:nvSpPr>
        <p:spPr>
          <a:xfrm>
            <a:off x="4505659" y="2012934"/>
            <a:ext cx="1490563" cy="3844511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C403E779-4146-4480-B248-768E64387C5F}"/>
              </a:ext>
            </a:extLst>
          </p:cNvPr>
          <p:cNvSpPr/>
          <p:nvPr/>
        </p:nvSpPr>
        <p:spPr>
          <a:xfrm rot="10800000">
            <a:off x="981885" y="1913232"/>
            <a:ext cx="599377" cy="59937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7228C5-4AD8-4A3C-A6A9-BDB39C28D3E7}"/>
              </a:ext>
            </a:extLst>
          </p:cNvPr>
          <p:cNvSpPr/>
          <p:nvPr/>
        </p:nvSpPr>
        <p:spPr>
          <a:xfrm rot="10800000">
            <a:off x="10602989" y="1913232"/>
            <a:ext cx="599377" cy="59937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EC66A73F-6AE7-45A1-A3CC-2CC86EB8B0E7}"/>
              </a:ext>
            </a:extLst>
          </p:cNvPr>
          <p:cNvSpPr/>
          <p:nvPr/>
        </p:nvSpPr>
        <p:spPr>
          <a:xfrm rot="10800000">
            <a:off x="981885" y="2988824"/>
            <a:ext cx="599377" cy="59937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F50CD6-4302-4C7B-B50A-8E78A48885D3}"/>
              </a:ext>
            </a:extLst>
          </p:cNvPr>
          <p:cNvSpPr/>
          <p:nvPr/>
        </p:nvSpPr>
        <p:spPr>
          <a:xfrm rot="10800000">
            <a:off x="10602989" y="2988824"/>
            <a:ext cx="599377" cy="59937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F97FC13C-00D9-4FB9-93A9-D6E9838A3D44}"/>
              </a:ext>
            </a:extLst>
          </p:cNvPr>
          <p:cNvSpPr/>
          <p:nvPr/>
        </p:nvSpPr>
        <p:spPr>
          <a:xfrm rot="10800000">
            <a:off x="981885" y="4064416"/>
            <a:ext cx="599377" cy="59937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018363-EE87-4CA2-B00E-67B2BB953A73}"/>
              </a:ext>
            </a:extLst>
          </p:cNvPr>
          <p:cNvSpPr/>
          <p:nvPr/>
        </p:nvSpPr>
        <p:spPr>
          <a:xfrm rot="10800000">
            <a:off x="10602989" y="4064416"/>
            <a:ext cx="599377" cy="59937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:a16="http://schemas.microsoft.com/office/drawing/2014/main" id="{CF49619B-72B8-409B-BFDE-0787395E4E84}"/>
              </a:ext>
            </a:extLst>
          </p:cNvPr>
          <p:cNvSpPr/>
          <p:nvPr/>
        </p:nvSpPr>
        <p:spPr>
          <a:xfrm rot="10800000">
            <a:off x="981885" y="5140008"/>
            <a:ext cx="599377" cy="59937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E08668-DCF8-4F5A-B757-A40A798133F7}"/>
              </a:ext>
            </a:extLst>
          </p:cNvPr>
          <p:cNvSpPr/>
          <p:nvPr/>
        </p:nvSpPr>
        <p:spPr>
          <a:xfrm rot="10800000">
            <a:off x="10602989" y="5140008"/>
            <a:ext cx="599377" cy="59937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29" name="Parallelogram 15">
            <a:extLst>
              <a:ext uri="{FF2B5EF4-FFF2-40B4-BE49-F238E27FC236}">
                <a16:creationId xmlns:a16="http://schemas.microsoft.com/office/drawing/2014/main" id="{60849311-7FC7-4E3B-AD7E-3607C8B38793}"/>
              </a:ext>
            </a:extLst>
          </p:cNvPr>
          <p:cNvSpPr/>
          <p:nvPr/>
        </p:nvSpPr>
        <p:spPr>
          <a:xfrm flipH="1">
            <a:off x="1128978" y="2064091"/>
            <a:ext cx="323979" cy="32397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142CE27C-C7B8-4456-B081-B4343E642565}"/>
              </a:ext>
            </a:extLst>
          </p:cNvPr>
          <p:cNvSpPr/>
          <p:nvPr/>
        </p:nvSpPr>
        <p:spPr>
          <a:xfrm>
            <a:off x="1143937" y="4215071"/>
            <a:ext cx="284076" cy="28324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0B344758-2049-41E7-AFCD-FAA3997C8B63}"/>
              </a:ext>
            </a:extLst>
          </p:cNvPr>
          <p:cNvSpPr/>
          <p:nvPr/>
        </p:nvSpPr>
        <p:spPr>
          <a:xfrm>
            <a:off x="1128978" y="3158614"/>
            <a:ext cx="299035" cy="2990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0873FEE2-F752-48DD-8809-F76353C3E042}"/>
              </a:ext>
            </a:extLst>
          </p:cNvPr>
          <p:cNvSpPr/>
          <p:nvPr/>
        </p:nvSpPr>
        <p:spPr>
          <a:xfrm flipH="1">
            <a:off x="1110979" y="5328223"/>
            <a:ext cx="325826" cy="2687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11">
            <a:extLst>
              <a:ext uri="{FF2B5EF4-FFF2-40B4-BE49-F238E27FC236}">
                <a16:creationId xmlns:a16="http://schemas.microsoft.com/office/drawing/2014/main" id="{87D8B5DE-ED27-47E6-9767-5AA4BD1661CC}"/>
              </a:ext>
            </a:extLst>
          </p:cNvPr>
          <p:cNvSpPr>
            <a:spLocks noChangeAspect="1"/>
          </p:cNvSpPr>
          <p:nvPr/>
        </p:nvSpPr>
        <p:spPr>
          <a:xfrm rot="9900000">
            <a:off x="10781866" y="3167959"/>
            <a:ext cx="330084" cy="28034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8D3608A0-7BA5-4B5C-AB11-1673DE5C72B6}"/>
              </a:ext>
            </a:extLst>
          </p:cNvPr>
          <p:cNvSpPr/>
          <p:nvPr/>
        </p:nvSpPr>
        <p:spPr>
          <a:xfrm>
            <a:off x="10751212" y="4227364"/>
            <a:ext cx="324138" cy="270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id="{B1D12724-E9C1-4BAD-B4A3-D32F0B93F790}"/>
              </a:ext>
            </a:extLst>
          </p:cNvPr>
          <p:cNvSpPr>
            <a:spLocks noChangeAspect="1"/>
          </p:cNvSpPr>
          <p:nvPr/>
        </p:nvSpPr>
        <p:spPr>
          <a:xfrm>
            <a:off x="10751211" y="2064091"/>
            <a:ext cx="317629" cy="32028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E3F69B0B-DC2C-4430-B074-753077CBFDBF}"/>
              </a:ext>
            </a:extLst>
          </p:cNvPr>
          <p:cNvSpPr/>
          <p:nvPr/>
        </p:nvSpPr>
        <p:spPr>
          <a:xfrm>
            <a:off x="10800039" y="5294142"/>
            <a:ext cx="219972" cy="29110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3DC6F6-7EFE-4016-8E90-902D475DD0B5}"/>
              </a:ext>
            </a:extLst>
          </p:cNvPr>
          <p:cNvSpPr txBox="1"/>
          <p:nvPr/>
        </p:nvSpPr>
        <p:spPr>
          <a:xfrm>
            <a:off x="1722255" y="1872583"/>
            <a:ext cx="26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180C64-8B81-4A60-8B30-425F5D0C2E97}"/>
              </a:ext>
            </a:extLst>
          </p:cNvPr>
          <p:cNvSpPr txBox="1"/>
          <p:nvPr/>
        </p:nvSpPr>
        <p:spPr>
          <a:xfrm>
            <a:off x="1722255" y="2965346"/>
            <a:ext cx="26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185442-EF2F-4040-B078-2F4E9A1C2732}"/>
              </a:ext>
            </a:extLst>
          </p:cNvPr>
          <p:cNvSpPr txBox="1"/>
          <p:nvPr/>
        </p:nvSpPr>
        <p:spPr>
          <a:xfrm>
            <a:off x="1722255" y="4058109"/>
            <a:ext cx="26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5F8E0F-CA37-4227-BF1E-AB090A5E083A}"/>
              </a:ext>
            </a:extLst>
          </p:cNvPr>
          <p:cNvSpPr txBox="1"/>
          <p:nvPr/>
        </p:nvSpPr>
        <p:spPr>
          <a:xfrm>
            <a:off x="1722255" y="5116530"/>
            <a:ext cx="26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4A0389-378B-4775-81E3-9D1CDF2B9725}"/>
              </a:ext>
            </a:extLst>
          </p:cNvPr>
          <p:cNvSpPr txBox="1"/>
          <p:nvPr/>
        </p:nvSpPr>
        <p:spPr>
          <a:xfrm>
            <a:off x="7854753" y="1854671"/>
            <a:ext cx="26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83D3F4-8702-45EB-936B-7784BD799A99}"/>
              </a:ext>
            </a:extLst>
          </p:cNvPr>
          <p:cNvSpPr txBox="1"/>
          <p:nvPr/>
        </p:nvSpPr>
        <p:spPr>
          <a:xfrm>
            <a:off x="7854753" y="2947434"/>
            <a:ext cx="26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735EBD-A998-4AE1-A477-C011151E1029}"/>
              </a:ext>
            </a:extLst>
          </p:cNvPr>
          <p:cNvSpPr txBox="1"/>
          <p:nvPr/>
        </p:nvSpPr>
        <p:spPr>
          <a:xfrm>
            <a:off x="7854753" y="4040197"/>
            <a:ext cx="26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27FD55-30E3-4CDC-9148-031B82078FAC}"/>
              </a:ext>
            </a:extLst>
          </p:cNvPr>
          <p:cNvSpPr txBox="1"/>
          <p:nvPr/>
        </p:nvSpPr>
        <p:spPr>
          <a:xfrm>
            <a:off x="7854753" y="5098618"/>
            <a:ext cx="26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2066CDB-31CB-4774-BCB1-E06EB9090540}"/>
              </a:ext>
            </a:extLst>
          </p:cNvPr>
          <p:cNvSpPr/>
          <p:nvPr/>
        </p:nvSpPr>
        <p:spPr>
          <a:xfrm>
            <a:off x="0" y="0"/>
            <a:ext cx="6896100" cy="6858000"/>
          </a:xfrm>
          <a:custGeom>
            <a:avLst/>
            <a:gdLst>
              <a:gd name="connsiteX0" fmla="*/ 0 w 6896100"/>
              <a:gd name="connsiteY0" fmla="*/ 0 h 6858000"/>
              <a:gd name="connsiteX1" fmla="*/ 6896100 w 6896100"/>
              <a:gd name="connsiteY1" fmla="*/ 0 h 6858000"/>
              <a:gd name="connsiteX2" fmla="*/ 6896100 w 6896100"/>
              <a:gd name="connsiteY2" fmla="*/ 6858000 h 6858000"/>
              <a:gd name="connsiteX3" fmla="*/ 0 w 6896100"/>
              <a:gd name="connsiteY3" fmla="*/ 6858000 h 6858000"/>
              <a:gd name="connsiteX4" fmla="*/ 0 w 6896100"/>
              <a:gd name="connsiteY4" fmla="*/ 0 h 6858000"/>
              <a:gd name="connsiteX0" fmla="*/ 0 w 6896100"/>
              <a:gd name="connsiteY0" fmla="*/ 0 h 6858000"/>
              <a:gd name="connsiteX1" fmla="*/ 6896100 w 6896100"/>
              <a:gd name="connsiteY1" fmla="*/ 0 h 6858000"/>
              <a:gd name="connsiteX2" fmla="*/ 5429250 w 6896100"/>
              <a:gd name="connsiteY2" fmla="*/ 6858000 h 6858000"/>
              <a:gd name="connsiteX3" fmla="*/ 0 w 6896100"/>
              <a:gd name="connsiteY3" fmla="*/ 6858000 h 6858000"/>
              <a:gd name="connsiteX4" fmla="*/ 0 w 68961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6100" h="6858000">
                <a:moveTo>
                  <a:pt x="0" y="0"/>
                </a:moveTo>
                <a:lnTo>
                  <a:pt x="6896100" y="0"/>
                </a:lnTo>
                <a:lnTo>
                  <a:pt x="542925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A3775-C7FE-4413-B0EB-26E716602CF5}"/>
              </a:ext>
            </a:extLst>
          </p:cNvPr>
          <p:cNvSpPr txBox="1"/>
          <p:nvPr/>
        </p:nvSpPr>
        <p:spPr>
          <a:xfrm>
            <a:off x="623384" y="483949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8BB8-D0E5-42DD-8032-64CD2E6ED686}"/>
              </a:ext>
            </a:extLst>
          </p:cNvPr>
          <p:cNvSpPr txBox="1"/>
          <p:nvPr/>
        </p:nvSpPr>
        <p:spPr>
          <a:xfrm>
            <a:off x="617589" y="1363993"/>
            <a:ext cx="547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08BE3-D83C-4CB2-BAA4-918D88B24893}"/>
              </a:ext>
            </a:extLst>
          </p:cNvPr>
          <p:cNvSpPr/>
          <p:nvPr/>
        </p:nvSpPr>
        <p:spPr>
          <a:xfrm>
            <a:off x="663464" y="2346583"/>
            <a:ext cx="519424" cy="5194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F6E68-DF6D-4BBD-B4CC-E932F9E463D2}"/>
              </a:ext>
            </a:extLst>
          </p:cNvPr>
          <p:cNvSpPr txBox="1"/>
          <p:nvPr/>
        </p:nvSpPr>
        <p:spPr>
          <a:xfrm>
            <a:off x="1306713" y="2375466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34959-6D68-462C-8908-18F56252D4A6}"/>
              </a:ext>
            </a:extLst>
          </p:cNvPr>
          <p:cNvSpPr txBox="1"/>
          <p:nvPr/>
        </p:nvSpPr>
        <p:spPr>
          <a:xfrm>
            <a:off x="823302" y="2498572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2C149A-C68F-4AB0-A754-2410416F75E4}"/>
              </a:ext>
            </a:extLst>
          </p:cNvPr>
          <p:cNvSpPr/>
          <p:nvPr/>
        </p:nvSpPr>
        <p:spPr>
          <a:xfrm>
            <a:off x="663464" y="3124475"/>
            <a:ext cx="519424" cy="51942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F29CC-3565-40D0-B534-B81008B81E04}"/>
              </a:ext>
            </a:extLst>
          </p:cNvPr>
          <p:cNvSpPr txBox="1"/>
          <p:nvPr/>
        </p:nvSpPr>
        <p:spPr>
          <a:xfrm>
            <a:off x="1306713" y="3061024"/>
            <a:ext cx="40272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636B2-801F-435E-B759-1D97BE716FA9}"/>
              </a:ext>
            </a:extLst>
          </p:cNvPr>
          <p:cNvSpPr txBox="1"/>
          <p:nvPr/>
        </p:nvSpPr>
        <p:spPr>
          <a:xfrm>
            <a:off x="823302" y="3276464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BB0DA3-9AD9-428C-9D2C-163DC975E09F}"/>
              </a:ext>
            </a:extLst>
          </p:cNvPr>
          <p:cNvSpPr/>
          <p:nvPr/>
        </p:nvSpPr>
        <p:spPr>
          <a:xfrm>
            <a:off x="663464" y="3902367"/>
            <a:ext cx="519424" cy="51942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B594B5-D9D4-49E7-A4B1-0C62B3977D6D}"/>
              </a:ext>
            </a:extLst>
          </p:cNvPr>
          <p:cNvSpPr txBox="1"/>
          <p:nvPr/>
        </p:nvSpPr>
        <p:spPr>
          <a:xfrm>
            <a:off x="1306713" y="3838917"/>
            <a:ext cx="35605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6EC7D7-112D-4C3E-BFF5-B5B4326C45BC}"/>
              </a:ext>
            </a:extLst>
          </p:cNvPr>
          <p:cNvSpPr txBox="1"/>
          <p:nvPr/>
        </p:nvSpPr>
        <p:spPr>
          <a:xfrm>
            <a:off x="823302" y="4054356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9CAE1-1A28-4937-A8F9-C7D405CAE356}"/>
              </a:ext>
            </a:extLst>
          </p:cNvPr>
          <p:cNvSpPr/>
          <p:nvPr/>
        </p:nvSpPr>
        <p:spPr>
          <a:xfrm>
            <a:off x="663464" y="4680258"/>
            <a:ext cx="519424" cy="51942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47398-9106-409D-A422-890203E9BC32}"/>
              </a:ext>
            </a:extLst>
          </p:cNvPr>
          <p:cNvSpPr txBox="1"/>
          <p:nvPr/>
        </p:nvSpPr>
        <p:spPr>
          <a:xfrm>
            <a:off x="1306713" y="4616807"/>
            <a:ext cx="32271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45634D-EE90-4156-9C14-F07C4042A125}"/>
              </a:ext>
            </a:extLst>
          </p:cNvPr>
          <p:cNvSpPr txBox="1"/>
          <p:nvPr/>
        </p:nvSpPr>
        <p:spPr>
          <a:xfrm>
            <a:off x="823302" y="4832248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CEB31C-3C42-41E4-A2C3-FF912235B777}"/>
              </a:ext>
            </a:extLst>
          </p:cNvPr>
          <p:cNvSpPr txBox="1"/>
          <p:nvPr/>
        </p:nvSpPr>
        <p:spPr>
          <a:xfrm>
            <a:off x="1435027" y="5969692"/>
            <a:ext cx="352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5B4EB-54CD-426C-A229-CC12FAAC6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28060"/>
              </p:ext>
            </p:extLst>
          </p:nvPr>
        </p:nvGraphicFramePr>
        <p:xfrm>
          <a:off x="931456" y="1763293"/>
          <a:ext cx="10329088" cy="296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35E9FCE1-69C0-43B7-8C43-05C486D4B622}"/>
              </a:ext>
            </a:extLst>
          </p:cNvPr>
          <p:cNvSpPr/>
          <p:nvPr/>
        </p:nvSpPr>
        <p:spPr>
          <a:xfrm>
            <a:off x="1448860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DE837D-54FF-43F1-8B0E-AAB85D4D47D6}"/>
              </a:ext>
            </a:extLst>
          </p:cNvPr>
          <p:cNvGrpSpPr/>
          <p:nvPr/>
        </p:nvGrpSpPr>
        <p:grpSpPr>
          <a:xfrm>
            <a:off x="1719802" y="5051715"/>
            <a:ext cx="1368152" cy="872368"/>
            <a:chOff x="867339" y="4843642"/>
            <a:chExt cx="1368152" cy="8723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157EDC-1074-4FD7-8118-49D0880B1F57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379E67-2262-4D2B-95CF-B43C41E3FA74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CC347D3F-CF8D-473F-8CFA-CC5FE01995A7}"/>
              </a:ext>
            </a:extLst>
          </p:cNvPr>
          <p:cNvSpPr/>
          <p:nvPr/>
        </p:nvSpPr>
        <p:spPr>
          <a:xfrm>
            <a:off x="3898906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D8F9FD-E3CB-4D1A-8137-F1B4298D5A91}"/>
              </a:ext>
            </a:extLst>
          </p:cNvPr>
          <p:cNvGrpSpPr/>
          <p:nvPr/>
        </p:nvGrpSpPr>
        <p:grpSpPr>
          <a:xfrm>
            <a:off x="4169848" y="5051715"/>
            <a:ext cx="1368152" cy="872368"/>
            <a:chOff x="867339" y="4843642"/>
            <a:chExt cx="1368152" cy="8723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8C174D-27E6-4E38-AE49-4ECE62AA61C8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5BCAF3-9E20-478A-BE87-F23FE7A2DDFF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00D84C21-A6FB-4ABB-AF18-CA9C8D9DE3E8}"/>
              </a:ext>
            </a:extLst>
          </p:cNvPr>
          <p:cNvSpPr/>
          <p:nvPr/>
        </p:nvSpPr>
        <p:spPr>
          <a:xfrm>
            <a:off x="6348952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002A93-2329-4B17-A8D6-F85EA4C800BD}"/>
              </a:ext>
            </a:extLst>
          </p:cNvPr>
          <p:cNvGrpSpPr/>
          <p:nvPr/>
        </p:nvGrpSpPr>
        <p:grpSpPr>
          <a:xfrm>
            <a:off x="6619894" y="5051715"/>
            <a:ext cx="1368152" cy="872368"/>
            <a:chOff x="867339" y="4843642"/>
            <a:chExt cx="1368152" cy="8723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01A480-E591-4437-A160-2BBF48369352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A49F3F-2A71-4835-9BDB-D877FF9D4244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4F703F9D-E27F-4D4B-B7C8-51614378B00A}"/>
              </a:ext>
            </a:extLst>
          </p:cNvPr>
          <p:cNvSpPr/>
          <p:nvPr/>
        </p:nvSpPr>
        <p:spPr>
          <a:xfrm>
            <a:off x="8798998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3827F6-1250-4E5C-9D6E-825F31A55039}"/>
              </a:ext>
            </a:extLst>
          </p:cNvPr>
          <p:cNvGrpSpPr/>
          <p:nvPr/>
        </p:nvGrpSpPr>
        <p:grpSpPr>
          <a:xfrm>
            <a:off x="9069940" y="5051715"/>
            <a:ext cx="1368152" cy="872368"/>
            <a:chOff x="867339" y="4843642"/>
            <a:chExt cx="1368152" cy="8723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C2E911-ADE7-47B7-9B2E-BD17C19A6868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3C1A16-6F48-44F1-B311-87C3E8845C4F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9C3C16-6692-44D8-8519-9CA56F0C88B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358896" y="5481228"/>
            <a:ext cx="54001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6AA934-278A-4B67-AEFC-5120586610C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808942" y="5481228"/>
            <a:ext cx="54001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283DB8-FAB2-443C-8A56-44306B136750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258988" y="5481228"/>
            <a:ext cx="54001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AF3BC4-3628-4A43-A37B-34B2E6BB44D4}"/>
              </a:ext>
            </a:extLst>
          </p:cNvPr>
          <p:cNvGrpSpPr/>
          <p:nvPr/>
        </p:nvGrpSpPr>
        <p:grpSpPr>
          <a:xfrm>
            <a:off x="4528038" y="2373124"/>
            <a:ext cx="3112682" cy="3110046"/>
            <a:chOff x="3213373" y="2511946"/>
            <a:chExt cx="2694012" cy="2691730"/>
          </a:xfrm>
        </p:grpSpPr>
        <p:sp>
          <p:nvSpPr>
            <p:cNvPr id="4" name="Rectangle 62">
              <a:extLst>
                <a:ext uri="{FF2B5EF4-FFF2-40B4-BE49-F238E27FC236}">
                  <a16:creationId xmlns:a16="http://schemas.microsoft.com/office/drawing/2014/main" id="{E6511EC8-C670-4504-A229-B094F519237A}"/>
                </a:ext>
              </a:extLst>
            </p:cNvPr>
            <p:cNvSpPr/>
            <p:nvPr/>
          </p:nvSpPr>
          <p:spPr>
            <a:xfrm rot="2700000">
              <a:off x="4137637" y="4291751"/>
              <a:ext cx="555155" cy="128311"/>
            </a:xfrm>
            <a:custGeom>
              <a:avLst/>
              <a:gdLst/>
              <a:ahLst/>
              <a:cxnLst/>
              <a:rect l="l" t="t" r="r" b="b"/>
              <a:pathLst>
                <a:path w="555155" h="128311">
                  <a:moveTo>
                    <a:pt x="1" y="0"/>
                  </a:moveTo>
                  <a:lnTo>
                    <a:pt x="555155" y="0"/>
                  </a:lnTo>
                  <a:lnTo>
                    <a:pt x="555155" y="128311"/>
                  </a:lnTo>
                  <a:lnTo>
                    <a:pt x="0" y="1283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F8ED0C8-4C00-4D0B-A48E-FE5FFA2859A6}"/>
                </a:ext>
              </a:extLst>
            </p:cNvPr>
            <p:cNvSpPr/>
            <p:nvPr/>
          </p:nvSpPr>
          <p:spPr>
            <a:xfrm>
              <a:off x="4093375" y="4267572"/>
              <a:ext cx="936104" cy="936104"/>
            </a:xfrm>
            <a:prstGeom prst="ellipse">
              <a:avLst/>
            </a:prstGeom>
            <a:noFill/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498F86-CC3C-474A-A94C-15429135384E}"/>
                </a:ext>
              </a:extLst>
            </p:cNvPr>
            <p:cNvSpPr/>
            <p:nvPr/>
          </p:nvSpPr>
          <p:spPr>
            <a:xfrm rot="8100000">
              <a:off x="4371502" y="4118918"/>
              <a:ext cx="1044000" cy="128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30F10E-61FC-4AAA-8F00-2B12AEAED19B}"/>
                </a:ext>
              </a:extLst>
            </p:cNvPr>
            <p:cNvSpPr/>
            <p:nvPr/>
          </p:nvSpPr>
          <p:spPr>
            <a:xfrm>
              <a:off x="4971281" y="3388618"/>
              <a:ext cx="936104" cy="936104"/>
            </a:xfrm>
            <a:prstGeom prst="ellipse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D6F626-A4D0-49B2-8892-1D3AC903D26D}"/>
                </a:ext>
              </a:extLst>
            </p:cNvPr>
            <p:cNvSpPr/>
            <p:nvPr/>
          </p:nvSpPr>
          <p:spPr>
            <a:xfrm rot="2700000">
              <a:off x="4371501" y="3469132"/>
              <a:ext cx="1044000" cy="128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694042-1F6A-4D32-B673-8598BF6C99E2}"/>
                </a:ext>
              </a:extLst>
            </p:cNvPr>
            <p:cNvSpPr/>
            <p:nvPr/>
          </p:nvSpPr>
          <p:spPr>
            <a:xfrm>
              <a:off x="4093375" y="2511946"/>
              <a:ext cx="936104" cy="936104"/>
            </a:xfrm>
            <a:prstGeom prst="ellipse">
              <a:avLst/>
            </a:prstGeom>
            <a:noFill/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94FF79-C038-4D09-8DA1-D23D9B77CFE7}"/>
                </a:ext>
              </a:extLst>
            </p:cNvPr>
            <p:cNvSpPr/>
            <p:nvPr/>
          </p:nvSpPr>
          <p:spPr>
            <a:xfrm rot="18900000">
              <a:off x="3719246" y="3469133"/>
              <a:ext cx="1044000" cy="128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C924DD4-15B3-4913-9AD8-73FF31750DE6}"/>
                </a:ext>
              </a:extLst>
            </p:cNvPr>
            <p:cNvSpPr/>
            <p:nvPr/>
          </p:nvSpPr>
          <p:spPr>
            <a:xfrm>
              <a:off x="3213373" y="3388618"/>
              <a:ext cx="936104" cy="936104"/>
            </a:xfrm>
            <a:prstGeom prst="ellipse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63">
              <a:extLst>
                <a:ext uri="{FF2B5EF4-FFF2-40B4-BE49-F238E27FC236}">
                  <a16:creationId xmlns:a16="http://schemas.microsoft.com/office/drawing/2014/main" id="{B6F0C9B0-C144-41D3-836C-EA344C1A5EC5}"/>
                </a:ext>
              </a:extLst>
            </p:cNvPr>
            <p:cNvSpPr/>
            <p:nvPr/>
          </p:nvSpPr>
          <p:spPr>
            <a:xfrm rot="2700000">
              <a:off x="3803605" y="3928939"/>
              <a:ext cx="500477" cy="128311"/>
            </a:xfrm>
            <a:custGeom>
              <a:avLst/>
              <a:gdLst/>
              <a:ahLst/>
              <a:cxnLst/>
              <a:rect l="l" t="t" r="r" b="b"/>
              <a:pathLst>
                <a:path w="500477" h="128311">
                  <a:moveTo>
                    <a:pt x="0" y="0"/>
                  </a:moveTo>
                  <a:lnTo>
                    <a:pt x="500477" y="0"/>
                  </a:lnTo>
                  <a:lnTo>
                    <a:pt x="500477" y="128311"/>
                  </a:lnTo>
                  <a:lnTo>
                    <a:pt x="0" y="1283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34F733-162D-44C1-8591-65AE04233E9F}"/>
              </a:ext>
            </a:extLst>
          </p:cNvPr>
          <p:cNvGrpSpPr/>
          <p:nvPr/>
        </p:nvGrpSpPr>
        <p:grpSpPr>
          <a:xfrm>
            <a:off x="8056760" y="3412414"/>
            <a:ext cx="3267730" cy="1100738"/>
            <a:chOff x="5921826" y="2468986"/>
            <a:chExt cx="2683774" cy="11007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CA55A9-5811-4F19-8052-3FE62A79829C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66083C-38FA-4688-8659-CC212AB7F527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39D832-94F3-48BD-AD93-327870F84334}"/>
              </a:ext>
            </a:extLst>
          </p:cNvPr>
          <p:cNvGrpSpPr/>
          <p:nvPr/>
        </p:nvGrpSpPr>
        <p:grpSpPr>
          <a:xfrm>
            <a:off x="6953398" y="5039091"/>
            <a:ext cx="3262210" cy="1100738"/>
            <a:chOff x="5921826" y="2468986"/>
            <a:chExt cx="2683774" cy="11007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665730-4EDC-4240-85D9-60A527716010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442BC4-5E79-49EA-9E96-DFC01291F44C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95686F-741E-4E88-880B-0B9AF812D473}"/>
              </a:ext>
            </a:extLst>
          </p:cNvPr>
          <p:cNvGrpSpPr/>
          <p:nvPr/>
        </p:nvGrpSpPr>
        <p:grpSpPr>
          <a:xfrm>
            <a:off x="1935721" y="1738587"/>
            <a:ext cx="3282836" cy="1100738"/>
            <a:chOff x="5921826" y="2468986"/>
            <a:chExt cx="2683774" cy="11007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CDB403-AD38-43B8-8F31-02D856EB2F76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B81929-5A7C-47EE-B62C-85E83E223904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065C92-8231-4139-8C15-E57B22E70C41}"/>
              </a:ext>
            </a:extLst>
          </p:cNvPr>
          <p:cNvGrpSpPr/>
          <p:nvPr/>
        </p:nvGrpSpPr>
        <p:grpSpPr>
          <a:xfrm>
            <a:off x="782519" y="3412414"/>
            <a:ext cx="3284247" cy="1100738"/>
            <a:chOff x="5921826" y="2468986"/>
            <a:chExt cx="2683774" cy="11007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ACA291-74CA-4CD8-88DF-EE3E0C93CA9E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A91256-919F-4016-B70C-B75397E9286B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Parallelogram 15">
            <a:extLst>
              <a:ext uri="{FF2B5EF4-FFF2-40B4-BE49-F238E27FC236}">
                <a16:creationId xmlns:a16="http://schemas.microsoft.com/office/drawing/2014/main" id="{8712BF7F-C309-43CB-A5E9-6C4F1E366FA2}"/>
              </a:ext>
            </a:extLst>
          </p:cNvPr>
          <p:cNvSpPr/>
          <p:nvPr/>
        </p:nvSpPr>
        <p:spPr>
          <a:xfrm flipH="1">
            <a:off x="5904707" y="4939306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0A0F959A-DF27-45E1-9C33-C295E1E23AA6}"/>
              </a:ext>
            </a:extLst>
          </p:cNvPr>
          <p:cNvSpPr/>
          <p:nvPr/>
        </p:nvSpPr>
        <p:spPr>
          <a:xfrm>
            <a:off x="4804921" y="371449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Chord 15">
            <a:extLst>
              <a:ext uri="{FF2B5EF4-FFF2-40B4-BE49-F238E27FC236}">
                <a16:creationId xmlns:a16="http://schemas.microsoft.com/office/drawing/2014/main" id="{CF2E9957-BE0F-4B33-B723-C747CC5BD08B}"/>
              </a:ext>
            </a:extLst>
          </p:cNvPr>
          <p:cNvSpPr/>
          <p:nvPr/>
        </p:nvSpPr>
        <p:spPr>
          <a:xfrm>
            <a:off x="7082996" y="3681413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6B71FB3A-518D-4D6F-9142-EB93CD5BE62C}"/>
              </a:ext>
            </a:extLst>
          </p:cNvPr>
          <p:cNvSpPr/>
          <p:nvPr/>
        </p:nvSpPr>
        <p:spPr>
          <a:xfrm>
            <a:off x="5904707" y="268854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0">
            <a:extLst>
              <a:ext uri="{FF2B5EF4-FFF2-40B4-BE49-F238E27FC236}">
                <a16:creationId xmlns:a16="http://schemas.microsoft.com/office/drawing/2014/main" id="{93A7D983-CD45-4EDF-AC53-F1C16F0AED1D}"/>
              </a:ext>
            </a:extLst>
          </p:cNvPr>
          <p:cNvSpPr/>
          <p:nvPr/>
        </p:nvSpPr>
        <p:spPr>
          <a:xfrm>
            <a:off x="723407" y="3050687"/>
            <a:ext cx="640080" cy="64008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D8D673AF-68B5-4F64-AB42-4FE0A4A868B9}"/>
              </a:ext>
            </a:extLst>
          </p:cNvPr>
          <p:cNvSpPr/>
          <p:nvPr/>
        </p:nvSpPr>
        <p:spPr>
          <a:xfrm>
            <a:off x="723407" y="4186220"/>
            <a:ext cx="640080" cy="640080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06E7CB7C-4E15-4A00-BF17-71A429E0B006}"/>
              </a:ext>
            </a:extLst>
          </p:cNvPr>
          <p:cNvSpPr/>
          <p:nvPr/>
        </p:nvSpPr>
        <p:spPr>
          <a:xfrm>
            <a:off x="723407" y="5321753"/>
            <a:ext cx="640080" cy="64008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AAC7A910-2AB1-4B31-81D0-E7C362C5540D}"/>
              </a:ext>
            </a:extLst>
          </p:cNvPr>
          <p:cNvSpPr/>
          <p:nvPr/>
        </p:nvSpPr>
        <p:spPr>
          <a:xfrm>
            <a:off x="723407" y="1915154"/>
            <a:ext cx="640080" cy="640080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6" name="Group 110">
            <a:extLst>
              <a:ext uri="{FF2B5EF4-FFF2-40B4-BE49-F238E27FC236}">
                <a16:creationId xmlns:a16="http://schemas.microsoft.com/office/drawing/2014/main" id="{D02A8D47-2674-4BE8-9BD4-DDE634F67C4F}"/>
              </a:ext>
            </a:extLst>
          </p:cNvPr>
          <p:cNvGrpSpPr/>
          <p:nvPr/>
        </p:nvGrpSpPr>
        <p:grpSpPr>
          <a:xfrm>
            <a:off x="1644014" y="1773529"/>
            <a:ext cx="5633087" cy="923330"/>
            <a:chOff x="3017859" y="4283314"/>
            <a:chExt cx="136253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CF8D6-C832-4A1F-903F-34EA9DB4F8C4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F72EA0-86AE-4CEF-B516-A60808EA8051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110">
            <a:extLst>
              <a:ext uri="{FF2B5EF4-FFF2-40B4-BE49-F238E27FC236}">
                <a16:creationId xmlns:a16="http://schemas.microsoft.com/office/drawing/2014/main" id="{54A70019-4054-43F1-8ECC-B112E8B8C70C}"/>
              </a:ext>
            </a:extLst>
          </p:cNvPr>
          <p:cNvGrpSpPr/>
          <p:nvPr/>
        </p:nvGrpSpPr>
        <p:grpSpPr>
          <a:xfrm>
            <a:off x="1644014" y="2909062"/>
            <a:ext cx="5633087" cy="923330"/>
            <a:chOff x="3017859" y="4283314"/>
            <a:chExt cx="136253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B01587-72C3-4CE6-933E-148AA850B062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0469B-8A7B-4850-8D41-D63EDED71B55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0">
            <a:extLst>
              <a:ext uri="{FF2B5EF4-FFF2-40B4-BE49-F238E27FC236}">
                <a16:creationId xmlns:a16="http://schemas.microsoft.com/office/drawing/2014/main" id="{F4F5D88D-E405-4CD8-88C4-286C8941EDF9}"/>
              </a:ext>
            </a:extLst>
          </p:cNvPr>
          <p:cNvGrpSpPr/>
          <p:nvPr/>
        </p:nvGrpSpPr>
        <p:grpSpPr>
          <a:xfrm>
            <a:off x="1644014" y="4044595"/>
            <a:ext cx="5633087" cy="923330"/>
            <a:chOff x="3017859" y="4283314"/>
            <a:chExt cx="136253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5B51D4-3CB8-4CA7-A97E-7FE4BD4ADEE2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572AC6-D7D2-4904-A82E-C5C32122318A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10">
            <a:extLst>
              <a:ext uri="{FF2B5EF4-FFF2-40B4-BE49-F238E27FC236}">
                <a16:creationId xmlns:a16="http://schemas.microsoft.com/office/drawing/2014/main" id="{2F6522A4-A831-49ED-B6B9-C7C4C004B5E1}"/>
              </a:ext>
            </a:extLst>
          </p:cNvPr>
          <p:cNvGrpSpPr/>
          <p:nvPr/>
        </p:nvGrpSpPr>
        <p:grpSpPr>
          <a:xfrm>
            <a:off x="1644014" y="5180128"/>
            <a:ext cx="5633087" cy="923330"/>
            <a:chOff x="3017859" y="4283314"/>
            <a:chExt cx="1362539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212C9-1649-4473-AFA6-7408AEE1DD90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C3104C-C56C-450B-BF19-B04FA571C632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Rectangle 36">
            <a:extLst>
              <a:ext uri="{FF2B5EF4-FFF2-40B4-BE49-F238E27FC236}">
                <a16:creationId xmlns:a16="http://schemas.microsoft.com/office/drawing/2014/main" id="{8145790A-0780-4083-88F7-B539EAE1FC04}"/>
              </a:ext>
            </a:extLst>
          </p:cNvPr>
          <p:cNvSpPr/>
          <p:nvPr/>
        </p:nvSpPr>
        <p:spPr>
          <a:xfrm>
            <a:off x="871539" y="2076109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89F329F4-F241-4D6F-BFBC-82A6374DF6E0}"/>
              </a:ext>
            </a:extLst>
          </p:cNvPr>
          <p:cNvSpPr>
            <a:spLocks noChangeAspect="1"/>
          </p:cNvSpPr>
          <p:nvPr/>
        </p:nvSpPr>
        <p:spPr>
          <a:xfrm>
            <a:off x="871539" y="433741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BDA68DBE-248E-43A1-92AD-17F3394027C8}"/>
              </a:ext>
            </a:extLst>
          </p:cNvPr>
          <p:cNvSpPr/>
          <p:nvPr/>
        </p:nvSpPr>
        <p:spPr>
          <a:xfrm rot="2700000">
            <a:off x="927873" y="316939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1FBACE0-8720-4873-A229-7A12D2C2CBBC}"/>
              </a:ext>
            </a:extLst>
          </p:cNvPr>
          <p:cNvSpPr/>
          <p:nvPr/>
        </p:nvSpPr>
        <p:spPr>
          <a:xfrm>
            <a:off x="871539" y="5480407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67A0CE6-D9BA-4E56-B43C-4577913E9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14D9B77-9B9A-4367-89BC-A50EC45695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4E5DA859-838E-4B8D-9B44-3A9493332BC4}"/>
              </a:ext>
            </a:extLst>
          </p:cNvPr>
          <p:cNvSpPr>
            <a:spLocks noEditPoints="1"/>
          </p:cNvSpPr>
          <p:nvPr/>
        </p:nvSpPr>
        <p:spPr bwMode="auto">
          <a:xfrm>
            <a:off x="8002018" y="1559375"/>
            <a:ext cx="3392003" cy="4860415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1ECA6A-A042-4A0D-ACF9-C36F1BD305E1}"/>
              </a:ext>
            </a:extLst>
          </p:cNvPr>
          <p:cNvGrpSpPr/>
          <p:nvPr/>
        </p:nvGrpSpPr>
        <p:grpSpPr>
          <a:xfrm>
            <a:off x="684336" y="1759940"/>
            <a:ext cx="6679610" cy="1477328"/>
            <a:chOff x="3017859" y="4283314"/>
            <a:chExt cx="1249476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3EC923-6F3C-43F2-901C-51FE37951417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F71C8F-CC19-4087-ABF2-DE8490230C85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3CB6F5E6-5BE3-4EC6-AA93-1CA8D6065613}"/>
              </a:ext>
            </a:extLst>
          </p:cNvPr>
          <p:cNvSpPr/>
          <p:nvPr/>
        </p:nvSpPr>
        <p:spPr>
          <a:xfrm>
            <a:off x="4647134" y="3637601"/>
            <a:ext cx="693414" cy="69341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FA3B48-BA5D-4F71-8AD1-276940323421}"/>
              </a:ext>
            </a:extLst>
          </p:cNvPr>
          <p:cNvSpPr/>
          <p:nvPr/>
        </p:nvSpPr>
        <p:spPr>
          <a:xfrm>
            <a:off x="2869427" y="3637601"/>
            <a:ext cx="693414" cy="69341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5BEBE0-94E2-40D0-902A-9C555767AB12}"/>
              </a:ext>
            </a:extLst>
          </p:cNvPr>
          <p:cNvSpPr/>
          <p:nvPr/>
        </p:nvSpPr>
        <p:spPr>
          <a:xfrm>
            <a:off x="1091720" y="3637601"/>
            <a:ext cx="693414" cy="69341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20CE22-F57D-4007-A3D3-DD0100AB05ED}"/>
              </a:ext>
            </a:extLst>
          </p:cNvPr>
          <p:cNvGrpSpPr/>
          <p:nvPr/>
        </p:nvGrpSpPr>
        <p:grpSpPr>
          <a:xfrm>
            <a:off x="4322382" y="4498710"/>
            <a:ext cx="1342918" cy="1661994"/>
            <a:chOff x="3017859" y="4283314"/>
            <a:chExt cx="1870812" cy="16619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6DFA56-D771-4FB7-B97C-BE34842219DE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D7A9E-0DC6-448C-B7B6-C03CBC115A6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7C6215-4038-4128-8003-A22BA859F9F0}"/>
              </a:ext>
            </a:extLst>
          </p:cNvPr>
          <p:cNvGrpSpPr/>
          <p:nvPr/>
        </p:nvGrpSpPr>
        <p:grpSpPr>
          <a:xfrm>
            <a:off x="2544675" y="4498710"/>
            <a:ext cx="1342918" cy="1661994"/>
            <a:chOff x="3017859" y="4283314"/>
            <a:chExt cx="1870812" cy="166199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E3BB6E-62B2-4C7E-A1AA-C44DAE97FF11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A6CFE0-52F7-4C83-AE00-27872E8BEC7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6E5A1A-73A2-4E1A-8E89-DFDF4D062D17}"/>
              </a:ext>
            </a:extLst>
          </p:cNvPr>
          <p:cNvGrpSpPr/>
          <p:nvPr/>
        </p:nvGrpSpPr>
        <p:grpSpPr>
          <a:xfrm>
            <a:off x="766968" y="4498710"/>
            <a:ext cx="1342918" cy="1661994"/>
            <a:chOff x="3017859" y="4283314"/>
            <a:chExt cx="1870812" cy="16619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A82B5A-A0E1-4E60-A480-2A96C6347B4F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A3DC1C-36C6-443D-92B4-4CB837FA8B4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27">
            <a:extLst>
              <a:ext uri="{FF2B5EF4-FFF2-40B4-BE49-F238E27FC236}">
                <a16:creationId xmlns:a16="http://schemas.microsoft.com/office/drawing/2014/main" id="{C52E2296-FEED-4073-A891-303E5829DA14}"/>
              </a:ext>
            </a:extLst>
          </p:cNvPr>
          <p:cNvSpPr/>
          <p:nvPr/>
        </p:nvSpPr>
        <p:spPr>
          <a:xfrm>
            <a:off x="6424841" y="3637601"/>
            <a:ext cx="693414" cy="69341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0056C503-0942-416A-8071-64D84EEAFD57}"/>
              </a:ext>
            </a:extLst>
          </p:cNvPr>
          <p:cNvGrpSpPr/>
          <p:nvPr/>
        </p:nvGrpSpPr>
        <p:grpSpPr>
          <a:xfrm>
            <a:off x="6100089" y="4498710"/>
            <a:ext cx="1342918" cy="1661994"/>
            <a:chOff x="3017859" y="4283314"/>
            <a:chExt cx="1870812" cy="16619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B5E829-F9E5-4FAE-BDED-076E0A37CD78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C6EEC0-6510-42AF-9107-D0A7AAEF8C7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3">
            <a:extLst>
              <a:ext uri="{FF2B5EF4-FFF2-40B4-BE49-F238E27FC236}">
                <a16:creationId xmlns:a16="http://schemas.microsoft.com/office/drawing/2014/main" id="{26F0DF44-D4A4-4BA5-98F2-52EBC93C28C3}"/>
              </a:ext>
            </a:extLst>
          </p:cNvPr>
          <p:cNvSpPr>
            <a:spLocks noChangeAspect="1"/>
          </p:cNvSpPr>
          <p:nvPr/>
        </p:nvSpPr>
        <p:spPr>
          <a:xfrm>
            <a:off x="8339487" y="2263481"/>
            <a:ext cx="444028" cy="77752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rapezoid 3">
            <a:extLst>
              <a:ext uri="{FF2B5EF4-FFF2-40B4-BE49-F238E27FC236}">
                <a16:creationId xmlns:a16="http://schemas.microsoft.com/office/drawing/2014/main" id="{014EB982-31E6-40B9-8D7D-FA29B5E3A10D}"/>
              </a:ext>
            </a:extLst>
          </p:cNvPr>
          <p:cNvSpPr>
            <a:spLocks noChangeAspect="1"/>
          </p:cNvSpPr>
          <p:nvPr/>
        </p:nvSpPr>
        <p:spPr>
          <a:xfrm>
            <a:off x="9132966" y="3131628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rapezoid 3">
            <a:extLst>
              <a:ext uri="{FF2B5EF4-FFF2-40B4-BE49-F238E27FC236}">
                <a16:creationId xmlns:a16="http://schemas.microsoft.com/office/drawing/2014/main" id="{D693A833-97E9-4150-A721-61B7FB031CF4}"/>
              </a:ext>
            </a:extLst>
          </p:cNvPr>
          <p:cNvSpPr>
            <a:spLocks noChangeAspect="1"/>
          </p:cNvSpPr>
          <p:nvPr/>
        </p:nvSpPr>
        <p:spPr>
          <a:xfrm>
            <a:off x="9256289" y="4368769"/>
            <a:ext cx="464792" cy="813880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rapezoid 3">
            <a:extLst>
              <a:ext uri="{FF2B5EF4-FFF2-40B4-BE49-F238E27FC236}">
                <a16:creationId xmlns:a16="http://schemas.microsoft.com/office/drawing/2014/main" id="{58E81C54-1DE5-4B28-880D-775E9AEBA0B0}"/>
              </a:ext>
            </a:extLst>
          </p:cNvPr>
          <p:cNvSpPr>
            <a:spLocks noChangeAspect="1"/>
          </p:cNvSpPr>
          <p:nvPr/>
        </p:nvSpPr>
        <p:spPr>
          <a:xfrm>
            <a:off x="10293514" y="2523523"/>
            <a:ext cx="591045" cy="1034957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D30F3027-B7B6-4A1D-BBBA-62DE3AF84C00}"/>
              </a:ext>
            </a:extLst>
          </p:cNvPr>
          <p:cNvSpPr/>
          <p:nvPr/>
        </p:nvSpPr>
        <p:spPr>
          <a:xfrm flipH="1">
            <a:off x="3037001" y="3808662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D5FB28AF-25C9-47F1-ACDA-1EE6D0049909}"/>
              </a:ext>
            </a:extLst>
          </p:cNvPr>
          <p:cNvSpPr/>
          <p:nvPr/>
        </p:nvSpPr>
        <p:spPr>
          <a:xfrm>
            <a:off x="1281284" y="3820501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EB7B366B-DFCC-4A95-9DDE-786CCDCA9CB0}"/>
              </a:ext>
            </a:extLst>
          </p:cNvPr>
          <p:cNvSpPr/>
          <p:nvPr/>
        </p:nvSpPr>
        <p:spPr>
          <a:xfrm>
            <a:off x="4896139" y="3763644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63670F96-390B-45BE-B628-3C97038660B0}"/>
              </a:ext>
            </a:extLst>
          </p:cNvPr>
          <p:cNvSpPr/>
          <p:nvPr/>
        </p:nvSpPr>
        <p:spPr>
          <a:xfrm>
            <a:off x="6576499" y="385120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CF3059-11C8-4231-9C41-EFE513ABD838}"/>
              </a:ext>
            </a:extLst>
          </p:cNvPr>
          <p:cNvSpPr/>
          <p:nvPr/>
        </p:nvSpPr>
        <p:spPr>
          <a:xfrm>
            <a:off x="1145214" y="3332492"/>
            <a:ext cx="2466454" cy="1183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7C0FA0-AEDE-4253-844B-5B19F6259B05}"/>
              </a:ext>
            </a:extLst>
          </p:cNvPr>
          <p:cNvGrpSpPr/>
          <p:nvPr/>
        </p:nvGrpSpPr>
        <p:grpSpPr>
          <a:xfrm>
            <a:off x="8415800" y="5229483"/>
            <a:ext cx="2819647" cy="856491"/>
            <a:chOff x="-475010" y="1129566"/>
            <a:chExt cx="3859356" cy="8564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9056AB-289E-4795-9A91-34483BD06D36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385C17-B984-4E05-A742-275616DA2709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96C27D-1E83-408A-A2DD-7EBA1F96E351}"/>
              </a:ext>
            </a:extLst>
          </p:cNvPr>
          <p:cNvGrpSpPr/>
          <p:nvPr/>
        </p:nvGrpSpPr>
        <p:grpSpPr>
          <a:xfrm>
            <a:off x="8415800" y="1771947"/>
            <a:ext cx="2819647" cy="856491"/>
            <a:chOff x="-475010" y="1129566"/>
            <a:chExt cx="3859356" cy="8564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45DC75-7594-4992-81FB-C7089337A443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DF1E3F-E49B-4724-9475-2D427DD639A9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19D8B6-DA16-4B7A-9C81-CA5F0DFD703D}"/>
              </a:ext>
            </a:extLst>
          </p:cNvPr>
          <p:cNvGrpSpPr/>
          <p:nvPr/>
        </p:nvGrpSpPr>
        <p:grpSpPr>
          <a:xfrm>
            <a:off x="973744" y="5229483"/>
            <a:ext cx="2809394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0E1B19-4225-4F2F-B69C-7D26952DF454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AC4490-1259-4286-BA20-450831034D67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9E7752-7BA9-45E7-972A-0F599CBD822F}"/>
              </a:ext>
            </a:extLst>
          </p:cNvPr>
          <p:cNvGrpSpPr/>
          <p:nvPr/>
        </p:nvGrpSpPr>
        <p:grpSpPr>
          <a:xfrm>
            <a:off x="973744" y="1771947"/>
            <a:ext cx="2809394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2B0C70-E6A6-4B4F-9E41-9B022381499A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244BEE-B58E-4186-B011-CEE4BC241123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F1E80-A0EB-4C82-AD15-6AACE27EC0C8}"/>
              </a:ext>
            </a:extLst>
          </p:cNvPr>
          <p:cNvGrpSpPr/>
          <p:nvPr/>
        </p:nvGrpSpPr>
        <p:grpSpPr>
          <a:xfrm>
            <a:off x="1585775" y="3585138"/>
            <a:ext cx="1585333" cy="678649"/>
            <a:chOff x="3233964" y="1954419"/>
            <a:chExt cx="1410044" cy="6786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36738F-D4D6-482E-91E7-46EAF0F553B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433F8E-6D9D-4564-8818-CFD97D65E2DC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EC1FC3F-E621-4EA0-9CA5-9230677A320A}"/>
              </a:ext>
            </a:extLst>
          </p:cNvPr>
          <p:cNvSpPr/>
          <p:nvPr/>
        </p:nvSpPr>
        <p:spPr>
          <a:xfrm>
            <a:off x="8593572" y="3332492"/>
            <a:ext cx="2464100" cy="1183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4DA674-D000-4639-BFA4-F7BCDB5C98D2}"/>
              </a:ext>
            </a:extLst>
          </p:cNvPr>
          <p:cNvGrpSpPr/>
          <p:nvPr/>
        </p:nvGrpSpPr>
        <p:grpSpPr>
          <a:xfrm>
            <a:off x="9032957" y="3585138"/>
            <a:ext cx="1585333" cy="678649"/>
            <a:chOff x="3233964" y="1954419"/>
            <a:chExt cx="1410044" cy="67864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72700C-EC6A-4AD6-BC92-7043A4EF758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9AC88A-E93F-41E3-A9BB-BAB49A3F77AC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8109E6-B08A-4B94-918C-0FF2C0190F4D}"/>
              </a:ext>
            </a:extLst>
          </p:cNvPr>
          <p:cNvGrpSpPr/>
          <p:nvPr/>
        </p:nvGrpSpPr>
        <p:grpSpPr>
          <a:xfrm rot="3600000">
            <a:off x="4426745" y="3677324"/>
            <a:ext cx="1080000" cy="2216433"/>
            <a:chOff x="2323598" y="2425999"/>
            <a:chExt cx="1080000" cy="221643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5F4790D-8CB4-48C3-A20D-E2A3A1456954}"/>
                </a:ext>
              </a:extLst>
            </p:cNvPr>
            <p:cNvSpPr/>
            <p:nvPr/>
          </p:nvSpPr>
          <p:spPr>
            <a:xfrm>
              <a:off x="2323598" y="356243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0BEDA40-9BF1-468E-A927-D831A4786AB5}"/>
                </a:ext>
              </a:extLst>
            </p:cNvPr>
            <p:cNvSpPr/>
            <p:nvPr/>
          </p:nvSpPr>
          <p:spPr>
            <a:xfrm>
              <a:off x="2503558" y="2425999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3C7611-914B-4A2C-B23F-9491F7F6DF89}"/>
                </a:ext>
              </a:extLst>
            </p:cNvPr>
            <p:cNvSpPr/>
            <p:nvPr/>
          </p:nvSpPr>
          <p:spPr>
            <a:xfrm rot="16200000">
              <a:off x="2635765" y="3229740"/>
              <a:ext cx="455667" cy="1689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5C9F32-8015-4EEE-85D7-057EEB93C80F}"/>
              </a:ext>
            </a:extLst>
          </p:cNvPr>
          <p:cNvGrpSpPr/>
          <p:nvPr/>
        </p:nvGrpSpPr>
        <p:grpSpPr>
          <a:xfrm rot="7200000">
            <a:off x="4426745" y="1988998"/>
            <a:ext cx="1080000" cy="2216433"/>
            <a:chOff x="2323598" y="2425999"/>
            <a:chExt cx="1080000" cy="221643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A108BA-78F1-4B6F-8B76-60F9B3FEB6DC}"/>
                </a:ext>
              </a:extLst>
            </p:cNvPr>
            <p:cNvSpPr/>
            <p:nvPr/>
          </p:nvSpPr>
          <p:spPr>
            <a:xfrm>
              <a:off x="2323598" y="356243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92BC99E-56D3-46EE-B176-583BD79ED286}"/>
                </a:ext>
              </a:extLst>
            </p:cNvPr>
            <p:cNvSpPr/>
            <p:nvPr/>
          </p:nvSpPr>
          <p:spPr>
            <a:xfrm>
              <a:off x="2503558" y="2425999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D3BCC0-453C-4DF7-9914-8BA0EC84137B}"/>
                </a:ext>
              </a:extLst>
            </p:cNvPr>
            <p:cNvSpPr/>
            <p:nvPr/>
          </p:nvSpPr>
          <p:spPr>
            <a:xfrm rot="16200000">
              <a:off x="2635765" y="3229740"/>
              <a:ext cx="455667" cy="1689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CADD16-55DF-434F-A7D1-F4F74B3CC304}"/>
              </a:ext>
            </a:extLst>
          </p:cNvPr>
          <p:cNvGrpSpPr/>
          <p:nvPr/>
        </p:nvGrpSpPr>
        <p:grpSpPr>
          <a:xfrm rot="14400000">
            <a:off x="6683938" y="1988998"/>
            <a:ext cx="1080000" cy="2216433"/>
            <a:chOff x="2323598" y="2425999"/>
            <a:chExt cx="1080000" cy="221643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29DB1D7-3294-4A6E-A300-69977046E587}"/>
                </a:ext>
              </a:extLst>
            </p:cNvPr>
            <p:cNvSpPr/>
            <p:nvPr/>
          </p:nvSpPr>
          <p:spPr>
            <a:xfrm>
              <a:off x="2323598" y="356243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C24D47-73BE-4A56-A9BC-C3B792148030}"/>
                </a:ext>
              </a:extLst>
            </p:cNvPr>
            <p:cNvSpPr/>
            <p:nvPr/>
          </p:nvSpPr>
          <p:spPr>
            <a:xfrm>
              <a:off x="2503558" y="2425999"/>
              <a:ext cx="720080" cy="720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5228B2-2DD0-468F-A481-0EED9B14EA23}"/>
                </a:ext>
              </a:extLst>
            </p:cNvPr>
            <p:cNvSpPr/>
            <p:nvPr/>
          </p:nvSpPr>
          <p:spPr>
            <a:xfrm rot="16200000">
              <a:off x="2635765" y="3229740"/>
              <a:ext cx="455667" cy="1689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7128E4-EB50-4874-AE4D-81031CB34D78}"/>
              </a:ext>
            </a:extLst>
          </p:cNvPr>
          <p:cNvGrpSpPr/>
          <p:nvPr/>
        </p:nvGrpSpPr>
        <p:grpSpPr>
          <a:xfrm rot="18000000">
            <a:off x="6683938" y="3677324"/>
            <a:ext cx="1080000" cy="2216433"/>
            <a:chOff x="2323598" y="2425999"/>
            <a:chExt cx="1080000" cy="221643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53216F-B0E9-4C67-AC55-C7530F39F10B}"/>
                </a:ext>
              </a:extLst>
            </p:cNvPr>
            <p:cNvSpPr/>
            <p:nvPr/>
          </p:nvSpPr>
          <p:spPr>
            <a:xfrm>
              <a:off x="2323598" y="356243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75C006A-36D3-47EC-A47D-1D9E5FA18C6A}"/>
                </a:ext>
              </a:extLst>
            </p:cNvPr>
            <p:cNvSpPr/>
            <p:nvPr/>
          </p:nvSpPr>
          <p:spPr>
            <a:xfrm>
              <a:off x="2503558" y="2425999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AF56F5-0CC9-4E17-9B67-3A0585785C46}"/>
                </a:ext>
              </a:extLst>
            </p:cNvPr>
            <p:cNvSpPr/>
            <p:nvPr/>
          </p:nvSpPr>
          <p:spPr>
            <a:xfrm rot="16200000">
              <a:off x="2635765" y="3229740"/>
              <a:ext cx="455667" cy="1689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4862E6-7A0B-4E38-B5AE-0CADB03A218F}"/>
              </a:ext>
            </a:extLst>
          </p:cNvPr>
          <p:cNvGrpSpPr/>
          <p:nvPr/>
        </p:nvGrpSpPr>
        <p:grpSpPr>
          <a:xfrm>
            <a:off x="3978630" y="2455629"/>
            <a:ext cx="992401" cy="670881"/>
            <a:chOff x="4063366" y="1653624"/>
            <a:chExt cx="992401" cy="67088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A64DDD-F62F-469A-A60E-922FAD9531C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295D0F-5B65-438B-AC0D-9AF2AC544226}"/>
                </a:ext>
              </a:extLst>
            </p:cNvPr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B82280-403F-40E6-B7E2-ADE8FF192896}"/>
              </a:ext>
            </a:extLst>
          </p:cNvPr>
          <p:cNvGrpSpPr/>
          <p:nvPr/>
        </p:nvGrpSpPr>
        <p:grpSpPr>
          <a:xfrm>
            <a:off x="7219828" y="2455629"/>
            <a:ext cx="992401" cy="670881"/>
            <a:chOff x="4063366" y="1653624"/>
            <a:chExt cx="992401" cy="67088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740BF7-C6DC-4820-8B15-BC10EC82677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6BAC9F7-D411-4FC2-917E-3F75C3244DAB}"/>
                </a:ext>
              </a:extLst>
            </p:cNvPr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B35D90F-4822-4E63-B025-2DFBB15ACAAD}"/>
              </a:ext>
            </a:extLst>
          </p:cNvPr>
          <p:cNvGrpSpPr/>
          <p:nvPr/>
        </p:nvGrpSpPr>
        <p:grpSpPr>
          <a:xfrm>
            <a:off x="7219828" y="4726944"/>
            <a:ext cx="992401" cy="670881"/>
            <a:chOff x="4063366" y="1653624"/>
            <a:chExt cx="992401" cy="67088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8027B8-A320-40ED-8D66-73CFCF3764F3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9B64FDA-953F-4F93-B202-60AE248358E4}"/>
                </a:ext>
              </a:extLst>
            </p:cNvPr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2E7A361-0722-47A0-A241-3361C619AA1E}"/>
              </a:ext>
            </a:extLst>
          </p:cNvPr>
          <p:cNvGrpSpPr/>
          <p:nvPr/>
        </p:nvGrpSpPr>
        <p:grpSpPr>
          <a:xfrm>
            <a:off x="3978630" y="4726944"/>
            <a:ext cx="992401" cy="670881"/>
            <a:chOff x="4063366" y="1653624"/>
            <a:chExt cx="992401" cy="67088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B156B1-041B-4B38-AAF9-07F8D19928C6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1D238B-8B8E-4462-BB14-7246391C325B}"/>
                </a:ext>
              </a:extLst>
            </p:cNvPr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3FAED7-52B8-48A4-8041-68EB6C1CB839}"/>
              </a:ext>
            </a:extLst>
          </p:cNvPr>
          <p:cNvGrpSpPr/>
          <p:nvPr/>
        </p:nvGrpSpPr>
        <p:grpSpPr>
          <a:xfrm>
            <a:off x="4737374" y="2556310"/>
            <a:ext cx="2736305" cy="2736305"/>
            <a:chOff x="3213372" y="2635804"/>
            <a:chExt cx="2736305" cy="2736305"/>
          </a:xfrm>
          <a:solidFill>
            <a:schemeClr val="bg1">
              <a:lumMod val="75000"/>
            </a:schemeClr>
          </a:solidFill>
        </p:grpSpPr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7FD089F6-CED4-410E-B045-E91CDAEE1761}"/>
                </a:ext>
              </a:extLst>
            </p:cNvPr>
            <p:cNvSpPr/>
            <p:nvPr/>
          </p:nvSpPr>
          <p:spPr>
            <a:xfrm rot="5400000">
              <a:off x="3213372" y="2635804"/>
              <a:ext cx="2736304" cy="2736304"/>
            </a:xfrm>
            <a:prstGeom prst="blockArc">
              <a:avLst>
                <a:gd name="adj1" fmla="val 14685282"/>
                <a:gd name="adj2" fmla="val 17849732"/>
                <a:gd name="adj3" fmla="val 8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3" name="Block Arc 52">
              <a:extLst>
                <a:ext uri="{FF2B5EF4-FFF2-40B4-BE49-F238E27FC236}">
                  <a16:creationId xmlns:a16="http://schemas.microsoft.com/office/drawing/2014/main" id="{6771D222-B010-41F5-84A7-269F3D81E787}"/>
                </a:ext>
              </a:extLst>
            </p:cNvPr>
            <p:cNvSpPr/>
            <p:nvPr/>
          </p:nvSpPr>
          <p:spPr>
            <a:xfrm rot="16200000">
              <a:off x="3213372" y="2635805"/>
              <a:ext cx="2736304" cy="2736304"/>
            </a:xfrm>
            <a:prstGeom prst="blockArc">
              <a:avLst>
                <a:gd name="adj1" fmla="val 14543732"/>
                <a:gd name="adj2" fmla="val 17689195"/>
                <a:gd name="adj3" fmla="val 9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3099CC-7D02-42B0-858C-A26D6D1CEC8A}"/>
                </a:ext>
              </a:extLst>
            </p:cNvPr>
            <p:cNvGrpSpPr/>
            <p:nvPr/>
          </p:nvGrpSpPr>
          <p:grpSpPr>
            <a:xfrm>
              <a:off x="3213372" y="2635804"/>
              <a:ext cx="2736304" cy="2736304"/>
              <a:chOff x="3203847" y="2060848"/>
              <a:chExt cx="2736304" cy="2736304"/>
            </a:xfrm>
            <a:grpFill/>
          </p:grpSpPr>
          <p:sp>
            <p:nvSpPr>
              <p:cNvPr id="58" name="Block Arc 57">
                <a:extLst>
                  <a:ext uri="{FF2B5EF4-FFF2-40B4-BE49-F238E27FC236}">
                    <a16:creationId xmlns:a16="http://schemas.microsoft.com/office/drawing/2014/main" id="{5D9F316E-1C9F-4F93-9B9C-8307897E0E5D}"/>
                  </a:ext>
                </a:extLst>
              </p:cNvPr>
              <p:cNvSpPr/>
              <p:nvPr/>
            </p:nvSpPr>
            <p:spPr>
              <a:xfrm>
                <a:off x="3203847" y="2060848"/>
                <a:ext cx="2736304" cy="2736304"/>
              </a:xfrm>
              <a:prstGeom prst="blockArc">
                <a:avLst>
                  <a:gd name="adj1" fmla="val 14111016"/>
                  <a:gd name="adj2" fmla="val 18363280"/>
                  <a:gd name="adj3" fmla="val 90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F3AAA885-0632-4B0B-88C2-4C900EF69C01}"/>
                  </a:ext>
                </a:extLst>
              </p:cNvPr>
              <p:cNvSpPr/>
              <p:nvPr/>
            </p:nvSpPr>
            <p:spPr>
              <a:xfrm rot="8100000">
                <a:off x="5029785" y="2216409"/>
                <a:ext cx="530352" cy="4572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4CD5B7F-4B8A-4428-A387-7A02BFA11259}"/>
                </a:ext>
              </a:extLst>
            </p:cNvPr>
            <p:cNvGrpSpPr/>
            <p:nvPr/>
          </p:nvGrpSpPr>
          <p:grpSpPr>
            <a:xfrm>
              <a:off x="3213373" y="2635804"/>
              <a:ext cx="2736304" cy="2736304"/>
              <a:chOff x="3203848" y="2060848"/>
              <a:chExt cx="2736304" cy="2736304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1065D390-31CD-4239-9490-73CB36A209AC}"/>
                  </a:ext>
                </a:extLst>
              </p:cNvPr>
              <p:cNvSpPr/>
              <p:nvPr/>
            </p:nvSpPr>
            <p:spPr>
              <a:xfrm rot="10800000">
                <a:off x="3203848" y="2060848"/>
                <a:ext cx="2736304" cy="2736304"/>
              </a:xfrm>
              <a:prstGeom prst="blockArc">
                <a:avLst>
                  <a:gd name="adj1" fmla="val 14111016"/>
                  <a:gd name="adj2" fmla="val 18363280"/>
                  <a:gd name="adj3" fmla="val 90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AD74AA0A-9C7D-45C2-A52D-C8FD0B3384BD}"/>
                  </a:ext>
                </a:extLst>
              </p:cNvPr>
              <p:cNvSpPr/>
              <p:nvPr/>
            </p:nvSpPr>
            <p:spPr>
              <a:xfrm rot="18000000">
                <a:off x="3577042" y="4220813"/>
                <a:ext cx="530352" cy="4572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60" name="Parallelogram 15">
            <a:extLst>
              <a:ext uri="{FF2B5EF4-FFF2-40B4-BE49-F238E27FC236}">
                <a16:creationId xmlns:a16="http://schemas.microsoft.com/office/drawing/2014/main" id="{FDBF5F9E-F16D-4E09-B831-17B6C395C8F7}"/>
              </a:ext>
            </a:extLst>
          </p:cNvPr>
          <p:cNvSpPr/>
          <p:nvPr/>
        </p:nvSpPr>
        <p:spPr>
          <a:xfrm flipH="1">
            <a:off x="6392853" y="3300819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DBA2FB50-E789-4C83-B2C8-52F1F1DF520B}"/>
              </a:ext>
            </a:extLst>
          </p:cNvPr>
          <p:cNvSpPr/>
          <p:nvPr/>
        </p:nvSpPr>
        <p:spPr>
          <a:xfrm>
            <a:off x="6427764" y="425991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Rounded Rectangle 32">
            <a:extLst>
              <a:ext uri="{FF2B5EF4-FFF2-40B4-BE49-F238E27FC236}">
                <a16:creationId xmlns:a16="http://schemas.microsoft.com/office/drawing/2014/main" id="{2AA418FC-25DB-4B24-ADA1-91DA9B72B923}"/>
              </a:ext>
            </a:extLst>
          </p:cNvPr>
          <p:cNvSpPr/>
          <p:nvPr/>
        </p:nvSpPr>
        <p:spPr>
          <a:xfrm>
            <a:off x="5452054" y="330248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Frame 17">
            <a:extLst>
              <a:ext uri="{FF2B5EF4-FFF2-40B4-BE49-F238E27FC236}">
                <a16:creationId xmlns:a16="http://schemas.microsoft.com/office/drawing/2014/main" id="{3CF1680D-FA34-4B97-939E-A6F4B531FB6A}"/>
              </a:ext>
            </a:extLst>
          </p:cNvPr>
          <p:cNvSpPr/>
          <p:nvPr/>
        </p:nvSpPr>
        <p:spPr>
          <a:xfrm>
            <a:off x="5457296" y="424364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B9733-55D6-4D5A-A84C-2B1308B08C29}"/>
              </a:ext>
            </a:extLst>
          </p:cNvPr>
          <p:cNvSpPr txBox="1"/>
          <p:nvPr/>
        </p:nvSpPr>
        <p:spPr>
          <a:xfrm>
            <a:off x="5578561" y="41801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44A8-E89F-46DA-BD38-2A543E2384DE}"/>
              </a:ext>
            </a:extLst>
          </p:cNvPr>
          <p:cNvSpPr txBox="1"/>
          <p:nvPr/>
        </p:nvSpPr>
        <p:spPr>
          <a:xfrm>
            <a:off x="5572765" y="129805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3B5EB-0D8A-4C7F-9FAA-6A7DB47FF51B}"/>
              </a:ext>
            </a:extLst>
          </p:cNvPr>
          <p:cNvSpPr txBox="1"/>
          <p:nvPr/>
        </p:nvSpPr>
        <p:spPr>
          <a:xfrm>
            <a:off x="4009899" y="2505347"/>
            <a:ext cx="235579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24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F395-E3AB-4C5D-9709-198B5315B0D9}"/>
              </a:ext>
            </a:extLst>
          </p:cNvPr>
          <p:cNvSpPr txBox="1"/>
          <p:nvPr/>
        </p:nvSpPr>
        <p:spPr>
          <a:xfrm>
            <a:off x="8850936" y="3336343"/>
            <a:ext cx="270544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05FA4993-F569-4A0C-A90E-7567F26FCBC4}"/>
              </a:ext>
            </a:extLst>
          </p:cNvPr>
          <p:cNvGrpSpPr/>
          <p:nvPr/>
        </p:nvGrpSpPr>
        <p:grpSpPr>
          <a:xfrm>
            <a:off x="4009899" y="4925218"/>
            <a:ext cx="7616043" cy="1451903"/>
            <a:chOff x="4822352" y="1840632"/>
            <a:chExt cx="3422056" cy="1451903"/>
          </a:xfrm>
        </p:grpSpPr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id="{43D45BBE-D694-4AD6-911E-6F8DEBEE9E74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8406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F6615F-8AAC-465F-BD32-1E0273FC3ED1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5551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740624-E05D-4F5D-A00C-1FE666078760}"/>
              </a:ext>
            </a:extLst>
          </p:cNvPr>
          <p:cNvGrpSpPr/>
          <p:nvPr/>
        </p:nvGrpSpPr>
        <p:grpSpPr>
          <a:xfrm>
            <a:off x="4396321" y="959134"/>
            <a:ext cx="7020616" cy="1431781"/>
            <a:chOff x="756138" y="869027"/>
            <a:chExt cx="7020616" cy="14317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6D313E-9E2C-4DF2-94C1-C270AAECF0AE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8A1910-D915-441A-BE65-1993E2334375}"/>
                </a:ext>
              </a:extLst>
            </p:cNvPr>
            <p:cNvGrpSpPr/>
            <p:nvPr/>
          </p:nvGrpSpPr>
          <p:grpSpPr>
            <a:xfrm>
              <a:off x="2069787" y="869027"/>
              <a:ext cx="5706967" cy="1160553"/>
              <a:chOff x="1199349" y="940820"/>
              <a:chExt cx="5706967" cy="116055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3DF85D-EA1B-4D13-AC3C-D274E864BFF7}"/>
                  </a:ext>
                </a:extLst>
              </p:cNvPr>
              <p:cNvSpPr txBox="1"/>
              <p:nvPr/>
            </p:nvSpPr>
            <p:spPr>
              <a:xfrm>
                <a:off x="1199349" y="940820"/>
                <a:ext cx="5706967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473E3C-6C9D-45E5-B748-ADFFC9ED966C}"/>
                  </a:ext>
                </a:extLst>
              </p:cNvPr>
              <p:cNvSpPr txBox="1"/>
              <p:nvPr/>
            </p:nvSpPr>
            <p:spPr>
              <a:xfrm>
                <a:off x="1392780" y="1455042"/>
                <a:ext cx="5513536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 Easy to change colors, photos and Text.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 You can simply impress your audience and add a unique zing.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 Get a modern PowerPoint  Presentation that is beautifully designed. 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ACB843-0413-4FF5-91F4-A185AF0C1DB5}"/>
              </a:ext>
            </a:extLst>
          </p:cNvPr>
          <p:cNvGrpSpPr/>
          <p:nvPr/>
        </p:nvGrpSpPr>
        <p:grpSpPr>
          <a:xfrm>
            <a:off x="4396321" y="2713110"/>
            <a:ext cx="7020616" cy="1431781"/>
            <a:chOff x="756138" y="869027"/>
            <a:chExt cx="7020616" cy="143178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2E217-52E9-4BD1-99A4-13F7F4184FCE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8BE800A-8D41-4B0B-8789-313DDFEADDF2}"/>
                </a:ext>
              </a:extLst>
            </p:cNvPr>
            <p:cNvGrpSpPr/>
            <p:nvPr/>
          </p:nvGrpSpPr>
          <p:grpSpPr>
            <a:xfrm>
              <a:off x="2069787" y="869027"/>
              <a:ext cx="5706967" cy="1160553"/>
              <a:chOff x="1199349" y="940820"/>
              <a:chExt cx="5706967" cy="116055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4AB22D-919D-4927-B32A-F8AEA1593BA0}"/>
                  </a:ext>
                </a:extLst>
              </p:cNvPr>
              <p:cNvSpPr txBox="1"/>
              <p:nvPr/>
            </p:nvSpPr>
            <p:spPr>
              <a:xfrm>
                <a:off x="1199349" y="940820"/>
                <a:ext cx="5706967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99F8EA-764E-4CD9-B732-39F3BA7213FF}"/>
                  </a:ext>
                </a:extLst>
              </p:cNvPr>
              <p:cNvSpPr txBox="1"/>
              <p:nvPr/>
            </p:nvSpPr>
            <p:spPr>
              <a:xfrm>
                <a:off x="1392780" y="1455042"/>
                <a:ext cx="5513536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 Easy to change colors, photos and Text.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 You can simply impress your audience and add a unique zing.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 Get a modern PowerPoint  Presentation that is beautifully designed. 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BF0BBB-F4D6-4C59-AC9F-1B39F1FCD31E}"/>
              </a:ext>
            </a:extLst>
          </p:cNvPr>
          <p:cNvGrpSpPr/>
          <p:nvPr/>
        </p:nvGrpSpPr>
        <p:grpSpPr>
          <a:xfrm>
            <a:off x="4396321" y="4467086"/>
            <a:ext cx="7020616" cy="1431781"/>
            <a:chOff x="756138" y="869027"/>
            <a:chExt cx="7020616" cy="14317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68B099-EDBD-4C6E-BA7C-DD799640E55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90F9BA-C084-49B2-B143-66302728137A}"/>
                </a:ext>
              </a:extLst>
            </p:cNvPr>
            <p:cNvGrpSpPr/>
            <p:nvPr/>
          </p:nvGrpSpPr>
          <p:grpSpPr>
            <a:xfrm>
              <a:off x="2069787" y="869027"/>
              <a:ext cx="5706967" cy="1160553"/>
              <a:chOff x="1199349" y="940820"/>
              <a:chExt cx="5706967" cy="116055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8DAFBE-6C22-4057-A6E5-EEFDD8C08833}"/>
                  </a:ext>
                </a:extLst>
              </p:cNvPr>
              <p:cNvSpPr txBox="1"/>
              <p:nvPr/>
            </p:nvSpPr>
            <p:spPr>
              <a:xfrm>
                <a:off x="1199349" y="940820"/>
                <a:ext cx="5706967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780572-3100-4683-822F-29FD35AE5810}"/>
                  </a:ext>
                </a:extLst>
              </p:cNvPr>
              <p:cNvSpPr txBox="1"/>
              <p:nvPr/>
            </p:nvSpPr>
            <p:spPr>
              <a:xfrm>
                <a:off x="1392780" y="1455042"/>
                <a:ext cx="5513536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 Easy to change colors, photos and Text.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 You can simply impress your audience and add a unique zing.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 Get a modern PowerPoint  Presentation that is beautifully designed.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52083F-35B9-4675-8FA4-24D1B83109D3}"/>
              </a:ext>
            </a:extLst>
          </p:cNvPr>
          <p:cNvGrpSpPr/>
          <p:nvPr/>
        </p:nvGrpSpPr>
        <p:grpSpPr>
          <a:xfrm>
            <a:off x="5453438" y="1776627"/>
            <a:ext cx="1289518" cy="4225084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3A6FC2D5-DF2E-4032-BFA6-1AA47C2D2AE2}"/>
                </a:ext>
              </a:extLst>
            </p:cNvPr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C05F7834-0A87-4E61-B10D-8640ECDA097F}"/>
                </a:ext>
              </a:extLst>
            </p:cNvPr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06F1C4A1-64C8-4C67-B1B3-2FDD2EB6C2AD}"/>
                </a:ext>
              </a:extLst>
            </p:cNvPr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A4739EDF-FA6C-4528-AEC5-1F852BD488E4}"/>
                </a:ext>
              </a:extLst>
            </p:cNvPr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11DACC76-DF87-49D1-9B00-40EA311D6481}"/>
                </a:ext>
              </a:extLst>
            </p:cNvPr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11456F3-7D64-48DA-9880-019D2D8EF570}"/>
              </a:ext>
            </a:extLst>
          </p:cNvPr>
          <p:cNvSpPr txBox="1"/>
          <p:nvPr/>
        </p:nvSpPr>
        <p:spPr>
          <a:xfrm>
            <a:off x="853877" y="191965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68A86C-E97E-488D-97E3-8A9C62B6908E}"/>
              </a:ext>
            </a:extLst>
          </p:cNvPr>
          <p:cNvGrpSpPr/>
          <p:nvPr/>
        </p:nvGrpSpPr>
        <p:grpSpPr>
          <a:xfrm>
            <a:off x="1668001" y="1811936"/>
            <a:ext cx="3644675" cy="923330"/>
            <a:chOff x="3017859" y="4283314"/>
            <a:chExt cx="1908852" cy="9233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ABCDC3-F16B-4F4B-BE42-536AF83C1202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A13AF1-7B7C-44FC-B08B-B543D04ADD5B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57477BC-003A-4BF9-8B52-DC5DE03CB614}"/>
              </a:ext>
            </a:extLst>
          </p:cNvPr>
          <p:cNvSpPr txBox="1"/>
          <p:nvPr/>
        </p:nvSpPr>
        <p:spPr>
          <a:xfrm>
            <a:off x="853877" y="355911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6F5F3D-34EB-4B53-8D98-D34025EAFCAA}"/>
              </a:ext>
            </a:extLst>
          </p:cNvPr>
          <p:cNvGrpSpPr/>
          <p:nvPr/>
        </p:nvGrpSpPr>
        <p:grpSpPr>
          <a:xfrm>
            <a:off x="1668001" y="3451388"/>
            <a:ext cx="3644675" cy="923330"/>
            <a:chOff x="3017859" y="4283314"/>
            <a:chExt cx="1908852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3FBF80-14FE-4854-8986-09F55434928C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CE7328-DD12-4BB1-9B7A-1ED04AA55078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8918AE0-F2E3-4407-B87A-EF592E867DE1}"/>
              </a:ext>
            </a:extLst>
          </p:cNvPr>
          <p:cNvSpPr txBox="1"/>
          <p:nvPr/>
        </p:nvSpPr>
        <p:spPr>
          <a:xfrm>
            <a:off x="853877" y="519856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371C85-539F-4C5E-A356-97ECEBA4BF5C}"/>
              </a:ext>
            </a:extLst>
          </p:cNvPr>
          <p:cNvGrpSpPr/>
          <p:nvPr/>
        </p:nvGrpSpPr>
        <p:grpSpPr>
          <a:xfrm>
            <a:off x="1668001" y="5090839"/>
            <a:ext cx="3644675" cy="923330"/>
            <a:chOff x="3017859" y="4283314"/>
            <a:chExt cx="1908852" cy="92333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781C7A2-6BED-46CE-877C-71C928A0457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DAFB91-AFA7-490E-A663-0E24786D0848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C825F80-E6B5-46CF-A832-8ADB5439A3BE}"/>
              </a:ext>
            </a:extLst>
          </p:cNvPr>
          <p:cNvSpPr txBox="1"/>
          <p:nvPr/>
        </p:nvSpPr>
        <p:spPr>
          <a:xfrm>
            <a:off x="10609726" y="2739384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15CE1F-EBF5-4541-A497-2A17514A6C37}"/>
              </a:ext>
            </a:extLst>
          </p:cNvPr>
          <p:cNvGrpSpPr/>
          <p:nvPr/>
        </p:nvGrpSpPr>
        <p:grpSpPr>
          <a:xfrm>
            <a:off x="6916688" y="2631662"/>
            <a:ext cx="3629350" cy="923330"/>
            <a:chOff x="3017859" y="4283314"/>
            <a:chExt cx="1908852" cy="92333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ED26EE-1FF0-4A64-AC58-77D0F4255CA3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A351B8-A84C-435A-A271-7B0B7B2DD7E6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A74E200-0162-4EAA-B000-8B9A7745D584}"/>
              </a:ext>
            </a:extLst>
          </p:cNvPr>
          <p:cNvSpPr txBox="1"/>
          <p:nvPr/>
        </p:nvSpPr>
        <p:spPr>
          <a:xfrm>
            <a:off x="10609726" y="437883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69D9427-F1B8-4CAD-9A37-2F403DC67517}"/>
              </a:ext>
            </a:extLst>
          </p:cNvPr>
          <p:cNvGrpSpPr/>
          <p:nvPr/>
        </p:nvGrpSpPr>
        <p:grpSpPr>
          <a:xfrm>
            <a:off x="6916688" y="4271114"/>
            <a:ext cx="3629350" cy="923330"/>
            <a:chOff x="3017859" y="4283314"/>
            <a:chExt cx="1908852" cy="92333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3A825B2-1B6B-4840-97C8-F228AB32BA13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FD0F973-862D-414F-A4C9-6F0758F9FE5C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5" name="Rectangle 16">
            <a:extLst>
              <a:ext uri="{FF2B5EF4-FFF2-40B4-BE49-F238E27FC236}">
                <a16:creationId xmlns:a16="http://schemas.microsoft.com/office/drawing/2014/main" id="{1C7C114B-F3D9-4B73-AADA-2DAB0B33F1F5}"/>
              </a:ext>
            </a:extLst>
          </p:cNvPr>
          <p:cNvSpPr/>
          <p:nvPr/>
        </p:nvSpPr>
        <p:spPr>
          <a:xfrm rot="2700000">
            <a:off x="5732844" y="365079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B5D59468-63E1-41A2-B78E-E2687F31F20A}"/>
              </a:ext>
            </a:extLst>
          </p:cNvPr>
          <p:cNvSpPr/>
          <p:nvPr/>
        </p:nvSpPr>
        <p:spPr>
          <a:xfrm>
            <a:off x="6157807" y="454296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ectangle 36">
            <a:extLst>
              <a:ext uri="{FF2B5EF4-FFF2-40B4-BE49-F238E27FC236}">
                <a16:creationId xmlns:a16="http://schemas.microsoft.com/office/drawing/2014/main" id="{763FD151-1679-44A7-BF13-2F9484DA1820}"/>
              </a:ext>
            </a:extLst>
          </p:cNvPr>
          <p:cNvSpPr/>
          <p:nvPr/>
        </p:nvSpPr>
        <p:spPr>
          <a:xfrm>
            <a:off x="6135350" y="290461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 Same Side Corner Rectangle 36">
            <a:extLst>
              <a:ext uri="{FF2B5EF4-FFF2-40B4-BE49-F238E27FC236}">
                <a16:creationId xmlns:a16="http://schemas.microsoft.com/office/drawing/2014/main" id="{6A072EA2-BB31-4D22-A811-94773ECB7B0C}"/>
              </a:ext>
            </a:extLst>
          </p:cNvPr>
          <p:cNvSpPr>
            <a:spLocks noChangeAspect="1"/>
          </p:cNvSpPr>
          <p:nvPr/>
        </p:nvSpPr>
        <p:spPr>
          <a:xfrm>
            <a:off x="5700000" y="535748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Oval 21">
            <a:extLst>
              <a:ext uri="{FF2B5EF4-FFF2-40B4-BE49-F238E27FC236}">
                <a16:creationId xmlns:a16="http://schemas.microsoft.com/office/drawing/2014/main" id="{8E2CB593-6F35-44ED-9925-030005111319}"/>
              </a:ext>
            </a:extLst>
          </p:cNvPr>
          <p:cNvSpPr>
            <a:spLocks noChangeAspect="1"/>
          </p:cNvSpPr>
          <p:nvPr/>
        </p:nvSpPr>
        <p:spPr>
          <a:xfrm>
            <a:off x="5696517" y="20931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A6EAF1-3D9C-491A-9FC6-D3E03253A0D8}"/>
              </a:ext>
            </a:extLst>
          </p:cNvPr>
          <p:cNvSpPr/>
          <p:nvPr/>
        </p:nvSpPr>
        <p:spPr>
          <a:xfrm>
            <a:off x="3785201" y="1826614"/>
            <a:ext cx="4609776" cy="422295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735F3D-CC75-46D2-93D6-BB58823B0C09}"/>
              </a:ext>
            </a:extLst>
          </p:cNvPr>
          <p:cNvGrpSpPr/>
          <p:nvPr/>
        </p:nvGrpSpPr>
        <p:grpSpPr>
          <a:xfrm>
            <a:off x="8914355" y="1774999"/>
            <a:ext cx="2544833" cy="1305428"/>
            <a:chOff x="575693" y="4105536"/>
            <a:chExt cx="2919670" cy="1305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FB7607-45DC-4E60-A3A0-CE857DC9924F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BFDB5E-5B68-478C-A9AF-E9A856C5FAEA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C2EDA0-05DD-4BC4-9893-CB837E7A9F28}"/>
              </a:ext>
            </a:extLst>
          </p:cNvPr>
          <p:cNvGrpSpPr/>
          <p:nvPr/>
        </p:nvGrpSpPr>
        <p:grpSpPr>
          <a:xfrm>
            <a:off x="3365778" y="1727591"/>
            <a:ext cx="3137332" cy="1120762"/>
            <a:chOff x="-311417" y="4105536"/>
            <a:chExt cx="3037928" cy="11207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40B55A-52AA-4550-815F-6F866C4F34FB}"/>
                </a:ext>
              </a:extLst>
            </p:cNvPr>
            <p:cNvSpPr txBox="1"/>
            <p:nvPr/>
          </p:nvSpPr>
          <p:spPr>
            <a:xfrm>
              <a:off x="-304623" y="4395301"/>
              <a:ext cx="302186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B452CA-B495-44A8-91D7-8DAC0172D6E2}"/>
                </a:ext>
              </a:extLst>
            </p:cNvPr>
            <p:cNvSpPr txBox="1"/>
            <p:nvPr/>
          </p:nvSpPr>
          <p:spPr>
            <a:xfrm>
              <a:off x="-311417" y="4105536"/>
              <a:ext cx="3037928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46EAB-3BA1-4B71-B8CE-F658B133C8B2}"/>
              </a:ext>
            </a:extLst>
          </p:cNvPr>
          <p:cNvGrpSpPr/>
          <p:nvPr/>
        </p:nvGrpSpPr>
        <p:grpSpPr>
          <a:xfrm>
            <a:off x="652435" y="3250257"/>
            <a:ext cx="2624868" cy="1305428"/>
            <a:chOff x="313627" y="4105536"/>
            <a:chExt cx="2830084" cy="13054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1878CB-6239-4959-AA79-2F3F447B27EC}"/>
                </a:ext>
              </a:extLst>
            </p:cNvPr>
            <p:cNvSpPr txBox="1"/>
            <p:nvPr/>
          </p:nvSpPr>
          <p:spPr>
            <a:xfrm>
              <a:off x="317720" y="4395301"/>
              <a:ext cx="2815118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0BA2A4-E11D-425D-B7F0-5E1F50E8FC63}"/>
                </a:ext>
              </a:extLst>
            </p:cNvPr>
            <p:cNvSpPr txBox="1"/>
            <p:nvPr/>
          </p:nvSpPr>
          <p:spPr>
            <a:xfrm>
              <a:off x="313627" y="4105536"/>
              <a:ext cx="283008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390D1-7123-45A5-8BD5-C49872BBF8BA}"/>
              </a:ext>
            </a:extLst>
          </p:cNvPr>
          <p:cNvGrpSpPr/>
          <p:nvPr/>
        </p:nvGrpSpPr>
        <p:grpSpPr>
          <a:xfrm>
            <a:off x="7715866" y="5010662"/>
            <a:ext cx="3072113" cy="1120762"/>
            <a:chOff x="575693" y="4105536"/>
            <a:chExt cx="2777142" cy="11207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264AA3-A5D2-4963-B6D0-E9B49CCE7A60}"/>
                </a:ext>
              </a:extLst>
            </p:cNvPr>
            <p:cNvSpPr txBox="1"/>
            <p:nvPr/>
          </p:nvSpPr>
          <p:spPr>
            <a:xfrm>
              <a:off x="578399" y="4395301"/>
              <a:ext cx="276245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29171-D9A2-4371-A686-B3A9A2AB311C}"/>
                </a:ext>
              </a:extLst>
            </p:cNvPr>
            <p:cNvSpPr txBox="1"/>
            <p:nvPr/>
          </p:nvSpPr>
          <p:spPr>
            <a:xfrm>
              <a:off x="575693" y="4105536"/>
              <a:ext cx="27771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38D61CEA-736B-49A4-A913-726807854ECB}"/>
              </a:ext>
            </a:extLst>
          </p:cNvPr>
          <p:cNvSpPr/>
          <p:nvPr/>
        </p:nvSpPr>
        <p:spPr>
          <a:xfrm rot="18000000">
            <a:off x="5544380" y="2963398"/>
            <a:ext cx="1458703" cy="1458703"/>
          </a:xfrm>
          <a:prstGeom prst="arc">
            <a:avLst>
              <a:gd name="adj1" fmla="val 16137445"/>
              <a:gd name="adj2" fmla="val 74939"/>
            </a:avLst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CCD7ADEE-58F2-4657-A74D-FE1B66005FD2}"/>
              </a:ext>
            </a:extLst>
          </p:cNvPr>
          <p:cNvSpPr/>
          <p:nvPr/>
        </p:nvSpPr>
        <p:spPr>
          <a:xfrm rot="8100000" flipH="1">
            <a:off x="7475633" y="1791482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BFC6E1E-9C61-41A0-9C28-B87A1EB26BE3}"/>
              </a:ext>
            </a:extLst>
          </p:cNvPr>
          <p:cNvSpPr/>
          <p:nvPr/>
        </p:nvSpPr>
        <p:spPr>
          <a:xfrm rot="18900000" flipH="1">
            <a:off x="3456838" y="3257066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AD513736-642D-4D7F-B22A-9E687171ECEC}"/>
              </a:ext>
            </a:extLst>
          </p:cNvPr>
          <p:cNvSpPr/>
          <p:nvPr/>
        </p:nvSpPr>
        <p:spPr>
          <a:xfrm>
            <a:off x="7600032" y="2241307"/>
            <a:ext cx="439020" cy="36698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8B7E3E8F-B536-440F-AF76-6B121295CD2D}"/>
              </a:ext>
            </a:extLst>
          </p:cNvPr>
          <p:cNvSpPr>
            <a:spLocks noChangeAspect="1"/>
          </p:cNvSpPr>
          <p:nvPr/>
        </p:nvSpPr>
        <p:spPr>
          <a:xfrm>
            <a:off x="6071039" y="3658279"/>
            <a:ext cx="522758" cy="527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D92B853A-3A51-498E-8F14-A6ECDFBB71C6}"/>
              </a:ext>
            </a:extLst>
          </p:cNvPr>
          <p:cNvSpPr/>
          <p:nvPr/>
        </p:nvSpPr>
        <p:spPr>
          <a:xfrm rot="2700000">
            <a:off x="4205473" y="3626397"/>
            <a:ext cx="296740" cy="53200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2987CCB7-8FD4-4B81-9424-94AAE79E66D3}"/>
              </a:ext>
            </a:extLst>
          </p:cNvPr>
          <p:cNvSpPr/>
          <p:nvPr/>
        </p:nvSpPr>
        <p:spPr>
          <a:xfrm>
            <a:off x="6503110" y="5380909"/>
            <a:ext cx="401864" cy="376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94C81855-8293-4581-A35E-9290EEF20246}"/>
              </a:ext>
            </a:extLst>
          </p:cNvPr>
          <p:cNvSpPr txBox="1">
            <a:spLocks/>
          </p:cNvSpPr>
          <p:nvPr/>
        </p:nvSpPr>
        <p:spPr>
          <a:xfrm rot="16200000">
            <a:off x="-2083117" y="2906913"/>
            <a:ext cx="6164031" cy="104417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4370BDCF-CDB0-41A5-9FAC-E88367A10A0C}"/>
              </a:ext>
            </a:extLst>
          </p:cNvPr>
          <p:cNvGrpSpPr/>
          <p:nvPr/>
        </p:nvGrpSpPr>
        <p:grpSpPr>
          <a:xfrm>
            <a:off x="6784836" y="670680"/>
            <a:ext cx="4685903" cy="1377966"/>
            <a:chOff x="8070434" y="1645829"/>
            <a:chExt cx="2925465" cy="13779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173D6B-2635-4D05-B4EB-31F22FA03473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D9AD10-BEF5-4793-B09A-780424E3B58D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8B395DC-DD92-4342-957C-8AD0E9D43842}"/>
              </a:ext>
            </a:extLst>
          </p:cNvPr>
          <p:cNvSpPr txBox="1"/>
          <p:nvPr/>
        </p:nvSpPr>
        <p:spPr>
          <a:xfrm>
            <a:off x="6784836" y="2451512"/>
            <a:ext cx="46859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55FD9-5D77-4DAB-9B17-5EFED2A32E42}"/>
              </a:ext>
            </a:extLst>
          </p:cNvPr>
          <p:cNvSpPr txBox="1"/>
          <p:nvPr/>
        </p:nvSpPr>
        <p:spPr>
          <a:xfrm>
            <a:off x="6784836" y="3149919"/>
            <a:ext cx="46859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1D492-FA1F-46CA-AD38-771D0D4BB7F2}"/>
              </a:ext>
            </a:extLst>
          </p:cNvPr>
          <p:cNvSpPr txBox="1"/>
          <p:nvPr/>
        </p:nvSpPr>
        <p:spPr>
          <a:xfrm>
            <a:off x="6784836" y="3848326"/>
            <a:ext cx="46859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716B2-F7E4-42BC-999A-22E353E35280}"/>
              </a:ext>
            </a:extLst>
          </p:cNvPr>
          <p:cNvSpPr txBox="1"/>
          <p:nvPr/>
        </p:nvSpPr>
        <p:spPr>
          <a:xfrm>
            <a:off x="6784836" y="4546734"/>
            <a:ext cx="46859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B4119-AD7E-41F9-8CE0-18C87F20A423}"/>
              </a:ext>
            </a:extLst>
          </p:cNvPr>
          <p:cNvSpPr txBox="1"/>
          <p:nvPr/>
        </p:nvSpPr>
        <p:spPr>
          <a:xfrm>
            <a:off x="9770745" y="5526655"/>
            <a:ext cx="1799583" cy="85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Designed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A59A0F8-6CE8-4E0C-AB84-D67907E55E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55">
            <a:extLst>
              <a:ext uri="{FF2B5EF4-FFF2-40B4-BE49-F238E27FC236}">
                <a16:creationId xmlns:a16="http://schemas.microsoft.com/office/drawing/2014/main" id="{56966831-158F-41E5-ACDB-17E5AB599EB8}"/>
              </a:ext>
            </a:extLst>
          </p:cNvPr>
          <p:cNvSpPr/>
          <p:nvPr/>
        </p:nvSpPr>
        <p:spPr>
          <a:xfrm>
            <a:off x="6459308" y="3105801"/>
            <a:ext cx="630965" cy="630965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val 56">
            <a:extLst>
              <a:ext uri="{FF2B5EF4-FFF2-40B4-BE49-F238E27FC236}">
                <a16:creationId xmlns:a16="http://schemas.microsoft.com/office/drawing/2014/main" id="{E5A6984C-B18F-4A3D-A8A8-E89C4AE5AE43}"/>
              </a:ext>
            </a:extLst>
          </p:cNvPr>
          <p:cNvSpPr/>
          <p:nvPr/>
        </p:nvSpPr>
        <p:spPr>
          <a:xfrm>
            <a:off x="6459308" y="2029274"/>
            <a:ext cx="630965" cy="630965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67">
            <a:extLst>
              <a:ext uri="{FF2B5EF4-FFF2-40B4-BE49-F238E27FC236}">
                <a16:creationId xmlns:a16="http://schemas.microsoft.com/office/drawing/2014/main" id="{0A778799-EE7F-44B7-AF94-3D336AC39998}"/>
              </a:ext>
            </a:extLst>
          </p:cNvPr>
          <p:cNvSpPr/>
          <p:nvPr/>
        </p:nvSpPr>
        <p:spPr>
          <a:xfrm>
            <a:off x="6459308" y="4182328"/>
            <a:ext cx="630965" cy="630965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68">
            <a:extLst>
              <a:ext uri="{FF2B5EF4-FFF2-40B4-BE49-F238E27FC236}">
                <a16:creationId xmlns:a16="http://schemas.microsoft.com/office/drawing/2014/main" id="{F891C359-759B-4CD1-8488-DC2E279BE70B}"/>
              </a:ext>
            </a:extLst>
          </p:cNvPr>
          <p:cNvSpPr/>
          <p:nvPr/>
        </p:nvSpPr>
        <p:spPr>
          <a:xfrm>
            <a:off x="6459308" y="5258854"/>
            <a:ext cx="630965" cy="630965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EC617-BC1A-4B15-AA4F-16B45F79C0A7}"/>
              </a:ext>
            </a:extLst>
          </p:cNvPr>
          <p:cNvSpPr txBox="1"/>
          <p:nvPr/>
        </p:nvSpPr>
        <p:spPr>
          <a:xfrm>
            <a:off x="6523624" y="2160088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53DAF-4578-4FC0-AD4A-0A89A84D99F8}"/>
              </a:ext>
            </a:extLst>
          </p:cNvPr>
          <p:cNvSpPr txBox="1"/>
          <p:nvPr/>
        </p:nvSpPr>
        <p:spPr>
          <a:xfrm>
            <a:off x="6523624" y="3236616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52BAF-5657-419B-9BA1-3677209905F5}"/>
              </a:ext>
            </a:extLst>
          </p:cNvPr>
          <p:cNvSpPr txBox="1"/>
          <p:nvPr/>
        </p:nvSpPr>
        <p:spPr>
          <a:xfrm>
            <a:off x="6523624" y="4313142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DC9C0-EDEA-432C-8185-93070C1A9538}"/>
              </a:ext>
            </a:extLst>
          </p:cNvPr>
          <p:cNvSpPr txBox="1"/>
          <p:nvPr/>
        </p:nvSpPr>
        <p:spPr>
          <a:xfrm>
            <a:off x="6523624" y="5389668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79">
            <a:extLst>
              <a:ext uri="{FF2B5EF4-FFF2-40B4-BE49-F238E27FC236}">
                <a16:creationId xmlns:a16="http://schemas.microsoft.com/office/drawing/2014/main" id="{A8AEF056-65E4-442D-B1F5-BB35EDBB466C}"/>
              </a:ext>
            </a:extLst>
          </p:cNvPr>
          <p:cNvGrpSpPr/>
          <p:nvPr/>
        </p:nvGrpSpPr>
        <p:grpSpPr>
          <a:xfrm>
            <a:off x="7265322" y="2959616"/>
            <a:ext cx="4111923" cy="923330"/>
            <a:chOff x="2551705" y="4283314"/>
            <a:chExt cx="2357003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0DEAF0-D5DB-4E5F-9B63-C6C4BFB09C7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4B2B5B-B268-41BA-AC13-933A1A8FAC3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82">
            <a:extLst>
              <a:ext uri="{FF2B5EF4-FFF2-40B4-BE49-F238E27FC236}">
                <a16:creationId xmlns:a16="http://schemas.microsoft.com/office/drawing/2014/main" id="{B152706C-D1D9-4C16-804F-C438A4292C6E}"/>
              </a:ext>
            </a:extLst>
          </p:cNvPr>
          <p:cNvGrpSpPr/>
          <p:nvPr/>
        </p:nvGrpSpPr>
        <p:grpSpPr>
          <a:xfrm>
            <a:off x="7265322" y="1883089"/>
            <a:ext cx="4111923" cy="923330"/>
            <a:chOff x="2551705" y="4283314"/>
            <a:chExt cx="2357003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280DA2-A9A5-4982-8601-73BF95EC0BD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40183E-3791-4086-946B-D3BC8665D19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85">
            <a:extLst>
              <a:ext uri="{FF2B5EF4-FFF2-40B4-BE49-F238E27FC236}">
                <a16:creationId xmlns:a16="http://schemas.microsoft.com/office/drawing/2014/main" id="{D4FC18DD-5BDC-4A1F-B265-43262F1939B7}"/>
              </a:ext>
            </a:extLst>
          </p:cNvPr>
          <p:cNvGrpSpPr/>
          <p:nvPr/>
        </p:nvGrpSpPr>
        <p:grpSpPr>
          <a:xfrm>
            <a:off x="7265322" y="4036143"/>
            <a:ext cx="4111923" cy="923330"/>
            <a:chOff x="2551705" y="4283314"/>
            <a:chExt cx="2357003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4AD52D-2A01-46AE-B922-5C93AA773C5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2A5A98-5CA7-432B-B07C-CA41E044AA8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88">
            <a:extLst>
              <a:ext uri="{FF2B5EF4-FFF2-40B4-BE49-F238E27FC236}">
                <a16:creationId xmlns:a16="http://schemas.microsoft.com/office/drawing/2014/main" id="{8282AF2E-AAE9-42CA-84E6-4D82042A8842}"/>
              </a:ext>
            </a:extLst>
          </p:cNvPr>
          <p:cNvGrpSpPr/>
          <p:nvPr/>
        </p:nvGrpSpPr>
        <p:grpSpPr>
          <a:xfrm>
            <a:off x="7265322" y="5112669"/>
            <a:ext cx="4111923" cy="923330"/>
            <a:chOff x="2551705" y="4283314"/>
            <a:chExt cx="2357003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6ACCEF-6064-465A-AB36-375C15A1070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B4E266-AF9B-48DE-BBDF-D828F9409CC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DE7B61AA-EB56-4912-8CE4-57EAD5CB9D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498422"/>
              </p:ext>
            </p:extLst>
          </p:nvPr>
        </p:nvGraphicFramePr>
        <p:xfrm>
          <a:off x="886365" y="2043227"/>
          <a:ext cx="4846328" cy="3992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B364E571-C56D-49BD-AE9A-3FDBA24A9CA1}"/>
              </a:ext>
            </a:extLst>
          </p:cNvPr>
          <p:cNvGrpSpPr/>
          <p:nvPr/>
        </p:nvGrpSpPr>
        <p:grpSpPr>
          <a:xfrm>
            <a:off x="2686565" y="1760711"/>
            <a:ext cx="936104" cy="261610"/>
            <a:chOff x="6372200" y="5450740"/>
            <a:chExt cx="936104" cy="26161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F9B346-EB73-4568-9B40-CC119003D33E}"/>
                </a:ext>
              </a:extLst>
            </p:cNvPr>
            <p:cNvSpPr/>
            <p:nvPr/>
          </p:nvSpPr>
          <p:spPr>
            <a:xfrm>
              <a:off x="6372200" y="5517232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4C48CAC-EBC1-43F7-BD0A-A697D6F0DE92}"/>
                </a:ext>
              </a:extLst>
            </p:cNvPr>
            <p:cNvSpPr txBox="1"/>
            <p:nvPr/>
          </p:nvSpPr>
          <p:spPr>
            <a:xfrm>
              <a:off x="6537971" y="5450740"/>
              <a:ext cx="770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Item 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BC559DF-A930-4016-A1E9-F5936AD8C8C1}"/>
              </a:ext>
            </a:extLst>
          </p:cNvPr>
          <p:cNvGrpSpPr/>
          <p:nvPr/>
        </p:nvGrpSpPr>
        <p:grpSpPr>
          <a:xfrm>
            <a:off x="3838693" y="1755195"/>
            <a:ext cx="936104" cy="261610"/>
            <a:chOff x="6372200" y="5450740"/>
            <a:chExt cx="936104" cy="26161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5E45DEB-2F4E-415B-9DBE-6EFC4D5C5817}"/>
                </a:ext>
              </a:extLst>
            </p:cNvPr>
            <p:cNvSpPr/>
            <p:nvPr/>
          </p:nvSpPr>
          <p:spPr>
            <a:xfrm>
              <a:off x="6372200" y="5517232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511FDA2-5EEA-44C2-B5D3-B5AC91F65AB2}"/>
                </a:ext>
              </a:extLst>
            </p:cNvPr>
            <p:cNvSpPr txBox="1"/>
            <p:nvPr/>
          </p:nvSpPr>
          <p:spPr>
            <a:xfrm>
              <a:off x="6537971" y="5450740"/>
              <a:ext cx="770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Item 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7DB93DD-DBCC-4477-AC8C-8034CF400766}"/>
              </a:ext>
            </a:extLst>
          </p:cNvPr>
          <p:cNvGrpSpPr/>
          <p:nvPr/>
        </p:nvGrpSpPr>
        <p:grpSpPr>
          <a:xfrm>
            <a:off x="970259" y="1832412"/>
            <a:ext cx="10232853" cy="4163210"/>
            <a:chOff x="970259" y="1832412"/>
            <a:chExt cx="10232853" cy="41632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6E6C843-E2DF-4E6D-BC17-27335EAF02F4}"/>
                </a:ext>
              </a:extLst>
            </p:cNvPr>
            <p:cNvGrpSpPr/>
            <p:nvPr/>
          </p:nvGrpSpPr>
          <p:grpSpPr>
            <a:xfrm>
              <a:off x="2119704" y="1832412"/>
              <a:ext cx="4181455" cy="1622577"/>
              <a:chOff x="1096128" y="1731300"/>
              <a:chExt cx="3565471" cy="1585606"/>
            </a:xfrm>
          </p:grpSpPr>
          <p:sp>
            <p:nvSpPr>
              <p:cNvPr id="4" name="Parallelogram 3">
                <a:extLst>
                  <a:ext uri="{FF2B5EF4-FFF2-40B4-BE49-F238E27FC236}">
                    <a16:creationId xmlns:a16="http://schemas.microsoft.com/office/drawing/2014/main" id="{DD005685-ECB8-4A18-B9D3-D16A35189CE1}"/>
                  </a:ext>
                </a:extLst>
              </p:cNvPr>
              <p:cNvSpPr/>
              <p:nvPr/>
            </p:nvSpPr>
            <p:spPr>
              <a:xfrm>
                <a:off x="1096128" y="1731300"/>
                <a:ext cx="3401707" cy="1364082"/>
              </a:xfrm>
              <a:prstGeom prst="parallelogram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" name="Parallelogram 39">
                <a:extLst>
                  <a:ext uri="{FF2B5EF4-FFF2-40B4-BE49-F238E27FC236}">
                    <a16:creationId xmlns:a16="http://schemas.microsoft.com/office/drawing/2014/main" id="{3F7EF3FA-D93D-4381-91F6-F5491431FE1F}"/>
                  </a:ext>
                </a:extLst>
              </p:cNvPr>
              <p:cNvSpPr/>
              <p:nvPr/>
            </p:nvSpPr>
            <p:spPr>
              <a:xfrm>
                <a:off x="1297377" y="1944231"/>
                <a:ext cx="3364222" cy="1372675"/>
              </a:xfrm>
              <a:custGeom>
                <a:avLst/>
                <a:gdLst>
                  <a:gd name="connsiteX0" fmla="*/ 3206721 w 3401707"/>
                  <a:gd name="connsiteY0" fmla="*/ 0 h 1364082"/>
                  <a:gd name="connsiteX1" fmla="*/ 3401707 w 3401707"/>
                  <a:gd name="connsiteY1" fmla="*/ 0 h 1364082"/>
                  <a:gd name="connsiteX2" fmla="*/ 3060687 w 3401707"/>
                  <a:gd name="connsiteY2" fmla="*/ 1364082 h 1364082"/>
                  <a:gd name="connsiteX3" fmla="*/ 0 w 3401707"/>
                  <a:gd name="connsiteY3" fmla="*/ 1364082 h 1364082"/>
                  <a:gd name="connsiteX4" fmla="*/ 37796 w 3401707"/>
                  <a:gd name="connsiteY4" fmla="*/ 1212899 h 1364082"/>
                  <a:gd name="connsiteX5" fmla="*/ 2948478 w 3401707"/>
                  <a:gd name="connsiteY5" fmla="*/ 1212899 h 1364082"/>
                  <a:gd name="connsiteX6" fmla="*/ 3206721 w 3401707"/>
                  <a:gd name="connsiteY6" fmla="*/ 0 h 1364082"/>
                  <a:gd name="connsiteX0" fmla="*/ 3206721 w 3364222"/>
                  <a:gd name="connsiteY0" fmla="*/ 8593 h 1372675"/>
                  <a:gd name="connsiteX1" fmla="*/ 3364222 w 3364222"/>
                  <a:gd name="connsiteY1" fmla="*/ 0 h 1372675"/>
                  <a:gd name="connsiteX2" fmla="*/ 3060687 w 3364222"/>
                  <a:gd name="connsiteY2" fmla="*/ 1372675 h 1372675"/>
                  <a:gd name="connsiteX3" fmla="*/ 0 w 3364222"/>
                  <a:gd name="connsiteY3" fmla="*/ 1372675 h 1372675"/>
                  <a:gd name="connsiteX4" fmla="*/ 37796 w 3364222"/>
                  <a:gd name="connsiteY4" fmla="*/ 1221492 h 1372675"/>
                  <a:gd name="connsiteX5" fmla="*/ 2948478 w 3364222"/>
                  <a:gd name="connsiteY5" fmla="*/ 1221492 h 1372675"/>
                  <a:gd name="connsiteX6" fmla="*/ 3206721 w 3364222"/>
                  <a:gd name="connsiteY6" fmla="*/ 8593 h 1372675"/>
                  <a:gd name="connsiteX0" fmla="*/ 3206721 w 3364222"/>
                  <a:gd name="connsiteY0" fmla="*/ 8593 h 1372675"/>
                  <a:gd name="connsiteX1" fmla="*/ 3364222 w 3364222"/>
                  <a:gd name="connsiteY1" fmla="*/ 0 h 1372675"/>
                  <a:gd name="connsiteX2" fmla="*/ 3060687 w 3364222"/>
                  <a:gd name="connsiteY2" fmla="*/ 1372675 h 1372675"/>
                  <a:gd name="connsiteX3" fmla="*/ 0 w 3364222"/>
                  <a:gd name="connsiteY3" fmla="*/ 1372675 h 1372675"/>
                  <a:gd name="connsiteX4" fmla="*/ 37796 w 3364222"/>
                  <a:gd name="connsiteY4" fmla="*/ 1221492 h 1372675"/>
                  <a:gd name="connsiteX5" fmla="*/ 2940982 w 3364222"/>
                  <a:gd name="connsiteY5" fmla="*/ 1221492 h 1372675"/>
                  <a:gd name="connsiteX6" fmla="*/ 3206721 w 3364222"/>
                  <a:gd name="connsiteY6" fmla="*/ 8593 h 137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4222" h="1372675">
                    <a:moveTo>
                      <a:pt x="3206721" y="8593"/>
                    </a:moveTo>
                    <a:lnTo>
                      <a:pt x="3364222" y="0"/>
                    </a:lnTo>
                    <a:lnTo>
                      <a:pt x="3060687" y="1372675"/>
                    </a:lnTo>
                    <a:lnTo>
                      <a:pt x="0" y="1372675"/>
                    </a:lnTo>
                    <a:lnTo>
                      <a:pt x="37796" y="1221492"/>
                    </a:lnTo>
                    <a:lnTo>
                      <a:pt x="2940982" y="1221492"/>
                    </a:lnTo>
                    <a:cubicBezTo>
                      <a:pt x="3042057" y="817192"/>
                      <a:pt x="3105646" y="412893"/>
                      <a:pt x="3206721" y="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661F8-D900-4504-9367-CCD48A017ACD}"/>
                </a:ext>
              </a:extLst>
            </p:cNvPr>
            <p:cNvGrpSpPr/>
            <p:nvPr/>
          </p:nvGrpSpPr>
          <p:grpSpPr>
            <a:xfrm>
              <a:off x="2931580" y="1974540"/>
              <a:ext cx="2818592" cy="1120982"/>
              <a:chOff x="2135876" y="1607735"/>
              <a:chExt cx="2138114" cy="112098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75FB-6EBC-426C-8A44-C47F76F2FD26}"/>
                  </a:ext>
                </a:extLst>
              </p:cNvPr>
              <p:cNvSpPr txBox="1"/>
              <p:nvPr/>
            </p:nvSpPr>
            <p:spPr>
              <a:xfrm>
                <a:off x="2135876" y="1897720"/>
                <a:ext cx="21381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 and Text. 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042B5-48D8-4103-BC30-99E2241FA05D}"/>
                  </a:ext>
                </a:extLst>
              </p:cNvPr>
              <p:cNvSpPr txBox="1"/>
              <p:nvPr/>
            </p:nvSpPr>
            <p:spPr>
              <a:xfrm>
                <a:off x="2135876" y="1607735"/>
                <a:ext cx="213811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CB8AF6-C7B2-4DEE-850C-9A383392BBA6}"/>
                </a:ext>
              </a:extLst>
            </p:cNvPr>
            <p:cNvGrpSpPr/>
            <p:nvPr/>
          </p:nvGrpSpPr>
          <p:grpSpPr>
            <a:xfrm>
              <a:off x="1919831" y="2087693"/>
              <a:ext cx="777316" cy="777316"/>
              <a:chOff x="896255" y="1986583"/>
              <a:chExt cx="777316" cy="7773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CC11E7-7EC4-4B30-9E04-A8D564B79694}"/>
                  </a:ext>
                </a:extLst>
              </p:cNvPr>
              <p:cNvSpPr/>
              <p:nvPr/>
            </p:nvSpPr>
            <p:spPr>
              <a:xfrm>
                <a:off x="896255" y="1986583"/>
                <a:ext cx="777316" cy="77731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D18489-6B36-4C9C-B287-E13C995FA72F}"/>
                  </a:ext>
                </a:extLst>
              </p:cNvPr>
              <p:cNvSpPr/>
              <p:nvPr/>
            </p:nvSpPr>
            <p:spPr>
              <a:xfrm>
                <a:off x="987877" y="2078205"/>
                <a:ext cx="594072" cy="5940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6DF0AF-7054-4215-9CED-257330D6E946}"/>
                  </a:ext>
                </a:extLst>
              </p:cNvPr>
              <p:cNvSpPr txBox="1"/>
              <p:nvPr/>
            </p:nvSpPr>
            <p:spPr>
              <a:xfrm>
                <a:off x="996881" y="2147286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B45D70-F34C-4211-8EDC-3613192FB17C}"/>
                </a:ext>
              </a:extLst>
            </p:cNvPr>
            <p:cNvGrpSpPr/>
            <p:nvPr/>
          </p:nvGrpSpPr>
          <p:grpSpPr>
            <a:xfrm>
              <a:off x="1170132" y="3905010"/>
              <a:ext cx="4190246" cy="1622578"/>
              <a:chOff x="1096128" y="1731300"/>
              <a:chExt cx="3572967" cy="1585607"/>
            </a:xfrm>
          </p:grpSpPr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D45DD5F3-5C42-4011-BD4B-98952F77B9C4}"/>
                  </a:ext>
                </a:extLst>
              </p:cNvPr>
              <p:cNvSpPr/>
              <p:nvPr/>
            </p:nvSpPr>
            <p:spPr>
              <a:xfrm>
                <a:off x="1096128" y="1731300"/>
                <a:ext cx="3401707" cy="1364082"/>
              </a:xfrm>
              <a:prstGeom prst="parallelogram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Parallelogram 39">
                <a:extLst>
                  <a:ext uri="{FF2B5EF4-FFF2-40B4-BE49-F238E27FC236}">
                    <a16:creationId xmlns:a16="http://schemas.microsoft.com/office/drawing/2014/main" id="{CBB10AEB-D389-43DB-9B88-3066CBFE7720}"/>
                  </a:ext>
                </a:extLst>
              </p:cNvPr>
              <p:cNvSpPr/>
              <p:nvPr/>
            </p:nvSpPr>
            <p:spPr>
              <a:xfrm>
                <a:off x="1297377" y="1952825"/>
                <a:ext cx="3371718" cy="1364082"/>
              </a:xfrm>
              <a:custGeom>
                <a:avLst/>
                <a:gdLst>
                  <a:gd name="connsiteX0" fmla="*/ 3206721 w 3401707"/>
                  <a:gd name="connsiteY0" fmla="*/ 0 h 1364082"/>
                  <a:gd name="connsiteX1" fmla="*/ 3401707 w 3401707"/>
                  <a:gd name="connsiteY1" fmla="*/ 0 h 1364082"/>
                  <a:gd name="connsiteX2" fmla="*/ 3060687 w 3401707"/>
                  <a:gd name="connsiteY2" fmla="*/ 1364082 h 1364082"/>
                  <a:gd name="connsiteX3" fmla="*/ 0 w 3401707"/>
                  <a:gd name="connsiteY3" fmla="*/ 1364082 h 1364082"/>
                  <a:gd name="connsiteX4" fmla="*/ 37796 w 3401707"/>
                  <a:gd name="connsiteY4" fmla="*/ 1212899 h 1364082"/>
                  <a:gd name="connsiteX5" fmla="*/ 2940981 w 3401707"/>
                  <a:gd name="connsiteY5" fmla="*/ 1221491 h 1364082"/>
                  <a:gd name="connsiteX6" fmla="*/ 3206721 w 3401707"/>
                  <a:gd name="connsiteY6" fmla="*/ 0 h 1364082"/>
                  <a:gd name="connsiteX0" fmla="*/ 3206721 w 3371718"/>
                  <a:gd name="connsiteY0" fmla="*/ 0 h 1364082"/>
                  <a:gd name="connsiteX1" fmla="*/ 3371718 w 3371718"/>
                  <a:gd name="connsiteY1" fmla="*/ 0 h 1364082"/>
                  <a:gd name="connsiteX2" fmla="*/ 3060687 w 3371718"/>
                  <a:gd name="connsiteY2" fmla="*/ 1364082 h 1364082"/>
                  <a:gd name="connsiteX3" fmla="*/ 0 w 3371718"/>
                  <a:gd name="connsiteY3" fmla="*/ 1364082 h 1364082"/>
                  <a:gd name="connsiteX4" fmla="*/ 37796 w 3371718"/>
                  <a:gd name="connsiteY4" fmla="*/ 1212899 h 1364082"/>
                  <a:gd name="connsiteX5" fmla="*/ 2940981 w 3371718"/>
                  <a:gd name="connsiteY5" fmla="*/ 1221491 h 1364082"/>
                  <a:gd name="connsiteX6" fmla="*/ 3206721 w 3371718"/>
                  <a:gd name="connsiteY6" fmla="*/ 0 h 136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71718" h="1364082">
                    <a:moveTo>
                      <a:pt x="3206721" y="0"/>
                    </a:moveTo>
                    <a:lnTo>
                      <a:pt x="3371718" y="0"/>
                    </a:lnTo>
                    <a:lnTo>
                      <a:pt x="3060687" y="1364082"/>
                    </a:lnTo>
                    <a:lnTo>
                      <a:pt x="0" y="1364082"/>
                    </a:lnTo>
                    <a:lnTo>
                      <a:pt x="37796" y="1212899"/>
                    </a:lnTo>
                    <a:lnTo>
                      <a:pt x="2940981" y="1221491"/>
                    </a:lnTo>
                    <a:cubicBezTo>
                      <a:pt x="3042056" y="817191"/>
                      <a:pt x="3105646" y="404300"/>
                      <a:pt x="32067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230EFAF-E3F3-4A52-8A9A-F9B33C53487F}"/>
                </a:ext>
              </a:extLst>
            </p:cNvPr>
            <p:cNvGrpSpPr/>
            <p:nvPr/>
          </p:nvGrpSpPr>
          <p:grpSpPr>
            <a:xfrm>
              <a:off x="1982008" y="4047138"/>
              <a:ext cx="2818592" cy="1120982"/>
              <a:chOff x="2135876" y="1607735"/>
              <a:chExt cx="2138114" cy="112098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696D7D-4367-4561-97E4-49536CB310AE}"/>
                  </a:ext>
                </a:extLst>
              </p:cNvPr>
              <p:cNvSpPr txBox="1"/>
              <p:nvPr/>
            </p:nvSpPr>
            <p:spPr>
              <a:xfrm>
                <a:off x="2135876" y="1897720"/>
                <a:ext cx="21381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 and Text. 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3BAD85-8D60-4E4F-B28C-E6CA7151A497}"/>
                  </a:ext>
                </a:extLst>
              </p:cNvPr>
              <p:cNvSpPr txBox="1"/>
              <p:nvPr/>
            </p:nvSpPr>
            <p:spPr>
              <a:xfrm>
                <a:off x="2135876" y="1607735"/>
                <a:ext cx="213811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9E4EC-E4BF-48EA-ADDC-71FFA13FE1CE}"/>
                </a:ext>
              </a:extLst>
            </p:cNvPr>
            <p:cNvGrpSpPr/>
            <p:nvPr/>
          </p:nvGrpSpPr>
          <p:grpSpPr>
            <a:xfrm>
              <a:off x="970259" y="4160291"/>
              <a:ext cx="777316" cy="777316"/>
              <a:chOff x="896255" y="1986583"/>
              <a:chExt cx="777316" cy="77731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4C65C1C-3F89-408D-B036-2A068CABAABE}"/>
                  </a:ext>
                </a:extLst>
              </p:cNvPr>
              <p:cNvSpPr/>
              <p:nvPr/>
            </p:nvSpPr>
            <p:spPr>
              <a:xfrm>
                <a:off x="896255" y="1986583"/>
                <a:ext cx="777316" cy="77731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1275B28-1511-433E-BDB7-3EB952B31359}"/>
                  </a:ext>
                </a:extLst>
              </p:cNvPr>
              <p:cNvSpPr/>
              <p:nvPr/>
            </p:nvSpPr>
            <p:spPr>
              <a:xfrm>
                <a:off x="987877" y="2078205"/>
                <a:ext cx="594072" cy="59407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EEEA56-5F30-4C19-AEBF-E7F2CE2DDC01}"/>
                  </a:ext>
                </a:extLst>
              </p:cNvPr>
              <p:cNvSpPr txBox="1"/>
              <p:nvPr/>
            </p:nvSpPr>
            <p:spPr>
              <a:xfrm>
                <a:off x="996881" y="2147286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E4102D-73C1-4434-AE3F-53B41F9D8076}"/>
                </a:ext>
              </a:extLst>
            </p:cNvPr>
            <p:cNvGrpSpPr/>
            <p:nvPr/>
          </p:nvGrpSpPr>
          <p:grpSpPr>
            <a:xfrm>
              <a:off x="7012865" y="2467500"/>
              <a:ext cx="4190247" cy="1622578"/>
              <a:chOff x="1096128" y="1731300"/>
              <a:chExt cx="3572968" cy="1585607"/>
            </a:xfrm>
          </p:grpSpPr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5614AF28-C81B-40EF-A7B7-5524528A8DFB}"/>
                  </a:ext>
                </a:extLst>
              </p:cNvPr>
              <p:cNvSpPr/>
              <p:nvPr/>
            </p:nvSpPr>
            <p:spPr>
              <a:xfrm>
                <a:off x="1096128" y="1731300"/>
                <a:ext cx="3401707" cy="1364082"/>
              </a:xfrm>
              <a:prstGeom prst="parallelogram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Parallelogram 39">
                <a:extLst>
                  <a:ext uri="{FF2B5EF4-FFF2-40B4-BE49-F238E27FC236}">
                    <a16:creationId xmlns:a16="http://schemas.microsoft.com/office/drawing/2014/main" id="{6D37AA26-9BBA-4688-B126-DB555F226E82}"/>
                  </a:ext>
                </a:extLst>
              </p:cNvPr>
              <p:cNvSpPr/>
              <p:nvPr/>
            </p:nvSpPr>
            <p:spPr>
              <a:xfrm>
                <a:off x="1297377" y="1952825"/>
                <a:ext cx="3371719" cy="1364082"/>
              </a:xfrm>
              <a:custGeom>
                <a:avLst/>
                <a:gdLst>
                  <a:gd name="connsiteX0" fmla="*/ 3206721 w 3401707"/>
                  <a:gd name="connsiteY0" fmla="*/ 0 h 1364082"/>
                  <a:gd name="connsiteX1" fmla="*/ 3401707 w 3401707"/>
                  <a:gd name="connsiteY1" fmla="*/ 0 h 1364082"/>
                  <a:gd name="connsiteX2" fmla="*/ 3060687 w 3401707"/>
                  <a:gd name="connsiteY2" fmla="*/ 1364082 h 1364082"/>
                  <a:gd name="connsiteX3" fmla="*/ 0 w 3401707"/>
                  <a:gd name="connsiteY3" fmla="*/ 1364082 h 1364082"/>
                  <a:gd name="connsiteX4" fmla="*/ 37796 w 3401707"/>
                  <a:gd name="connsiteY4" fmla="*/ 1212899 h 1364082"/>
                  <a:gd name="connsiteX5" fmla="*/ 2970970 w 3401707"/>
                  <a:gd name="connsiteY5" fmla="*/ 1212899 h 1364082"/>
                  <a:gd name="connsiteX6" fmla="*/ 3206721 w 3401707"/>
                  <a:gd name="connsiteY6" fmla="*/ 0 h 1364082"/>
                  <a:gd name="connsiteX0" fmla="*/ 3206721 w 3401707"/>
                  <a:gd name="connsiteY0" fmla="*/ 0 h 1364082"/>
                  <a:gd name="connsiteX1" fmla="*/ 3401707 w 3401707"/>
                  <a:gd name="connsiteY1" fmla="*/ 0 h 1364082"/>
                  <a:gd name="connsiteX2" fmla="*/ 3060687 w 3401707"/>
                  <a:gd name="connsiteY2" fmla="*/ 1364082 h 1364082"/>
                  <a:gd name="connsiteX3" fmla="*/ 0 w 3401707"/>
                  <a:gd name="connsiteY3" fmla="*/ 1364082 h 1364082"/>
                  <a:gd name="connsiteX4" fmla="*/ 37796 w 3401707"/>
                  <a:gd name="connsiteY4" fmla="*/ 1212899 h 1364082"/>
                  <a:gd name="connsiteX5" fmla="*/ 2940982 w 3401707"/>
                  <a:gd name="connsiteY5" fmla="*/ 1212899 h 1364082"/>
                  <a:gd name="connsiteX6" fmla="*/ 3206721 w 3401707"/>
                  <a:gd name="connsiteY6" fmla="*/ 0 h 1364082"/>
                  <a:gd name="connsiteX0" fmla="*/ 3206721 w 3371719"/>
                  <a:gd name="connsiteY0" fmla="*/ 0 h 1364082"/>
                  <a:gd name="connsiteX1" fmla="*/ 3371719 w 3371719"/>
                  <a:gd name="connsiteY1" fmla="*/ 8592 h 1364082"/>
                  <a:gd name="connsiteX2" fmla="*/ 3060687 w 3371719"/>
                  <a:gd name="connsiteY2" fmla="*/ 1364082 h 1364082"/>
                  <a:gd name="connsiteX3" fmla="*/ 0 w 3371719"/>
                  <a:gd name="connsiteY3" fmla="*/ 1364082 h 1364082"/>
                  <a:gd name="connsiteX4" fmla="*/ 37796 w 3371719"/>
                  <a:gd name="connsiteY4" fmla="*/ 1212899 h 1364082"/>
                  <a:gd name="connsiteX5" fmla="*/ 2940982 w 3371719"/>
                  <a:gd name="connsiteY5" fmla="*/ 1212899 h 1364082"/>
                  <a:gd name="connsiteX6" fmla="*/ 3206721 w 3371719"/>
                  <a:gd name="connsiteY6" fmla="*/ 0 h 136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71719" h="1364082">
                    <a:moveTo>
                      <a:pt x="3206721" y="0"/>
                    </a:moveTo>
                    <a:lnTo>
                      <a:pt x="3371719" y="8592"/>
                    </a:lnTo>
                    <a:lnTo>
                      <a:pt x="3060687" y="1364082"/>
                    </a:lnTo>
                    <a:lnTo>
                      <a:pt x="0" y="1364082"/>
                    </a:lnTo>
                    <a:lnTo>
                      <a:pt x="37796" y="1212899"/>
                    </a:lnTo>
                    <a:lnTo>
                      <a:pt x="2940982" y="1212899"/>
                    </a:lnTo>
                    <a:cubicBezTo>
                      <a:pt x="3042057" y="808599"/>
                      <a:pt x="3105646" y="404300"/>
                      <a:pt x="32067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37AE32-C4B8-4465-9E81-932480F9F781}"/>
                </a:ext>
              </a:extLst>
            </p:cNvPr>
            <p:cNvGrpSpPr/>
            <p:nvPr/>
          </p:nvGrpSpPr>
          <p:grpSpPr>
            <a:xfrm>
              <a:off x="7824741" y="2609628"/>
              <a:ext cx="2818592" cy="1120982"/>
              <a:chOff x="2135876" y="1607735"/>
              <a:chExt cx="2138114" cy="112098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8127E2-C0F5-4A42-AF73-3DB892DB3DF6}"/>
                  </a:ext>
                </a:extLst>
              </p:cNvPr>
              <p:cNvSpPr txBox="1"/>
              <p:nvPr/>
            </p:nvSpPr>
            <p:spPr>
              <a:xfrm>
                <a:off x="2135876" y="1897720"/>
                <a:ext cx="21381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 and Text.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305A62-366E-4E3D-A255-EAB8579AB085}"/>
                  </a:ext>
                </a:extLst>
              </p:cNvPr>
              <p:cNvSpPr txBox="1"/>
              <p:nvPr/>
            </p:nvSpPr>
            <p:spPr>
              <a:xfrm>
                <a:off x="2135876" y="1607735"/>
                <a:ext cx="213811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AF91A3E-2EAF-4A33-8A18-55A4FD866154}"/>
                </a:ext>
              </a:extLst>
            </p:cNvPr>
            <p:cNvGrpSpPr/>
            <p:nvPr/>
          </p:nvGrpSpPr>
          <p:grpSpPr>
            <a:xfrm>
              <a:off x="6812992" y="2722781"/>
              <a:ext cx="777316" cy="777316"/>
              <a:chOff x="896255" y="1986583"/>
              <a:chExt cx="777316" cy="77731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B6F3E93-FABD-456F-B4EB-CC4CBB0FC3BD}"/>
                  </a:ext>
                </a:extLst>
              </p:cNvPr>
              <p:cNvSpPr/>
              <p:nvPr/>
            </p:nvSpPr>
            <p:spPr>
              <a:xfrm>
                <a:off x="896255" y="1986583"/>
                <a:ext cx="777316" cy="77731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5444A6F-F941-4FFC-9DA6-F53B3C0A4D8B}"/>
                  </a:ext>
                </a:extLst>
              </p:cNvPr>
              <p:cNvSpPr/>
              <p:nvPr/>
            </p:nvSpPr>
            <p:spPr>
              <a:xfrm>
                <a:off x="987877" y="2078205"/>
                <a:ext cx="594072" cy="5940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3D4423-258D-47DC-A495-31228161B51E}"/>
                  </a:ext>
                </a:extLst>
              </p:cNvPr>
              <p:cNvSpPr txBox="1"/>
              <p:nvPr/>
            </p:nvSpPr>
            <p:spPr>
              <a:xfrm>
                <a:off x="996881" y="2147286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666B843-46F7-42FE-A8FC-99C1F18E378D}"/>
                </a:ext>
              </a:extLst>
            </p:cNvPr>
            <p:cNvGrpSpPr/>
            <p:nvPr/>
          </p:nvGrpSpPr>
          <p:grpSpPr>
            <a:xfrm>
              <a:off x="6063293" y="4373044"/>
              <a:ext cx="4181454" cy="1622578"/>
              <a:chOff x="1096128" y="1731300"/>
              <a:chExt cx="3565470" cy="1585607"/>
            </a:xfrm>
          </p:grpSpPr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38B01306-2A0F-4BAF-8ADA-F654861EF38C}"/>
                  </a:ext>
                </a:extLst>
              </p:cNvPr>
              <p:cNvSpPr/>
              <p:nvPr/>
            </p:nvSpPr>
            <p:spPr>
              <a:xfrm>
                <a:off x="1096128" y="1731300"/>
                <a:ext cx="3401707" cy="1364082"/>
              </a:xfrm>
              <a:prstGeom prst="parallelogram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Parallelogram 39">
                <a:extLst>
                  <a:ext uri="{FF2B5EF4-FFF2-40B4-BE49-F238E27FC236}">
                    <a16:creationId xmlns:a16="http://schemas.microsoft.com/office/drawing/2014/main" id="{D854C462-ECDE-4AF7-9654-6660642C7700}"/>
                  </a:ext>
                </a:extLst>
              </p:cNvPr>
              <p:cNvSpPr/>
              <p:nvPr/>
            </p:nvSpPr>
            <p:spPr>
              <a:xfrm>
                <a:off x="1297377" y="1952825"/>
                <a:ext cx="3364221" cy="1364082"/>
              </a:xfrm>
              <a:custGeom>
                <a:avLst/>
                <a:gdLst>
                  <a:gd name="connsiteX0" fmla="*/ 3206721 w 3401707"/>
                  <a:gd name="connsiteY0" fmla="*/ 0 h 1364082"/>
                  <a:gd name="connsiteX1" fmla="*/ 3401707 w 3401707"/>
                  <a:gd name="connsiteY1" fmla="*/ 0 h 1364082"/>
                  <a:gd name="connsiteX2" fmla="*/ 3060687 w 3401707"/>
                  <a:gd name="connsiteY2" fmla="*/ 1364082 h 1364082"/>
                  <a:gd name="connsiteX3" fmla="*/ 0 w 3401707"/>
                  <a:gd name="connsiteY3" fmla="*/ 1364082 h 1364082"/>
                  <a:gd name="connsiteX4" fmla="*/ 37796 w 3401707"/>
                  <a:gd name="connsiteY4" fmla="*/ 1212899 h 1364082"/>
                  <a:gd name="connsiteX5" fmla="*/ 2933485 w 3401707"/>
                  <a:gd name="connsiteY5" fmla="*/ 1212899 h 1364082"/>
                  <a:gd name="connsiteX6" fmla="*/ 3206721 w 3401707"/>
                  <a:gd name="connsiteY6" fmla="*/ 0 h 1364082"/>
                  <a:gd name="connsiteX0" fmla="*/ 3206721 w 3364221"/>
                  <a:gd name="connsiteY0" fmla="*/ 0 h 1364082"/>
                  <a:gd name="connsiteX1" fmla="*/ 3364221 w 3364221"/>
                  <a:gd name="connsiteY1" fmla="*/ 0 h 1364082"/>
                  <a:gd name="connsiteX2" fmla="*/ 3060687 w 3364221"/>
                  <a:gd name="connsiteY2" fmla="*/ 1364082 h 1364082"/>
                  <a:gd name="connsiteX3" fmla="*/ 0 w 3364221"/>
                  <a:gd name="connsiteY3" fmla="*/ 1364082 h 1364082"/>
                  <a:gd name="connsiteX4" fmla="*/ 37796 w 3364221"/>
                  <a:gd name="connsiteY4" fmla="*/ 1212899 h 1364082"/>
                  <a:gd name="connsiteX5" fmla="*/ 2933485 w 3364221"/>
                  <a:gd name="connsiteY5" fmla="*/ 1212899 h 1364082"/>
                  <a:gd name="connsiteX6" fmla="*/ 3206721 w 3364221"/>
                  <a:gd name="connsiteY6" fmla="*/ 0 h 136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4221" h="1364082">
                    <a:moveTo>
                      <a:pt x="3206721" y="0"/>
                    </a:moveTo>
                    <a:lnTo>
                      <a:pt x="3364221" y="0"/>
                    </a:lnTo>
                    <a:lnTo>
                      <a:pt x="3060687" y="1364082"/>
                    </a:lnTo>
                    <a:lnTo>
                      <a:pt x="0" y="1364082"/>
                    </a:lnTo>
                    <a:lnTo>
                      <a:pt x="37796" y="1212899"/>
                    </a:lnTo>
                    <a:lnTo>
                      <a:pt x="2933485" y="1212899"/>
                    </a:lnTo>
                    <a:cubicBezTo>
                      <a:pt x="3034560" y="808599"/>
                      <a:pt x="3105646" y="404300"/>
                      <a:pt x="32067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885CF6-485A-4B8D-921D-020F13B65994}"/>
                </a:ext>
              </a:extLst>
            </p:cNvPr>
            <p:cNvGrpSpPr/>
            <p:nvPr/>
          </p:nvGrpSpPr>
          <p:grpSpPr>
            <a:xfrm>
              <a:off x="6875169" y="4515172"/>
              <a:ext cx="2818592" cy="1120982"/>
              <a:chOff x="2135876" y="1607735"/>
              <a:chExt cx="2138114" cy="112098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826DC9-EA25-4308-9AEC-8A4AAFB8F66E}"/>
                  </a:ext>
                </a:extLst>
              </p:cNvPr>
              <p:cNvSpPr txBox="1"/>
              <p:nvPr/>
            </p:nvSpPr>
            <p:spPr>
              <a:xfrm>
                <a:off x="2135876" y="1897720"/>
                <a:ext cx="21381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 and Text.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F15217-F40A-4C90-9471-D8F6249D6F81}"/>
                  </a:ext>
                </a:extLst>
              </p:cNvPr>
              <p:cNvSpPr txBox="1"/>
              <p:nvPr/>
            </p:nvSpPr>
            <p:spPr>
              <a:xfrm>
                <a:off x="2135876" y="1607735"/>
                <a:ext cx="213811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2F2BD36-D476-4B4C-A343-70731A079DD2}"/>
                </a:ext>
              </a:extLst>
            </p:cNvPr>
            <p:cNvGrpSpPr/>
            <p:nvPr/>
          </p:nvGrpSpPr>
          <p:grpSpPr>
            <a:xfrm>
              <a:off x="5863420" y="4628325"/>
              <a:ext cx="777316" cy="777316"/>
              <a:chOff x="896255" y="1986583"/>
              <a:chExt cx="777316" cy="777316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4AB4CB6-2EB8-444A-992B-E30F1895E858}"/>
                  </a:ext>
                </a:extLst>
              </p:cNvPr>
              <p:cNvSpPr/>
              <p:nvPr/>
            </p:nvSpPr>
            <p:spPr>
              <a:xfrm>
                <a:off x="896255" y="1986583"/>
                <a:ext cx="777316" cy="77731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C132B90-BCC0-4581-A00D-CDE2C29A5803}"/>
                  </a:ext>
                </a:extLst>
              </p:cNvPr>
              <p:cNvSpPr/>
              <p:nvPr/>
            </p:nvSpPr>
            <p:spPr>
              <a:xfrm>
                <a:off x="987877" y="2078205"/>
                <a:ext cx="594072" cy="59407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A5EBC92-A197-4472-9049-004B7F2A4245}"/>
                  </a:ext>
                </a:extLst>
              </p:cNvPr>
              <p:cNvSpPr txBox="1"/>
              <p:nvPr/>
            </p:nvSpPr>
            <p:spPr>
              <a:xfrm>
                <a:off x="996881" y="2147286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CA3765B-B9EC-4C1C-A75F-A89C5E30A9B8}"/>
              </a:ext>
            </a:extLst>
          </p:cNvPr>
          <p:cNvSpPr txBox="1">
            <a:spLocks/>
          </p:cNvSpPr>
          <p:nvPr/>
        </p:nvSpPr>
        <p:spPr>
          <a:xfrm>
            <a:off x="628909" y="391124"/>
            <a:ext cx="5816278" cy="152753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Infographic</a:t>
            </a:r>
          </a:p>
          <a:p>
            <a:pPr marL="0" indent="0">
              <a:buNone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124B71-7F16-40A2-B3D2-2B44C67850D7}"/>
              </a:ext>
            </a:extLst>
          </p:cNvPr>
          <p:cNvGrpSpPr/>
          <p:nvPr/>
        </p:nvGrpSpPr>
        <p:grpSpPr>
          <a:xfrm>
            <a:off x="5700531" y="5733219"/>
            <a:ext cx="5491696" cy="702832"/>
            <a:chOff x="2551705" y="4319146"/>
            <a:chExt cx="3683695" cy="7028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473014-0A2E-49CD-B219-90A75773D9A7}"/>
                </a:ext>
              </a:extLst>
            </p:cNvPr>
            <p:cNvSpPr txBox="1"/>
            <p:nvPr/>
          </p:nvSpPr>
          <p:spPr>
            <a:xfrm>
              <a:off x="2551705" y="4560313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914C29-06E5-40A1-A749-71FE21080701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53EF67-B955-4174-A22D-7C4C8FF01952}"/>
              </a:ext>
            </a:extLst>
          </p:cNvPr>
          <p:cNvGrpSpPr/>
          <p:nvPr/>
        </p:nvGrpSpPr>
        <p:grpSpPr>
          <a:xfrm>
            <a:off x="6336756" y="4939342"/>
            <a:ext cx="4855471" cy="702832"/>
            <a:chOff x="2551705" y="4296700"/>
            <a:chExt cx="3552136" cy="7028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1D95E0-0263-496E-9569-E8256B27C230}"/>
                </a:ext>
              </a:extLst>
            </p:cNvPr>
            <p:cNvSpPr txBox="1"/>
            <p:nvPr/>
          </p:nvSpPr>
          <p:spPr>
            <a:xfrm>
              <a:off x="2551706" y="4537867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A2270A-1107-4D93-A122-46DE3B1B4A4F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0B6648-617E-474B-B417-CBCD228910CB}"/>
              </a:ext>
            </a:extLst>
          </p:cNvPr>
          <p:cNvGrpSpPr/>
          <p:nvPr/>
        </p:nvGrpSpPr>
        <p:grpSpPr>
          <a:xfrm>
            <a:off x="7869207" y="3960799"/>
            <a:ext cx="3323020" cy="887498"/>
            <a:chOff x="2551704" y="4319146"/>
            <a:chExt cx="2894333" cy="8874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2A8A0E-155C-4A73-8F25-897883E5C29A}"/>
                </a:ext>
              </a:extLst>
            </p:cNvPr>
            <p:cNvSpPr txBox="1"/>
            <p:nvPr/>
          </p:nvSpPr>
          <p:spPr>
            <a:xfrm>
              <a:off x="2551705" y="4560313"/>
              <a:ext cx="2894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6F78AF-B657-426A-A62E-4AD2BC220DC9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A8F511-97B3-4BC8-88CE-6B73F95A9288}"/>
              </a:ext>
            </a:extLst>
          </p:cNvPr>
          <p:cNvGrpSpPr/>
          <p:nvPr/>
        </p:nvGrpSpPr>
        <p:grpSpPr>
          <a:xfrm>
            <a:off x="8916588" y="2982256"/>
            <a:ext cx="2303349" cy="887498"/>
            <a:chOff x="2729836" y="4319146"/>
            <a:chExt cx="1685070" cy="8874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2E7E83-4E26-4367-A8F3-EE4D7AFCB49C}"/>
                </a:ext>
              </a:extLst>
            </p:cNvPr>
            <p:cNvSpPr txBox="1"/>
            <p:nvPr/>
          </p:nvSpPr>
          <p:spPr>
            <a:xfrm>
              <a:off x="3034616" y="4560313"/>
              <a:ext cx="1380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A95F8B-3BDC-4A69-A99B-60179C94C250}"/>
                </a:ext>
              </a:extLst>
            </p:cNvPr>
            <p:cNvSpPr txBox="1"/>
            <p:nvPr/>
          </p:nvSpPr>
          <p:spPr>
            <a:xfrm>
              <a:off x="2729836" y="4319146"/>
              <a:ext cx="1685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41">
            <a:extLst>
              <a:ext uri="{FF2B5EF4-FFF2-40B4-BE49-F238E27FC236}">
                <a16:creationId xmlns:a16="http://schemas.microsoft.com/office/drawing/2014/main" id="{482E43D7-8AAF-4A3E-9AD4-E155DAF72C15}"/>
              </a:ext>
            </a:extLst>
          </p:cNvPr>
          <p:cNvSpPr/>
          <p:nvPr/>
        </p:nvSpPr>
        <p:spPr>
          <a:xfrm flipH="1">
            <a:off x="4628296" y="3713095"/>
            <a:ext cx="1945567" cy="1945567"/>
          </a:xfrm>
          <a:prstGeom prst="blockArc">
            <a:avLst>
              <a:gd name="adj1" fmla="val 15588674"/>
              <a:gd name="adj2" fmla="val 6670533"/>
              <a:gd name="adj3" fmla="val 368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723BB882-384B-4501-ACB2-BA23C03282A4}"/>
              </a:ext>
            </a:extLst>
          </p:cNvPr>
          <p:cNvSpPr/>
          <p:nvPr/>
        </p:nvSpPr>
        <p:spPr>
          <a:xfrm>
            <a:off x="5440892" y="2187414"/>
            <a:ext cx="1975786" cy="1975786"/>
          </a:xfrm>
          <a:prstGeom prst="blockArc">
            <a:avLst>
              <a:gd name="adj1" fmla="val 15588674"/>
              <a:gd name="adj2" fmla="val 6670533"/>
              <a:gd name="adj3" fmla="val 368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F2DD0A-7986-434C-B0EA-EFFDBA49CEE4}"/>
              </a:ext>
            </a:extLst>
          </p:cNvPr>
          <p:cNvSpPr/>
          <p:nvPr/>
        </p:nvSpPr>
        <p:spPr>
          <a:xfrm>
            <a:off x="5764241" y="1912305"/>
            <a:ext cx="932584" cy="9325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2285E8-8C27-40A5-8055-E88D48D2109D}"/>
              </a:ext>
            </a:extLst>
          </p:cNvPr>
          <p:cNvSpPr/>
          <p:nvPr/>
        </p:nvSpPr>
        <p:spPr>
          <a:xfrm>
            <a:off x="6841255" y="2681398"/>
            <a:ext cx="932584" cy="9325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F82310-6A95-4F6C-9C7E-6F525B23F94E}"/>
              </a:ext>
            </a:extLst>
          </p:cNvPr>
          <p:cNvSpPr/>
          <p:nvPr/>
        </p:nvSpPr>
        <p:spPr>
          <a:xfrm>
            <a:off x="5532714" y="3450491"/>
            <a:ext cx="932584" cy="9325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215655-761E-43DA-8254-C756E4782781}"/>
              </a:ext>
            </a:extLst>
          </p:cNvPr>
          <p:cNvSpPr/>
          <p:nvPr/>
        </p:nvSpPr>
        <p:spPr>
          <a:xfrm>
            <a:off x="4260657" y="4094499"/>
            <a:ext cx="932584" cy="9325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9AE233-93A2-4E1F-9857-A9228406DFF7}"/>
              </a:ext>
            </a:extLst>
          </p:cNvPr>
          <p:cNvSpPr/>
          <p:nvPr/>
        </p:nvSpPr>
        <p:spPr>
          <a:xfrm>
            <a:off x="5341508" y="4988678"/>
            <a:ext cx="932584" cy="9325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187C5F-3F53-4479-B837-6CE073A99BD1}"/>
              </a:ext>
            </a:extLst>
          </p:cNvPr>
          <p:cNvGrpSpPr/>
          <p:nvPr/>
        </p:nvGrpSpPr>
        <p:grpSpPr>
          <a:xfrm>
            <a:off x="7887884" y="2787965"/>
            <a:ext cx="3441822" cy="719450"/>
            <a:chOff x="395535" y="3737445"/>
            <a:chExt cx="2009152" cy="7194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110B60-11DB-43C5-AF46-2E9FD7C2E05D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C815F-4247-4025-BF6C-16A62A0AF7BF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8E6CEF-EFC3-47C3-8FC0-C6C6519A8904}"/>
              </a:ext>
            </a:extLst>
          </p:cNvPr>
          <p:cNvGrpSpPr/>
          <p:nvPr/>
        </p:nvGrpSpPr>
        <p:grpSpPr>
          <a:xfrm>
            <a:off x="6388164" y="5089617"/>
            <a:ext cx="3441822" cy="719450"/>
            <a:chOff x="395535" y="3737445"/>
            <a:chExt cx="2009152" cy="7194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21D8BA-3C92-44B8-B345-DE897D639CE4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F7CE2-AB85-4395-AB90-D8CBEB3DC6FA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DAB248-6E7B-49C4-86B4-E4DA426C6E52}"/>
              </a:ext>
            </a:extLst>
          </p:cNvPr>
          <p:cNvGrpSpPr/>
          <p:nvPr/>
        </p:nvGrpSpPr>
        <p:grpSpPr>
          <a:xfrm>
            <a:off x="7138024" y="3938791"/>
            <a:ext cx="3441822" cy="719450"/>
            <a:chOff x="395535" y="3737445"/>
            <a:chExt cx="2009152" cy="7194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76B71D-CB0C-4DB2-8836-4D2545FB059E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0ACEBA-D434-41FA-A5EA-EE9101F7605D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D4ACF6-C008-473C-B3E2-3BFFF7820681}"/>
              </a:ext>
            </a:extLst>
          </p:cNvPr>
          <p:cNvGrpSpPr/>
          <p:nvPr/>
        </p:nvGrpSpPr>
        <p:grpSpPr>
          <a:xfrm>
            <a:off x="2199402" y="2000125"/>
            <a:ext cx="3441822" cy="719450"/>
            <a:chOff x="395535" y="3737445"/>
            <a:chExt cx="2009152" cy="7194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D93F6B-792E-4CC5-96F9-745CBDF75F15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D9905B-3529-43CE-9C61-B46864C9EC4F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B051B6-646F-48FD-9D75-C34F546A8756}"/>
              </a:ext>
            </a:extLst>
          </p:cNvPr>
          <p:cNvGrpSpPr/>
          <p:nvPr/>
        </p:nvGrpSpPr>
        <p:grpSpPr>
          <a:xfrm>
            <a:off x="765064" y="4212962"/>
            <a:ext cx="3441822" cy="719450"/>
            <a:chOff x="395535" y="3737445"/>
            <a:chExt cx="2009152" cy="719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592193-FC30-4A22-BEC9-92CC8523137B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385B17-D2F6-4F5E-894E-A322A9F1A1A7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4D21B14D-68CD-4A39-8E12-DAE3E3FA69A5}"/>
              </a:ext>
            </a:extLst>
          </p:cNvPr>
          <p:cNvSpPr/>
          <p:nvPr/>
        </p:nvSpPr>
        <p:spPr>
          <a:xfrm flipH="1">
            <a:off x="4516646" y="440296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Teardrop 1">
            <a:extLst>
              <a:ext uri="{FF2B5EF4-FFF2-40B4-BE49-F238E27FC236}">
                <a16:creationId xmlns:a16="http://schemas.microsoft.com/office/drawing/2014/main" id="{7D4FBD36-9B55-4BF7-82C3-EBA1DA1935A1}"/>
              </a:ext>
            </a:extLst>
          </p:cNvPr>
          <p:cNvSpPr/>
          <p:nvPr/>
        </p:nvSpPr>
        <p:spPr>
          <a:xfrm rot="18805991">
            <a:off x="7135154" y="295805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F3435418-B873-47CA-9122-E415189C20ED}"/>
              </a:ext>
            </a:extLst>
          </p:cNvPr>
          <p:cNvSpPr/>
          <p:nvPr/>
        </p:nvSpPr>
        <p:spPr>
          <a:xfrm>
            <a:off x="5836639" y="373456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5D5FA3FB-8FEC-4659-9425-66083CC5E092}"/>
              </a:ext>
            </a:extLst>
          </p:cNvPr>
          <p:cNvSpPr/>
          <p:nvPr/>
        </p:nvSpPr>
        <p:spPr>
          <a:xfrm>
            <a:off x="5650748" y="527359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Block Arc 25">
            <a:extLst>
              <a:ext uri="{FF2B5EF4-FFF2-40B4-BE49-F238E27FC236}">
                <a16:creationId xmlns:a16="http://schemas.microsoft.com/office/drawing/2014/main" id="{06B1F117-3FBB-44E1-91E0-6978C208C642}"/>
              </a:ext>
            </a:extLst>
          </p:cNvPr>
          <p:cNvSpPr>
            <a:spLocks noChangeAspect="1"/>
          </p:cNvSpPr>
          <p:nvPr/>
        </p:nvSpPr>
        <p:spPr>
          <a:xfrm>
            <a:off x="6096001" y="2135895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E1C0FB-E589-474B-8F7C-8254A981C78E}"/>
              </a:ext>
            </a:extLst>
          </p:cNvPr>
          <p:cNvGrpSpPr/>
          <p:nvPr/>
        </p:nvGrpSpPr>
        <p:grpSpPr>
          <a:xfrm>
            <a:off x="868164" y="1840369"/>
            <a:ext cx="2555429" cy="2396893"/>
            <a:chOff x="728131" y="2276872"/>
            <a:chExt cx="2763749" cy="2592288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013A80AC-CF89-49D8-A754-D8A34C57E626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C9C5DC-2EE2-4D58-8711-732EF3F66948}"/>
                </a:ext>
              </a:extLst>
            </p:cNvPr>
            <p:cNvSpPr txBox="1"/>
            <p:nvPr/>
          </p:nvSpPr>
          <p:spPr>
            <a:xfrm>
              <a:off x="728131" y="3185929"/>
              <a:ext cx="704458" cy="6990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6E82EAB-A10F-489F-BE6C-392C0D16732C}"/>
              </a:ext>
            </a:extLst>
          </p:cNvPr>
          <p:cNvSpPr txBox="1"/>
          <p:nvPr/>
        </p:nvSpPr>
        <p:spPr>
          <a:xfrm>
            <a:off x="1026701" y="4463524"/>
            <a:ext cx="2396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F0128-1AED-4B51-AFD9-1F355BDCAA78}"/>
              </a:ext>
            </a:extLst>
          </p:cNvPr>
          <p:cNvSpPr txBox="1"/>
          <p:nvPr/>
        </p:nvSpPr>
        <p:spPr>
          <a:xfrm>
            <a:off x="1519556" y="3030107"/>
            <a:ext cx="14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Title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14F13E-2372-4614-BC20-0F7BAFDD0659}"/>
              </a:ext>
            </a:extLst>
          </p:cNvPr>
          <p:cNvGrpSpPr/>
          <p:nvPr/>
        </p:nvGrpSpPr>
        <p:grpSpPr>
          <a:xfrm>
            <a:off x="4737975" y="1844645"/>
            <a:ext cx="2555429" cy="2396893"/>
            <a:chOff x="728131" y="2276872"/>
            <a:chExt cx="2763749" cy="2592288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8A5E9923-BEA3-4C64-8E0E-322078E5C7C3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F73980-B383-4D9F-9043-D26E8CEDC96E}"/>
                </a:ext>
              </a:extLst>
            </p:cNvPr>
            <p:cNvSpPr txBox="1"/>
            <p:nvPr/>
          </p:nvSpPr>
          <p:spPr>
            <a:xfrm>
              <a:off x="728131" y="3185929"/>
              <a:ext cx="704458" cy="6990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C0E568-3B95-40DB-B4DD-FFA65DE85EAA}"/>
              </a:ext>
            </a:extLst>
          </p:cNvPr>
          <p:cNvSpPr txBox="1"/>
          <p:nvPr/>
        </p:nvSpPr>
        <p:spPr>
          <a:xfrm>
            <a:off x="4896512" y="4467800"/>
            <a:ext cx="2396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5388-9C17-4EAA-82C1-D3969911923F}"/>
              </a:ext>
            </a:extLst>
          </p:cNvPr>
          <p:cNvSpPr txBox="1"/>
          <p:nvPr/>
        </p:nvSpPr>
        <p:spPr>
          <a:xfrm>
            <a:off x="5389367" y="3034383"/>
            <a:ext cx="14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Title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903BD3-9717-415D-BE43-F63ECC5A83AD}"/>
              </a:ext>
            </a:extLst>
          </p:cNvPr>
          <p:cNvGrpSpPr/>
          <p:nvPr/>
        </p:nvGrpSpPr>
        <p:grpSpPr>
          <a:xfrm>
            <a:off x="8607785" y="1848923"/>
            <a:ext cx="2555429" cy="2396893"/>
            <a:chOff x="728131" y="2276872"/>
            <a:chExt cx="2763749" cy="2592288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1F462566-FB53-43B0-839A-997DC73A18AA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06768D-4025-4257-9395-7AB3A7B2DA3A}"/>
                </a:ext>
              </a:extLst>
            </p:cNvPr>
            <p:cNvSpPr txBox="1"/>
            <p:nvPr/>
          </p:nvSpPr>
          <p:spPr>
            <a:xfrm>
              <a:off x="728131" y="3185929"/>
              <a:ext cx="704458" cy="6990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7315D7-30EE-4809-8C62-000B2F12C927}"/>
              </a:ext>
            </a:extLst>
          </p:cNvPr>
          <p:cNvSpPr txBox="1"/>
          <p:nvPr/>
        </p:nvSpPr>
        <p:spPr>
          <a:xfrm>
            <a:off x="8766322" y="4472078"/>
            <a:ext cx="2396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49A5F5-D7CB-450A-A2C9-BA43B75DDBE4}"/>
              </a:ext>
            </a:extLst>
          </p:cNvPr>
          <p:cNvSpPr txBox="1"/>
          <p:nvPr/>
        </p:nvSpPr>
        <p:spPr>
          <a:xfrm>
            <a:off x="9259177" y="3038661"/>
            <a:ext cx="14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Title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9EBC222B-8316-4499-B72D-CFD65C5C3325}"/>
              </a:ext>
            </a:extLst>
          </p:cNvPr>
          <p:cNvSpPr/>
          <p:nvPr/>
        </p:nvSpPr>
        <p:spPr>
          <a:xfrm flipH="1">
            <a:off x="2004698" y="2547382"/>
            <a:ext cx="466859" cy="38513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ound Same Side Corner Rectangle 11">
            <a:extLst>
              <a:ext uri="{FF2B5EF4-FFF2-40B4-BE49-F238E27FC236}">
                <a16:creationId xmlns:a16="http://schemas.microsoft.com/office/drawing/2014/main" id="{5C398800-6501-4822-8B80-2F99F50388EF}"/>
              </a:ext>
            </a:extLst>
          </p:cNvPr>
          <p:cNvSpPr>
            <a:spLocks noChangeAspect="1"/>
          </p:cNvSpPr>
          <p:nvPr/>
        </p:nvSpPr>
        <p:spPr>
          <a:xfrm rot="9900000">
            <a:off x="5889790" y="2557492"/>
            <a:ext cx="472005" cy="40087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9DA09082-4D5E-49C0-9214-419552B81027}"/>
              </a:ext>
            </a:extLst>
          </p:cNvPr>
          <p:cNvSpPr>
            <a:spLocks noChangeAspect="1"/>
          </p:cNvSpPr>
          <p:nvPr/>
        </p:nvSpPr>
        <p:spPr>
          <a:xfrm>
            <a:off x="9764554" y="2544791"/>
            <a:ext cx="422750" cy="42628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AE193A-2F70-44C9-AF1F-74F310969F1A}"/>
              </a:ext>
            </a:extLst>
          </p:cNvPr>
          <p:cNvSpPr/>
          <p:nvPr/>
        </p:nvSpPr>
        <p:spPr>
          <a:xfrm>
            <a:off x="6474840" y="0"/>
            <a:ext cx="5717161" cy="685800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4" name="Oval 25">
            <a:extLst>
              <a:ext uri="{FF2B5EF4-FFF2-40B4-BE49-F238E27FC236}">
                <a16:creationId xmlns:a16="http://schemas.microsoft.com/office/drawing/2014/main" id="{8DD194EA-318C-4047-B1F4-89205451246D}"/>
              </a:ext>
            </a:extLst>
          </p:cNvPr>
          <p:cNvSpPr/>
          <p:nvPr/>
        </p:nvSpPr>
        <p:spPr>
          <a:xfrm>
            <a:off x="1508936" y="2726612"/>
            <a:ext cx="754393" cy="754393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5" name="Oval 26">
            <a:extLst>
              <a:ext uri="{FF2B5EF4-FFF2-40B4-BE49-F238E27FC236}">
                <a16:creationId xmlns:a16="http://schemas.microsoft.com/office/drawing/2014/main" id="{03126E4A-244D-4443-900A-285CFDF3A0B7}"/>
              </a:ext>
            </a:extLst>
          </p:cNvPr>
          <p:cNvSpPr/>
          <p:nvPr/>
        </p:nvSpPr>
        <p:spPr>
          <a:xfrm>
            <a:off x="4317630" y="2726611"/>
            <a:ext cx="754393" cy="754393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6" name="Oval 27">
            <a:extLst>
              <a:ext uri="{FF2B5EF4-FFF2-40B4-BE49-F238E27FC236}">
                <a16:creationId xmlns:a16="http://schemas.microsoft.com/office/drawing/2014/main" id="{820DEEAA-C177-40ED-848E-E176569A97C9}"/>
              </a:ext>
            </a:extLst>
          </p:cNvPr>
          <p:cNvSpPr/>
          <p:nvPr/>
        </p:nvSpPr>
        <p:spPr>
          <a:xfrm>
            <a:off x="2913283" y="2726611"/>
            <a:ext cx="754393" cy="754393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D4A9A-D52A-4415-8510-E53F11209A4B}"/>
              </a:ext>
            </a:extLst>
          </p:cNvPr>
          <p:cNvSpPr txBox="1"/>
          <p:nvPr/>
        </p:nvSpPr>
        <p:spPr>
          <a:xfrm>
            <a:off x="709306" y="1928794"/>
            <a:ext cx="549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32">
            <a:extLst>
              <a:ext uri="{FF2B5EF4-FFF2-40B4-BE49-F238E27FC236}">
                <a16:creationId xmlns:a16="http://schemas.microsoft.com/office/drawing/2014/main" id="{F7715C18-C6B1-4D95-A0BF-E1C20255DA60}"/>
              </a:ext>
            </a:extLst>
          </p:cNvPr>
          <p:cNvGrpSpPr/>
          <p:nvPr/>
        </p:nvGrpSpPr>
        <p:grpSpPr>
          <a:xfrm>
            <a:off x="8265315" y="2453707"/>
            <a:ext cx="3416809" cy="912756"/>
            <a:chOff x="4862377" y="4246032"/>
            <a:chExt cx="1656184" cy="9127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334E0F-8B62-46CB-A18D-22E2B6292BC9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B4846C-EF95-4D42-B929-C9CEA430B578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8F8300-B772-4E48-A37B-CA7999C3659B}"/>
              </a:ext>
            </a:extLst>
          </p:cNvPr>
          <p:cNvSpPr txBox="1"/>
          <p:nvPr/>
        </p:nvSpPr>
        <p:spPr>
          <a:xfrm>
            <a:off x="7213438" y="1268760"/>
            <a:ext cx="429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32">
            <a:extLst>
              <a:ext uri="{FF2B5EF4-FFF2-40B4-BE49-F238E27FC236}">
                <a16:creationId xmlns:a16="http://schemas.microsoft.com/office/drawing/2014/main" id="{9EF45AE4-1CB8-4528-B934-1A9F4C9817F4}"/>
              </a:ext>
            </a:extLst>
          </p:cNvPr>
          <p:cNvGrpSpPr/>
          <p:nvPr/>
        </p:nvGrpSpPr>
        <p:grpSpPr>
          <a:xfrm>
            <a:off x="8265315" y="3808455"/>
            <a:ext cx="3416809" cy="912756"/>
            <a:chOff x="4862377" y="4246032"/>
            <a:chExt cx="1656184" cy="9127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EDB722-F38D-4F09-8D6A-7488177F63FB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49D608-6E9E-4846-B827-9D3646626D36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32">
            <a:extLst>
              <a:ext uri="{FF2B5EF4-FFF2-40B4-BE49-F238E27FC236}">
                <a16:creationId xmlns:a16="http://schemas.microsoft.com/office/drawing/2014/main" id="{7FB139A4-CB43-4F3A-A92F-E5AFDC05A280}"/>
              </a:ext>
            </a:extLst>
          </p:cNvPr>
          <p:cNvGrpSpPr/>
          <p:nvPr/>
        </p:nvGrpSpPr>
        <p:grpSpPr>
          <a:xfrm>
            <a:off x="8265315" y="5163203"/>
            <a:ext cx="3416809" cy="912756"/>
            <a:chOff x="4862377" y="4246032"/>
            <a:chExt cx="1656184" cy="9127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0451A6-8BC1-47DC-B749-B0B38A0FF4D6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4E5BEE-5B3F-4341-BA71-0E99E2D73812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Isosceles Triangle 51">
            <a:extLst>
              <a:ext uri="{FF2B5EF4-FFF2-40B4-BE49-F238E27FC236}">
                <a16:creationId xmlns:a16="http://schemas.microsoft.com/office/drawing/2014/main" id="{10C18A17-C460-411D-A915-EBECC789D59F}"/>
              </a:ext>
            </a:extLst>
          </p:cNvPr>
          <p:cNvSpPr/>
          <p:nvPr/>
        </p:nvSpPr>
        <p:spPr>
          <a:xfrm>
            <a:off x="3101240" y="2981576"/>
            <a:ext cx="373227" cy="273689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123E167D-F049-473B-9288-42FF54F8C261}"/>
              </a:ext>
            </a:extLst>
          </p:cNvPr>
          <p:cNvSpPr/>
          <p:nvPr/>
        </p:nvSpPr>
        <p:spPr>
          <a:xfrm>
            <a:off x="1679386" y="2902650"/>
            <a:ext cx="420224" cy="427237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36BE3E51-A731-43C9-AE98-ACED6CF786CA}"/>
              </a:ext>
            </a:extLst>
          </p:cNvPr>
          <p:cNvSpPr/>
          <p:nvPr/>
        </p:nvSpPr>
        <p:spPr>
          <a:xfrm flipH="1">
            <a:off x="4514816" y="2935098"/>
            <a:ext cx="388111" cy="32016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Isosceles Triangle 51">
            <a:extLst>
              <a:ext uri="{FF2B5EF4-FFF2-40B4-BE49-F238E27FC236}">
                <a16:creationId xmlns:a16="http://schemas.microsoft.com/office/drawing/2014/main" id="{8EF597B3-B351-484B-BE99-AC22E4299825}"/>
              </a:ext>
            </a:extLst>
          </p:cNvPr>
          <p:cNvSpPr/>
          <p:nvPr/>
        </p:nvSpPr>
        <p:spPr>
          <a:xfrm>
            <a:off x="7454537" y="4178816"/>
            <a:ext cx="410773" cy="30122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BB4080A1-3F76-4632-8F4B-39FE52052997}"/>
              </a:ext>
            </a:extLst>
          </p:cNvPr>
          <p:cNvSpPr/>
          <p:nvPr/>
        </p:nvSpPr>
        <p:spPr>
          <a:xfrm>
            <a:off x="7428674" y="2679075"/>
            <a:ext cx="462498" cy="4702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FD40C0C-A93D-4F48-9F33-3D84D69BBF6C}"/>
              </a:ext>
            </a:extLst>
          </p:cNvPr>
          <p:cNvSpPr/>
          <p:nvPr/>
        </p:nvSpPr>
        <p:spPr>
          <a:xfrm flipH="1">
            <a:off x="7446346" y="5509562"/>
            <a:ext cx="427154" cy="35237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C6885-2462-4EDD-8F3E-F25CF4BC7618}"/>
              </a:ext>
            </a:extLst>
          </p:cNvPr>
          <p:cNvSpPr txBox="1"/>
          <p:nvPr/>
        </p:nvSpPr>
        <p:spPr>
          <a:xfrm>
            <a:off x="650672" y="374416"/>
            <a:ext cx="330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AB117"/>
                </a:solidFill>
              </a:rPr>
              <a:t>Infographic 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DB6FBCA-7492-4423-85B3-A7670145432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1">
            <a:extLst>
              <a:ext uri="{FF2B5EF4-FFF2-40B4-BE49-F238E27FC236}">
                <a16:creationId xmlns:a16="http://schemas.microsoft.com/office/drawing/2014/main" id="{1680B010-9AE1-437A-A1F7-00AF199160E4}"/>
              </a:ext>
            </a:extLst>
          </p:cNvPr>
          <p:cNvSpPr/>
          <p:nvPr/>
        </p:nvSpPr>
        <p:spPr>
          <a:xfrm rot="10800000">
            <a:off x="3332423" y="1829137"/>
            <a:ext cx="5328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65F0E5-A341-41CE-8FB2-C1AC092BF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517993"/>
              </p:ext>
            </p:extLst>
          </p:nvPr>
        </p:nvGraphicFramePr>
        <p:xfrm>
          <a:off x="3637661" y="1955137"/>
          <a:ext cx="4932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Pentagon 11">
            <a:extLst>
              <a:ext uri="{FF2B5EF4-FFF2-40B4-BE49-F238E27FC236}">
                <a16:creationId xmlns:a16="http://schemas.microsoft.com/office/drawing/2014/main" id="{7D058A27-E661-469A-AA7A-20F79816E504}"/>
              </a:ext>
            </a:extLst>
          </p:cNvPr>
          <p:cNvSpPr/>
          <p:nvPr/>
        </p:nvSpPr>
        <p:spPr>
          <a:xfrm rot="10800000">
            <a:off x="8519892" y="1829137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A8DBC2F4-04D1-4629-BE78-E27C9D992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7583"/>
              </p:ext>
            </p:extLst>
          </p:nvPr>
        </p:nvGraphicFramePr>
        <p:xfrm>
          <a:off x="8843892" y="1955137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Pentagon 5">
            <a:extLst>
              <a:ext uri="{FF2B5EF4-FFF2-40B4-BE49-F238E27FC236}">
                <a16:creationId xmlns:a16="http://schemas.microsoft.com/office/drawing/2014/main" id="{7E783BBA-6A4D-4235-869F-A4BA5438F045}"/>
              </a:ext>
            </a:extLst>
          </p:cNvPr>
          <p:cNvSpPr/>
          <p:nvPr/>
        </p:nvSpPr>
        <p:spPr>
          <a:xfrm rot="16200000">
            <a:off x="9203892" y="2552653"/>
            <a:ext cx="1584000" cy="2520000"/>
          </a:xfrm>
          <a:prstGeom prst="homePlate">
            <a:avLst>
              <a:gd name="adj" fmla="val 14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5A1353-442E-4877-9118-AEB9D6130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57971"/>
              </p:ext>
            </p:extLst>
          </p:nvPr>
        </p:nvGraphicFramePr>
        <p:xfrm>
          <a:off x="8843892" y="3398654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entagon 7">
            <a:extLst>
              <a:ext uri="{FF2B5EF4-FFF2-40B4-BE49-F238E27FC236}">
                <a16:creationId xmlns:a16="http://schemas.microsoft.com/office/drawing/2014/main" id="{ABC21640-3544-4B05-961C-382D02FF0340}"/>
              </a:ext>
            </a:extLst>
          </p:cNvPr>
          <p:cNvSpPr/>
          <p:nvPr/>
        </p:nvSpPr>
        <p:spPr>
          <a:xfrm>
            <a:off x="6123222" y="3272653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498B39-B3B9-4D13-9264-74F4B1AB2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60165"/>
              </p:ext>
            </p:extLst>
          </p:nvPr>
        </p:nvGraphicFramePr>
        <p:xfrm>
          <a:off x="6240776" y="3398654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Pentagon 9">
            <a:extLst>
              <a:ext uri="{FF2B5EF4-FFF2-40B4-BE49-F238E27FC236}">
                <a16:creationId xmlns:a16="http://schemas.microsoft.com/office/drawing/2014/main" id="{86021C5D-4069-4784-A670-EE9B20372589}"/>
              </a:ext>
            </a:extLst>
          </p:cNvPr>
          <p:cNvSpPr/>
          <p:nvPr/>
        </p:nvSpPr>
        <p:spPr>
          <a:xfrm>
            <a:off x="3515007" y="3272653"/>
            <a:ext cx="2772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57785FE-34F2-47F9-9086-93EF82ED5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22548"/>
              </p:ext>
            </p:extLst>
          </p:nvPr>
        </p:nvGraphicFramePr>
        <p:xfrm>
          <a:off x="3637661" y="3398654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Pentagon 11">
            <a:extLst>
              <a:ext uri="{FF2B5EF4-FFF2-40B4-BE49-F238E27FC236}">
                <a16:creationId xmlns:a16="http://schemas.microsoft.com/office/drawing/2014/main" id="{967E41CD-CD60-40F2-9F7A-A3148C9B6B48}"/>
              </a:ext>
            </a:extLst>
          </p:cNvPr>
          <p:cNvSpPr/>
          <p:nvPr/>
        </p:nvSpPr>
        <p:spPr>
          <a:xfrm>
            <a:off x="923158" y="3272653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CA7BA9-1C59-495A-9097-6A9935AD0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77213"/>
              </p:ext>
            </p:extLst>
          </p:nvPr>
        </p:nvGraphicFramePr>
        <p:xfrm>
          <a:off x="1034546" y="3398654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Pentagon 5">
            <a:extLst>
              <a:ext uri="{FF2B5EF4-FFF2-40B4-BE49-F238E27FC236}">
                <a16:creationId xmlns:a16="http://schemas.microsoft.com/office/drawing/2014/main" id="{F43A2F3D-DB27-4D29-88FD-E98DA669E169}"/>
              </a:ext>
            </a:extLst>
          </p:cNvPr>
          <p:cNvSpPr/>
          <p:nvPr/>
        </p:nvSpPr>
        <p:spPr>
          <a:xfrm rot="16200000">
            <a:off x="1396517" y="3996170"/>
            <a:ext cx="1584000" cy="2520000"/>
          </a:xfrm>
          <a:prstGeom prst="homePlate">
            <a:avLst>
              <a:gd name="adj" fmla="val 14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1579AD9D-F437-4E30-ADB3-DA7937071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11598"/>
              </p:ext>
            </p:extLst>
          </p:nvPr>
        </p:nvGraphicFramePr>
        <p:xfrm>
          <a:off x="1036517" y="4842171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Pentagon 17">
            <a:extLst>
              <a:ext uri="{FF2B5EF4-FFF2-40B4-BE49-F238E27FC236}">
                <a16:creationId xmlns:a16="http://schemas.microsoft.com/office/drawing/2014/main" id="{24B2CFB2-C169-48DF-B931-4B9BFF2AF918}"/>
              </a:ext>
            </a:extLst>
          </p:cNvPr>
          <p:cNvSpPr/>
          <p:nvPr/>
        </p:nvSpPr>
        <p:spPr>
          <a:xfrm rot="10800000">
            <a:off x="3332423" y="4716168"/>
            <a:ext cx="5328000" cy="1332000"/>
          </a:xfrm>
          <a:prstGeom prst="homePlate">
            <a:avLst>
              <a:gd name="adj" fmla="val 14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EE34247-326B-47A5-BFE0-EE32B5188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39892"/>
              </p:ext>
            </p:extLst>
          </p:nvPr>
        </p:nvGraphicFramePr>
        <p:xfrm>
          <a:off x="3637661" y="4842171"/>
          <a:ext cx="4932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Pentagon 9">
            <a:extLst>
              <a:ext uri="{FF2B5EF4-FFF2-40B4-BE49-F238E27FC236}">
                <a16:creationId xmlns:a16="http://schemas.microsoft.com/office/drawing/2014/main" id="{6244A460-9E80-4480-982C-673A72FD8B0E}"/>
              </a:ext>
            </a:extLst>
          </p:cNvPr>
          <p:cNvSpPr/>
          <p:nvPr/>
        </p:nvSpPr>
        <p:spPr>
          <a:xfrm rot="10800000">
            <a:off x="8483892" y="4716169"/>
            <a:ext cx="2772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2287459C-B5ED-44EA-A509-B1C2002A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4702"/>
              </p:ext>
            </p:extLst>
          </p:nvPr>
        </p:nvGraphicFramePr>
        <p:xfrm>
          <a:off x="8843892" y="4842171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E2F4D3-E467-40DD-8EC5-2725484D1F5D}"/>
              </a:ext>
            </a:extLst>
          </p:cNvPr>
          <p:cNvCxnSpPr>
            <a:cxnSpLocks/>
          </p:cNvCxnSpPr>
          <p:nvPr/>
        </p:nvCxnSpPr>
        <p:spPr>
          <a:xfrm flipV="1">
            <a:off x="914400" y="3808584"/>
            <a:ext cx="10392508" cy="70335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4">
            <a:extLst>
              <a:ext uri="{FF2B5EF4-FFF2-40B4-BE49-F238E27FC236}">
                <a16:creationId xmlns:a16="http://schemas.microsoft.com/office/drawing/2014/main" id="{8A3CB5D7-54AB-4F47-BA87-F65E593BCC1E}"/>
              </a:ext>
            </a:extLst>
          </p:cNvPr>
          <p:cNvGrpSpPr/>
          <p:nvPr/>
        </p:nvGrpSpPr>
        <p:grpSpPr>
          <a:xfrm>
            <a:off x="1234621" y="3523936"/>
            <a:ext cx="648072" cy="1133328"/>
            <a:chOff x="1234621" y="3594272"/>
            <a:chExt cx="648072" cy="11333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8D6BD96-3FF3-41CB-AFFB-0731F00E98AE}"/>
                </a:ext>
              </a:extLst>
            </p:cNvPr>
            <p:cNvCxnSpPr/>
            <p:nvPr/>
          </p:nvCxnSpPr>
          <p:spPr>
            <a:xfrm flipV="1">
              <a:off x="1558657" y="3946745"/>
              <a:ext cx="0" cy="780855"/>
            </a:xfrm>
            <a:prstGeom prst="line">
              <a:avLst/>
            </a:prstGeom>
            <a:ln w="38100">
              <a:solidFill>
                <a:schemeClr val="accent1"/>
              </a:solidFill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724406-477F-4141-9790-737CFAA73B8B}"/>
                </a:ext>
              </a:extLst>
            </p:cNvPr>
            <p:cNvSpPr/>
            <p:nvPr/>
          </p:nvSpPr>
          <p:spPr>
            <a:xfrm>
              <a:off x="1234621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607B67D6-A350-4C53-8E3F-AB5FE2E3DE09}"/>
              </a:ext>
            </a:extLst>
          </p:cNvPr>
          <p:cNvGrpSpPr/>
          <p:nvPr/>
        </p:nvGrpSpPr>
        <p:grpSpPr>
          <a:xfrm>
            <a:off x="3483218" y="3062896"/>
            <a:ext cx="648072" cy="1109112"/>
            <a:chOff x="4137552" y="3133232"/>
            <a:chExt cx="648072" cy="110911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43BD03-6EE9-49B4-A095-761E2465C8C8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1BFEE-8B57-4943-9403-48AC83F50F2A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그룹 6">
            <a:extLst>
              <a:ext uri="{FF2B5EF4-FFF2-40B4-BE49-F238E27FC236}">
                <a16:creationId xmlns:a16="http://schemas.microsoft.com/office/drawing/2014/main" id="{7AE66441-2FDA-49FB-AB51-AA754B94AF2D}"/>
              </a:ext>
            </a:extLst>
          </p:cNvPr>
          <p:cNvGrpSpPr/>
          <p:nvPr/>
        </p:nvGrpSpPr>
        <p:grpSpPr>
          <a:xfrm>
            <a:off x="5731815" y="3526126"/>
            <a:ext cx="648072" cy="1131139"/>
            <a:chOff x="5757732" y="3594272"/>
            <a:chExt cx="648072" cy="11311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ED20FB-83D5-45A2-9B5B-B6BB520CFD09}"/>
                </a:ext>
              </a:extLst>
            </p:cNvPr>
            <p:cNvCxnSpPr/>
            <p:nvPr/>
          </p:nvCxnSpPr>
          <p:spPr>
            <a:xfrm flipV="1">
              <a:off x="6082231" y="3944556"/>
              <a:ext cx="0" cy="780855"/>
            </a:xfrm>
            <a:prstGeom prst="line">
              <a:avLst/>
            </a:prstGeom>
            <a:ln w="38100">
              <a:solidFill>
                <a:schemeClr val="accent3"/>
              </a:solidFill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451374-1521-4D76-8772-48F3F3AF2A01}"/>
                </a:ext>
              </a:extLst>
            </p:cNvPr>
            <p:cNvSpPr/>
            <p:nvPr/>
          </p:nvSpPr>
          <p:spPr>
            <a:xfrm>
              <a:off x="575773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98EC9023-82E2-4CC2-8876-9C3547F68BA9}"/>
              </a:ext>
            </a:extLst>
          </p:cNvPr>
          <p:cNvGrpSpPr/>
          <p:nvPr/>
        </p:nvGrpSpPr>
        <p:grpSpPr>
          <a:xfrm>
            <a:off x="7980412" y="3062896"/>
            <a:ext cx="648072" cy="1109112"/>
            <a:chOff x="7377912" y="3133232"/>
            <a:chExt cx="648072" cy="110911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A0B957-CD8A-4D83-BECB-E5838D9501D0}"/>
                </a:ext>
              </a:extLst>
            </p:cNvPr>
            <p:cNvCxnSpPr/>
            <p:nvPr/>
          </p:nvCxnSpPr>
          <p:spPr>
            <a:xfrm flipV="1">
              <a:off x="7701948" y="3133232"/>
              <a:ext cx="0" cy="780855"/>
            </a:xfrm>
            <a:prstGeom prst="line">
              <a:avLst/>
            </a:prstGeom>
            <a:ln w="38100">
              <a:solidFill>
                <a:schemeClr val="accent4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F583EC-30C0-49F8-B524-6D67A0C6A6E7}"/>
                </a:ext>
              </a:extLst>
            </p:cNvPr>
            <p:cNvSpPr/>
            <p:nvPr/>
          </p:nvSpPr>
          <p:spPr>
            <a:xfrm>
              <a:off x="737791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E1B75703-B773-47EF-947F-96A0575700DC}"/>
              </a:ext>
            </a:extLst>
          </p:cNvPr>
          <p:cNvGrpSpPr/>
          <p:nvPr/>
        </p:nvGrpSpPr>
        <p:grpSpPr>
          <a:xfrm>
            <a:off x="10229008" y="3528314"/>
            <a:ext cx="648072" cy="1128950"/>
            <a:chOff x="10229008" y="3594272"/>
            <a:chExt cx="648072" cy="112895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4907269-8180-4157-83A9-6BB0D8400840}"/>
                </a:ext>
              </a:extLst>
            </p:cNvPr>
            <p:cNvCxnSpPr/>
            <p:nvPr/>
          </p:nvCxnSpPr>
          <p:spPr>
            <a:xfrm flipV="1">
              <a:off x="10553044" y="3942367"/>
              <a:ext cx="0" cy="780855"/>
            </a:xfrm>
            <a:prstGeom prst="line">
              <a:avLst/>
            </a:prstGeom>
            <a:ln w="38100">
              <a:solidFill>
                <a:schemeClr val="accent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E76C6B-B422-4E60-AB68-CE1CA6EA3861}"/>
                </a:ext>
              </a:extLst>
            </p:cNvPr>
            <p:cNvSpPr/>
            <p:nvPr/>
          </p:nvSpPr>
          <p:spPr>
            <a:xfrm>
              <a:off x="10229008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BD957B4-5368-4968-8A8D-B589452D741E}"/>
              </a:ext>
            </a:extLst>
          </p:cNvPr>
          <p:cNvSpPr txBox="1"/>
          <p:nvPr/>
        </p:nvSpPr>
        <p:spPr>
          <a:xfrm>
            <a:off x="10012984" y="2869152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359554-207C-4A4C-A400-8838C16270B6}"/>
              </a:ext>
            </a:extLst>
          </p:cNvPr>
          <p:cNvGrpSpPr/>
          <p:nvPr/>
        </p:nvGrpSpPr>
        <p:grpSpPr>
          <a:xfrm>
            <a:off x="9499214" y="4795792"/>
            <a:ext cx="2107662" cy="894132"/>
            <a:chOff x="7026501" y="4509120"/>
            <a:chExt cx="1499710" cy="8941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5236C6-9C5E-46D5-BEE5-91230701C326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CFB206-6311-4B9B-9E9D-D451B9885A4C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97E164A-3E6F-4715-B9B9-4E05C34FE80C}"/>
              </a:ext>
            </a:extLst>
          </p:cNvPr>
          <p:cNvSpPr txBox="1"/>
          <p:nvPr/>
        </p:nvSpPr>
        <p:spPr>
          <a:xfrm>
            <a:off x="5515791" y="2871342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6CC41A-EAC2-4E50-BBE7-E8C2917E66EA}"/>
              </a:ext>
            </a:extLst>
          </p:cNvPr>
          <p:cNvGrpSpPr/>
          <p:nvPr/>
        </p:nvGrpSpPr>
        <p:grpSpPr>
          <a:xfrm>
            <a:off x="5002020" y="4797981"/>
            <a:ext cx="2107662" cy="894132"/>
            <a:chOff x="7026501" y="4509120"/>
            <a:chExt cx="1499710" cy="8941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F9BE22-ADBC-40C3-8492-B3C7F10B4EB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F6ACBC-590C-49C0-A73C-1AFEAFB5ED42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1C7B19E-F407-48D4-9B94-2F1AB4C0770F}"/>
              </a:ext>
            </a:extLst>
          </p:cNvPr>
          <p:cNvSpPr txBox="1"/>
          <p:nvPr/>
        </p:nvSpPr>
        <p:spPr>
          <a:xfrm>
            <a:off x="1018597" y="2873530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4C7AD3-BEEB-4DDE-8074-6A339D88BE1B}"/>
              </a:ext>
            </a:extLst>
          </p:cNvPr>
          <p:cNvGrpSpPr/>
          <p:nvPr/>
        </p:nvGrpSpPr>
        <p:grpSpPr>
          <a:xfrm>
            <a:off x="504826" y="4800170"/>
            <a:ext cx="2107662" cy="894132"/>
            <a:chOff x="7026501" y="4509120"/>
            <a:chExt cx="1499710" cy="8941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2E0977-43C7-44D6-8E60-D65A1AB5F60C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47253B-D0CD-464F-87AB-2D4846BA79BD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3C51FB-09DC-46B3-ABDA-CBD659844C74}"/>
              </a:ext>
            </a:extLst>
          </p:cNvPr>
          <p:cNvGrpSpPr/>
          <p:nvPr/>
        </p:nvGrpSpPr>
        <p:grpSpPr>
          <a:xfrm>
            <a:off x="2753424" y="1987480"/>
            <a:ext cx="2107662" cy="894132"/>
            <a:chOff x="7026501" y="4509120"/>
            <a:chExt cx="1499710" cy="8941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015937-D9A6-4E9F-AB48-261586B9F5EB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E2FFAF-E44C-4E2C-9A6B-02ECA185CB6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E0DE235-94DE-419B-97A4-C541DB50CEC9}"/>
              </a:ext>
            </a:extLst>
          </p:cNvPr>
          <p:cNvSpPr txBox="1"/>
          <p:nvPr/>
        </p:nvSpPr>
        <p:spPr>
          <a:xfrm>
            <a:off x="3267194" y="4446226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343A02-1106-421E-85D6-C4BE49AA8A1C}"/>
              </a:ext>
            </a:extLst>
          </p:cNvPr>
          <p:cNvGrpSpPr/>
          <p:nvPr/>
        </p:nvGrpSpPr>
        <p:grpSpPr>
          <a:xfrm>
            <a:off x="7250618" y="1987480"/>
            <a:ext cx="2107662" cy="894132"/>
            <a:chOff x="7026501" y="4509120"/>
            <a:chExt cx="1499710" cy="8941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31FA42-AB20-4918-81BC-87615612F1F3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5B0636-D946-4C2C-83B1-E59DAE1B395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7BCA425-9617-4062-A86D-B77E8AA77AFF}"/>
              </a:ext>
            </a:extLst>
          </p:cNvPr>
          <p:cNvSpPr txBox="1"/>
          <p:nvPr/>
        </p:nvSpPr>
        <p:spPr>
          <a:xfrm>
            <a:off x="7764388" y="4446226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7E40CE5C-4AF8-49C4-9D78-A3B8C4A63D70}"/>
              </a:ext>
            </a:extLst>
          </p:cNvPr>
          <p:cNvSpPr/>
          <p:nvPr/>
        </p:nvSpPr>
        <p:spPr>
          <a:xfrm flipH="1">
            <a:off x="1380839" y="3697062"/>
            <a:ext cx="355637" cy="29337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4D2DB750-E52B-4EAF-A887-7032E9745DF4}"/>
              </a:ext>
            </a:extLst>
          </p:cNvPr>
          <p:cNvSpPr/>
          <p:nvPr/>
        </p:nvSpPr>
        <p:spPr>
          <a:xfrm>
            <a:off x="5896180" y="3684803"/>
            <a:ext cx="318414" cy="31789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9A41D397-8196-4935-A01F-1E783AC0CE31}"/>
              </a:ext>
            </a:extLst>
          </p:cNvPr>
          <p:cNvSpPr/>
          <p:nvPr/>
        </p:nvSpPr>
        <p:spPr>
          <a:xfrm>
            <a:off x="10369540" y="3696024"/>
            <a:ext cx="366081" cy="29545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25">
            <a:extLst>
              <a:ext uri="{FF2B5EF4-FFF2-40B4-BE49-F238E27FC236}">
                <a16:creationId xmlns:a16="http://schemas.microsoft.com/office/drawing/2014/main" id="{0DA92D47-F904-42F6-8C22-87BC0C3290CA}"/>
              </a:ext>
            </a:extLst>
          </p:cNvPr>
          <p:cNvSpPr/>
          <p:nvPr/>
        </p:nvSpPr>
        <p:spPr>
          <a:xfrm>
            <a:off x="3685732" y="3668189"/>
            <a:ext cx="243043" cy="35112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Oval 32">
            <a:extLst>
              <a:ext uri="{FF2B5EF4-FFF2-40B4-BE49-F238E27FC236}">
                <a16:creationId xmlns:a16="http://schemas.microsoft.com/office/drawing/2014/main" id="{0AAA3E2E-A275-47E5-A4CC-93212B86E495}"/>
              </a:ext>
            </a:extLst>
          </p:cNvPr>
          <p:cNvSpPr/>
          <p:nvPr/>
        </p:nvSpPr>
        <p:spPr>
          <a:xfrm>
            <a:off x="8138011" y="3679475"/>
            <a:ext cx="328983" cy="32855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BD8484-0104-4808-8109-5B5528FC9FA8}"/>
              </a:ext>
            </a:extLst>
          </p:cNvPr>
          <p:cNvSpPr/>
          <p:nvPr/>
        </p:nvSpPr>
        <p:spPr>
          <a:xfrm rot="5400000">
            <a:off x="8060644" y="4237695"/>
            <a:ext cx="722828" cy="7228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ADEB94-6AB6-4D6E-BE5E-28B2F342B630}"/>
              </a:ext>
            </a:extLst>
          </p:cNvPr>
          <p:cNvSpPr/>
          <p:nvPr/>
        </p:nvSpPr>
        <p:spPr>
          <a:xfrm rot="5400000">
            <a:off x="7002567" y="3305623"/>
            <a:ext cx="722828" cy="7228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F523C5-D9C7-4EBF-9871-90CBBF0E31CE}"/>
              </a:ext>
            </a:extLst>
          </p:cNvPr>
          <p:cNvSpPr/>
          <p:nvPr/>
        </p:nvSpPr>
        <p:spPr>
          <a:xfrm rot="5400000">
            <a:off x="4484133" y="3305623"/>
            <a:ext cx="722828" cy="7228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D7758D-72F2-45B5-9616-4396A36E3664}"/>
              </a:ext>
            </a:extLst>
          </p:cNvPr>
          <p:cNvSpPr/>
          <p:nvPr/>
        </p:nvSpPr>
        <p:spPr>
          <a:xfrm rot="5400000">
            <a:off x="3414135" y="4237696"/>
            <a:ext cx="722828" cy="7228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AEC73D-BA3F-40EC-815B-19F242C3E60E}"/>
              </a:ext>
            </a:extLst>
          </p:cNvPr>
          <p:cNvSpPr/>
          <p:nvPr/>
        </p:nvSpPr>
        <p:spPr>
          <a:xfrm rot="5400000">
            <a:off x="5727661" y="2873575"/>
            <a:ext cx="722828" cy="7228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AA960D-5DA6-4910-A7ED-72A22C312854}"/>
              </a:ext>
            </a:extLst>
          </p:cNvPr>
          <p:cNvGrpSpPr/>
          <p:nvPr/>
        </p:nvGrpSpPr>
        <p:grpSpPr>
          <a:xfrm>
            <a:off x="876157" y="5139843"/>
            <a:ext cx="3407339" cy="923330"/>
            <a:chOff x="3017859" y="4283314"/>
            <a:chExt cx="189084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C60988-7CEF-4B1F-81AB-0F7B8115E55D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9DCBD8-989E-43A4-8529-7D7C2B9D63C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8B38C5-D3A6-4C04-84E9-D0639099129D}"/>
              </a:ext>
            </a:extLst>
          </p:cNvPr>
          <p:cNvGrpSpPr/>
          <p:nvPr/>
        </p:nvGrpSpPr>
        <p:grpSpPr>
          <a:xfrm>
            <a:off x="7901289" y="5139843"/>
            <a:ext cx="3414557" cy="923330"/>
            <a:chOff x="3017859" y="4283314"/>
            <a:chExt cx="189084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7B498-F94E-4B2B-9CEF-825CE67B307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D8B1D2-217C-469B-AFBA-4401392F41B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40854-64C3-4EB2-8E91-FDC1B9D3E454}"/>
              </a:ext>
            </a:extLst>
          </p:cNvPr>
          <p:cNvGrpSpPr/>
          <p:nvPr/>
        </p:nvGrpSpPr>
        <p:grpSpPr>
          <a:xfrm>
            <a:off x="4384868" y="1775139"/>
            <a:ext cx="3422270" cy="923330"/>
            <a:chOff x="3017861" y="4283314"/>
            <a:chExt cx="15925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B5446-C615-48B6-AAAC-55D68CF657CE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637340-5D32-4A09-B288-E51BE75CD11D}"/>
                </a:ext>
              </a:extLst>
            </p:cNvPr>
            <p:cNvSpPr txBox="1"/>
            <p:nvPr/>
          </p:nvSpPr>
          <p:spPr>
            <a:xfrm>
              <a:off x="3017861" y="4283314"/>
              <a:ext cx="1575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ABA85E-371F-4F3B-81EA-5E81E00E9719}"/>
              </a:ext>
            </a:extLst>
          </p:cNvPr>
          <p:cNvGrpSpPr/>
          <p:nvPr/>
        </p:nvGrpSpPr>
        <p:grpSpPr>
          <a:xfrm>
            <a:off x="7821686" y="3216777"/>
            <a:ext cx="3457976" cy="923330"/>
            <a:chOff x="3017859" y="4283314"/>
            <a:chExt cx="1890849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93E65C-3B07-4B8E-8C54-D04A63B2E39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2C4CCD-DB05-4DBC-AA3F-64162D8EAE4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F267D2-E073-4B9A-88AF-E72CCA9BBD69}"/>
              </a:ext>
            </a:extLst>
          </p:cNvPr>
          <p:cNvGrpSpPr/>
          <p:nvPr/>
        </p:nvGrpSpPr>
        <p:grpSpPr>
          <a:xfrm>
            <a:off x="1049360" y="3216777"/>
            <a:ext cx="3371232" cy="923330"/>
            <a:chOff x="3017859" y="4283314"/>
            <a:chExt cx="1890849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D4F92B-E907-40F5-86D6-71D6721B318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9A29D6-273B-4E20-BFCE-62C8C9CC8846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506ED1-80DB-4C8D-90AA-2B9AE5960EFB}"/>
              </a:ext>
            </a:extLst>
          </p:cNvPr>
          <p:cNvCxnSpPr>
            <a:cxnSpLocks/>
          </p:cNvCxnSpPr>
          <p:nvPr/>
        </p:nvCxnSpPr>
        <p:spPr>
          <a:xfrm flipH="1" flipV="1">
            <a:off x="4108388" y="4839598"/>
            <a:ext cx="1544328" cy="76725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13EE98-1C16-41BC-8EF5-8A590743F822}"/>
              </a:ext>
            </a:extLst>
          </p:cNvPr>
          <p:cNvCxnSpPr>
            <a:cxnSpLocks/>
          </p:cNvCxnSpPr>
          <p:nvPr/>
        </p:nvCxnSpPr>
        <p:spPr>
          <a:xfrm flipV="1">
            <a:off x="6565529" y="4839596"/>
            <a:ext cx="1527940" cy="76725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8765E7-CB66-4C68-9EDA-F7108D6280C8}"/>
              </a:ext>
            </a:extLst>
          </p:cNvPr>
          <p:cNvCxnSpPr>
            <a:cxnSpLocks/>
          </p:cNvCxnSpPr>
          <p:nvPr/>
        </p:nvCxnSpPr>
        <p:spPr>
          <a:xfrm flipH="1" flipV="1">
            <a:off x="4847672" y="4072882"/>
            <a:ext cx="812263" cy="10669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7EFBD1-02BD-4912-A0C3-60F55B2CC4E3}"/>
              </a:ext>
            </a:extLst>
          </p:cNvPr>
          <p:cNvCxnSpPr>
            <a:cxnSpLocks/>
          </p:cNvCxnSpPr>
          <p:nvPr/>
        </p:nvCxnSpPr>
        <p:spPr>
          <a:xfrm flipH="1" flipV="1">
            <a:off x="6091198" y="3640833"/>
            <a:ext cx="4802" cy="122413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C9722E-B0D0-4757-8685-2A59A17A9B6A}"/>
              </a:ext>
            </a:extLst>
          </p:cNvPr>
          <p:cNvCxnSpPr>
            <a:cxnSpLocks/>
          </p:cNvCxnSpPr>
          <p:nvPr/>
        </p:nvCxnSpPr>
        <p:spPr>
          <a:xfrm flipV="1">
            <a:off x="6480791" y="4072882"/>
            <a:ext cx="885315" cy="10669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CD8BE9C8-0CC1-43BE-9AA3-8943F519C8D3}"/>
              </a:ext>
            </a:extLst>
          </p:cNvPr>
          <p:cNvSpPr/>
          <p:nvPr/>
        </p:nvSpPr>
        <p:spPr>
          <a:xfrm>
            <a:off x="5496380" y="4954832"/>
            <a:ext cx="1199240" cy="121925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4BAF0D7D-65FB-43F4-A9A8-46C91EFB5E8B}"/>
              </a:ext>
            </a:extLst>
          </p:cNvPr>
          <p:cNvSpPr/>
          <p:nvPr/>
        </p:nvSpPr>
        <p:spPr>
          <a:xfrm>
            <a:off x="8255760" y="445061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B286BA62-2962-46F1-8482-23DB7578AFE6}"/>
              </a:ext>
            </a:extLst>
          </p:cNvPr>
          <p:cNvSpPr/>
          <p:nvPr/>
        </p:nvSpPr>
        <p:spPr>
          <a:xfrm>
            <a:off x="3595228" y="444150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77CB0ABC-3AD1-42AB-917F-E60CBBCCAED8}"/>
              </a:ext>
            </a:extLst>
          </p:cNvPr>
          <p:cNvSpPr/>
          <p:nvPr/>
        </p:nvSpPr>
        <p:spPr>
          <a:xfrm>
            <a:off x="4672740" y="355488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E8A83E8A-B6DE-47A3-9FF5-541C456EFDF4}"/>
              </a:ext>
            </a:extLst>
          </p:cNvPr>
          <p:cNvSpPr/>
          <p:nvPr/>
        </p:nvSpPr>
        <p:spPr>
          <a:xfrm>
            <a:off x="5876870" y="3115935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9ABF3972-18CC-454A-BE8D-9F6208C6B79D}"/>
              </a:ext>
            </a:extLst>
          </p:cNvPr>
          <p:cNvSpPr/>
          <p:nvPr/>
        </p:nvSpPr>
        <p:spPr>
          <a:xfrm>
            <a:off x="7208845" y="3586187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495757" y="314527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A0FA3-56CE-4FFF-B020-C476B4A63D5E}"/>
              </a:ext>
            </a:extLst>
          </p:cNvPr>
          <p:cNvSpPr txBox="1"/>
          <p:nvPr/>
        </p:nvSpPr>
        <p:spPr>
          <a:xfrm>
            <a:off x="4734528" y="1398002"/>
            <a:ext cx="66737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60C58-59D7-4E89-871B-AAE463CF9778}"/>
              </a:ext>
            </a:extLst>
          </p:cNvPr>
          <p:cNvSpPr txBox="1"/>
          <p:nvPr/>
        </p:nvSpPr>
        <p:spPr>
          <a:xfrm>
            <a:off x="4734527" y="751018"/>
            <a:ext cx="667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14103" y="5511030"/>
            <a:ext cx="500742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77955D-D4C0-4B10-9253-8A0F93F1C40B}"/>
              </a:ext>
            </a:extLst>
          </p:cNvPr>
          <p:cNvGrpSpPr/>
          <p:nvPr/>
        </p:nvGrpSpPr>
        <p:grpSpPr>
          <a:xfrm>
            <a:off x="7566281" y="473692"/>
            <a:ext cx="3904375" cy="2770642"/>
            <a:chOff x="7364516" y="473692"/>
            <a:chExt cx="3904375" cy="27706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093DFE-F67F-4532-A1CD-55FA519456E6}"/>
                </a:ext>
              </a:extLst>
            </p:cNvPr>
            <p:cNvSpPr txBox="1"/>
            <p:nvPr/>
          </p:nvSpPr>
          <p:spPr>
            <a:xfrm>
              <a:off x="7364517" y="1120676"/>
              <a:ext cx="390437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65CD01-3B02-4AB6-8A62-5F346F781C1A}"/>
                </a:ext>
              </a:extLst>
            </p:cNvPr>
            <p:cNvSpPr txBox="1"/>
            <p:nvPr/>
          </p:nvSpPr>
          <p:spPr>
            <a:xfrm>
              <a:off x="7364516" y="473692"/>
              <a:ext cx="390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4B7D3FB-D1B3-4578-B7FE-707C5980BEFF}"/>
              </a:ext>
            </a:extLst>
          </p:cNvPr>
          <p:cNvGrpSpPr/>
          <p:nvPr/>
        </p:nvGrpSpPr>
        <p:grpSpPr>
          <a:xfrm>
            <a:off x="7573522" y="3552764"/>
            <a:ext cx="3904375" cy="2770642"/>
            <a:chOff x="7364516" y="473692"/>
            <a:chExt cx="3904375" cy="27706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F88D3A-1509-4EED-ABFE-8D680550A87C}"/>
                </a:ext>
              </a:extLst>
            </p:cNvPr>
            <p:cNvSpPr txBox="1"/>
            <p:nvPr/>
          </p:nvSpPr>
          <p:spPr>
            <a:xfrm>
              <a:off x="7364517" y="1120676"/>
              <a:ext cx="390437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69D595-5A5E-49DC-A555-55286EF30446}"/>
                </a:ext>
              </a:extLst>
            </p:cNvPr>
            <p:cNvSpPr txBox="1"/>
            <p:nvPr/>
          </p:nvSpPr>
          <p:spPr>
            <a:xfrm>
              <a:off x="7364516" y="473692"/>
              <a:ext cx="390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0DEA50C-ECCD-495F-817D-43198F04763A}"/>
              </a:ext>
            </a:extLst>
          </p:cNvPr>
          <p:cNvSpPr txBox="1"/>
          <p:nvPr/>
        </p:nvSpPr>
        <p:spPr>
          <a:xfrm>
            <a:off x="714103" y="1120676"/>
            <a:ext cx="59827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7D9A4-76A8-444D-8E20-F5A112204506}"/>
              </a:ext>
            </a:extLst>
          </p:cNvPr>
          <p:cNvSpPr txBox="1"/>
          <p:nvPr/>
        </p:nvSpPr>
        <p:spPr>
          <a:xfrm>
            <a:off x="714102" y="473692"/>
            <a:ext cx="598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766210-293A-4191-9CD3-0A723E3D81A9}"/>
              </a:ext>
            </a:extLst>
          </p:cNvPr>
          <p:cNvGrpSpPr/>
          <p:nvPr/>
        </p:nvGrpSpPr>
        <p:grpSpPr>
          <a:xfrm>
            <a:off x="-1" y="2769507"/>
            <a:ext cx="5974081" cy="1318987"/>
            <a:chOff x="2" y="4714489"/>
            <a:chExt cx="6165668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2" y="4714489"/>
              <a:ext cx="616566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653820"/>
              <a:ext cx="6165594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Graphic 12">
            <a:extLst>
              <a:ext uri="{FF2B5EF4-FFF2-40B4-BE49-F238E27FC236}">
                <a16:creationId xmlns:a16="http://schemas.microsoft.com/office/drawing/2014/main" id="{C361B25A-4766-4406-B4C5-1F49D88A6EA7}"/>
              </a:ext>
            </a:extLst>
          </p:cNvPr>
          <p:cNvSpPr/>
          <p:nvPr/>
        </p:nvSpPr>
        <p:spPr>
          <a:xfrm>
            <a:off x="5349969" y="2259148"/>
            <a:ext cx="1547578" cy="3820076"/>
          </a:xfrm>
          <a:custGeom>
            <a:avLst/>
            <a:gdLst>
              <a:gd name="connsiteX0" fmla="*/ 10001 w 1809750"/>
              <a:gd name="connsiteY0" fmla="*/ 4380249 h 4467225"/>
              <a:gd name="connsiteX1" fmla="*/ 33814 w 1809750"/>
              <a:gd name="connsiteY1" fmla="*/ 4357389 h 4467225"/>
              <a:gd name="connsiteX2" fmla="*/ 68104 w 1809750"/>
              <a:gd name="connsiteY2" fmla="*/ 4343101 h 4467225"/>
              <a:gd name="connsiteX3" fmla="*/ 128111 w 1809750"/>
              <a:gd name="connsiteY3" fmla="*/ 4262139 h 4467225"/>
              <a:gd name="connsiteX4" fmla="*/ 157639 w 1809750"/>
              <a:gd name="connsiteY4" fmla="*/ 4100214 h 4467225"/>
              <a:gd name="connsiteX5" fmla="*/ 220504 w 1809750"/>
              <a:gd name="connsiteY5" fmla="*/ 3863994 h 4467225"/>
              <a:gd name="connsiteX6" fmla="*/ 242411 w 1809750"/>
              <a:gd name="connsiteY6" fmla="*/ 3805891 h 4467225"/>
              <a:gd name="connsiteX7" fmla="*/ 268129 w 1809750"/>
              <a:gd name="connsiteY7" fmla="*/ 3699211 h 4467225"/>
              <a:gd name="connsiteX8" fmla="*/ 328136 w 1809750"/>
              <a:gd name="connsiteY8" fmla="*/ 3422034 h 4467225"/>
              <a:gd name="connsiteX9" fmla="*/ 327184 w 1809750"/>
              <a:gd name="connsiteY9" fmla="*/ 3396316 h 4467225"/>
              <a:gd name="connsiteX10" fmla="*/ 328136 w 1809750"/>
              <a:gd name="connsiteY10" fmla="*/ 3382029 h 4467225"/>
              <a:gd name="connsiteX11" fmla="*/ 370999 w 1809750"/>
              <a:gd name="connsiteY11" fmla="*/ 3260109 h 4467225"/>
              <a:gd name="connsiteX12" fmla="*/ 386239 w 1809750"/>
              <a:gd name="connsiteY12" fmla="*/ 3223914 h 4467225"/>
              <a:gd name="connsiteX13" fmla="*/ 406241 w 1809750"/>
              <a:gd name="connsiteY13" fmla="*/ 3121996 h 4467225"/>
              <a:gd name="connsiteX14" fmla="*/ 423386 w 1809750"/>
              <a:gd name="connsiteY14" fmla="*/ 3035319 h 4467225"/>
              <a:gd name="connsiteX15" fmla="*/ 434816 w 1809750"/>
              <a:gd name="connsiteY15" fmla="*/ 2983884 h 4467225"/>
              <a:gd name="connsiteX16" fmla="*/ 461486 w 1809750"/>
              <a:gd name="connsiteY16" fmla="*/ 2818149 h 4467225"/>
              <a:gd name="connsiteX17" fmla="*/ 471011 w 1809750"/>
              <a:gd name="connsiteY17" fmla="*/ 2784811 h 4467225"/>
              <a:gd name="connsiteX18" fmla="*/ 476726 w 1809750"/>
              <a:gd name="connsiteY18" fmla="*/ 2732424 h 4467225"/>
              <a:gd name="connsiteX19" fmla="*/ 495776 w 1809750"/>
              <a:gd name="connsiteY19" fmla="*/ 2643841 h 4467225"/>
              <a:gd name="connsiteX20" fmla="*/ 503396 w 1809750"/>
              <a:gd name="connsiteY20" fmla="*/ 2624791 h 4467225"/>
              <a:gd name="connsiteX21" fmla="*/ 504349 w 1809750"/>
              <a:gd name="connsiteY21" fmla="*/ 2537161 h 4467225"/>
              <a:gd name="connsiteX22" fmla="*/ 511016 w 1809750"/>
              <a:gd name="connsiteY22" fmla="*/ 2502871 h 4467225"/>
              <a:gd name="connsiteX23" fmla="*/ 538639 w 1809750"/>
              <a:gd name="connsiteY23" fmla="*/ 2290464 h 4467225"/>
              <a:gd name="connsiteX24" fmla="*/ 539591 w 1809750"/>
              <a:gd name="connsiteY24" fmla="*/ 2259984 h 4467225"/>
              <a:gd name="connsiteX25" fmla="*/ 559594 w 1809750"/>
              <a:gd name="connsiteY25" fmla="*/ 2226646 h 4467225"/>
              <a:gd name="connsiteX26" fmla="*/ 558641 w 1809750"/>
              <a:gd name="connsiteY26" fmla="*/ 2183784 h 4467225"/>
              <a:gd name="connsiteX27" fmla="*/ 561499 w 1809750"/>
              <a:gd name="connsiteY27" fmla="*/ 2168544 h 4467225"/>
              <a:gd name="connsiteX28" fmla="*/ 554831 w 1809750"/>
              <a:gd name="connsiteY28" fmla="*/ 2102821 h 4467225"/>
              <a:gd name="connsiteX29" fmla="*/ 529114 w 1809750"/>
              <a:gd name="connsiteY29" fmla="*/ 2085676 h 4467225"/>
              <a:gd name="connsiteX30" fmla="*/ 493871 w 1809750"/>
              <a:gd name="connsiteY30" fmla="*/ 2092344 h 4467225"/>
              <a:gd name="connsiteX31" fmla="*/ 492919 w 1809750"/>
              <a:gd name="connsiteY31" fmla="*/ 2084724 h 4467225"/>
              <a:gd name="connsiteX32" fmla="*/ 520541 w 1809750"/>
              <a:gd name="connsiteY32" fmla="*/ 2079961 h 4467225"/>
              <a:gd name="connsiteX33" fmla="*/ 520541 w 1809750"/>
              <a:gd name="connsiteY33" fmla="*/ 2075199 h 4467225"/>
              <a:gd name="connsiteX34" fmla="*/ 474821 w 1809750"/>
              <a:gd name="connsiteY34" fmla="*/ 2063769 h 4467225"/>
              <a:gd name="connsiteX35" fmla="*/ 488156 w 1809750"/>
              <a:gd name="connsiteY35" fmla="*/ 2009476 h 4467225"/>
              <a:gd name="connsiteX36" fmla="*/ 579596 w 1809750"/>
              <a:gd name="connsiteY36" fmla="*/ 1892319 h 4467225"/>
              <a:gd name="connsiteX37" fmla="*/ 533876 w 1809750"/>
              <a:gd name="connsiteY37" fmla="*/ 1886604 h 4467225"/>
              <a:gd name="connsiteX38" fmla="*/ 513874 w 1809750"/>
              <a:gd name="connsiteY38" fmla="*/ 1897081 h 4467225"/>
              <a:gd name="connsiteX39" fmla="*/ 461486 w 1809750"/>
              <a:gd name="connsiteY39" fmla="*/ 1948516 h 4467225"/>
              <a:gd name="connsiteX40" fmla="*/ 420529 w 1809750"/>
              <a:gd name="connsiteY40" fmla="*/ 2017096 h 4467225"/>
              <a:gd name="connsiteX41" fmla="*/ 432911 w 1809750"/>
              <a:gd name="connsiteY41" fmla="*/ 2049481 h 4467225"/>
              <a:gd name="connsiteX42" fmla="*/ 444341 w 1809750"/>
              <a:gd name="connsiteY42" fmla="*/ 2054244 h 4467225"/>
              <a:gd name="connsiteX43" fmla="*/ 410051 w 1809750"/>
              <a:gd name="connsiteY43" fmla="*/ 2059959 h 4467225"/>
              <a:gd name="connsiteX44" fmla="*/ 412909 w 1809750"/>
              <a:gd name="connsiteY44" fmla="*/ 2079961 h 4467225"/>
              <a:gd name="connsiteX45" fmla="*/ 409099 w 1809750"/>
              <a:gd name="connsiteY45" fmla="*/ 2084724 h 4467225"/>
              <a:gd name="connsiteX46" fmla="*/ 387191 w 1809750"/>
              <a:gd name="connsiteY46" fmla="*/ 2069484 h 4467225"/>
              <a:gd name="connsiteX47" fmla="*/ 366236 w 1809750"/>
              <a:gd name="connsiteY47" fmla="*/ 2029479 h 4467225"/>
              <a:gd name="connsiteX48" fmla="*/ 348139 w 1809750"/>
              <a:gd name="connsiteY48" fmla="*/ 2004714 h 4467225"/>
              <a:gd name="connsiteX49" fmla="*/ 322421 w 1809750"/>
              <a:gd name="connsiteY49" fmla="*/ 1957089 h 4467225"/>
              <a:gd name="connsiteX50" fmla="*/ 289084 w 1809750"/>
              <a:gd name="connsiteY50" fmla="*/ 1910416 h 4467225"/>
              <a:gd name="connsiteX51" fmla="*/ 259556 w 1809750"/>
              <a:gd name="connsiteY51" fmla="*/ 1877079 h 4467225"/>
              <a:gd name="connsiteX52" fmla="*/ 264319 w 1809750"/>
              <a:gd name="connsiteY52" fmla="*/ 1872316 h 4467225"/>
              <a:gd name="connsiteX53" fmla="*/ 278606 w 1809750"/>
              <a:gd name="connsiteY53" fmla="*/ 1881841 h 4467225"/>
              <a:gd name="connsiteX54" fmla="*/ 149066 w 1809750"/>
              <a:gd name="connsiteY54" fmla="*/ 1581804 h 4467225"/>
              <a:gd name="connsiteX55" fmla="*/ 109061 w 1809750"/>
              <a:gd name="connsiteY55" fmla="*/ 1461789 h 4467225"/>
              <a:gd name="connsiteX56" fmla="*/ 106204 w 1809750"/>
              <a:gd name="connsiteY56" fmla="*/ 1429404 h 4467225"/>
              <a:gd name="connsiteX57" fmla="*/ 111919 w 1809750"/>
              <a:gd name="connsiteY57" fmla="*/ 1353204 h 4467225"/>
              <a:gd name="connsiteX58" fmla="*/ 133826 w 1809750"/>
              <a:gd name="connsiteY58" fmla="*/ 1303674 h 4467225"/>
              <a:gd name="connsiteX59" fmla="*/ 206216 w 1809750"/>
              <a:gd name="connsiteY59" fmla="*/ 1160799 h 4467225"/>
              <a:gd name="connsiteX60" fmla="*/ 220504 w 1809750"/>
              <a:gd name="connsiteY60" fmla="*/ 1133176 h 4467225"/>
              <a:gd name="connsiteX61" fmla="*/ 246221 w 1809750"/>
              <a:gd name="connsiteY61" fmla="*/ 1089361 h 4467225"/>
              <a:gd name="connsiteX62" fmla="*/ 299561 w 1809750"/>
              <a:gd name="connsiteY62" fmla="*/ 986491 h 4467225"/>
              <a:gd name="connsiteX63" fmla="*/ 347186 w 1809750"/>
              <a:gd name="connsiteY63" fmla="*/ 891241 h 4467225"/>
              <a:gd name="connsiteX64" fmla="*/ 365284 w 1809750"/>
              <a:gd name="connsiteY64" fmla="*/ 840759 h 4467225"/>
              <a:gd name="connsiteX65" fmla="*/ 372904 w 1809750"/>
              <a:gd name="connsiteY65" fmla="*/ 817899 h 4467225"/>
              <a:gd name="connsiteX66" fmla="*/ 407194 w 1809750"/>
              <a:gd name="connsiteY66" fmla="*/ 750271 h 4467225"/>
              <a:gd name="connsiteX67" fmla="*/ 456724 w 1809750"/>
              <a:gd name="connsiteY67" fmla="*/ 719791 h 4467225"/>
              <a:gd name="connsiteX68" fmla="*/ 571024 w 1809750"/>
              <a:gd name="connsiteY68" fmla="*/ 684549 h 4467225"/>
              <a:gd name="connsiteX69" fmla="*/ 671036 w 1809750"/>
              <a:gd name="connsiteY69" fmla="*/ 632161 h 4467225"/>
              <a:gd name="connsiteX70" fmla="*/ 683419 w 1809750"/>
              <a:gd name="connsiteY70" fmla="*/ 614064 h 4467225"/>
              <a:gd name="connsiteX71" fmla="*/ 693896 w 1809750"/>
              <a:gd name="connsiteY71" fmla="*/ 548341 h 4467225"/>
              <a:gd name="connsiteX72" fmla="*/ 699611 w 1809750"/>
              <a:gd name="connsiteY72" fmla="*/ 438804 h 4467225"/>
              <a:gd name="connsiteX73" fmla="*/ 694849 w 1809750"/>
              <a:gd name="connsiteY73" fmla="*/ 383559 h 4467225"/>
              <a:gd name="connsiteX74" fmla="*/ 717709 w 1809750"/>
              <a:gd name="connsiteY74" fmla="*/ 281641 h 4467225"/>
              <a:gd name="connsiteX75" fmla="*/ 747236 w 1809750"/>
              <a:gd name="connsiteY75" fmla="*/ 187344 h 4467225"/>
              <a:gd name="connsiteX76" fmla="*/ 762476 w 1809750"/>
              <a:gd name="connsiteY76" fmla="*/ 163531 h 4467225"/>
              <a:gd name="connsiteX77" fmla="*/ 824389 w 1809750"/>
              <a:gd name="connsiteY77" fmla="*/ 91141 h 4467225"/>
              <a:gd name="connsiteX78" fmla="*/ 857726 w 1809750"/>
              <a:gd name="connsiteY78" fmla="*/ 42564 h 4467225"/>
              <a:gd name="connsiteX79" fmla="*/ 879634 w 1809750"/>
              <a:gd name="connsiteY79" fmla="*/ 35896 h 4467225"/>
              <a:gd name="connsiteX80" fmla="*/ 904399 w 1809750"/>
              <a:gd name="connsiteY80" fmla="*/ 30181 h 4467225"/>
              <a:gd name="connsiteX81" fmla="*/ 982504 w 1809750"/>
              <a:gd name="connsiteY81" fmla="*/ 11131 h 4467225"/>
              <a:gd name="connsiteX82" fmla="*/ 1059656 w 1809750"/>
              <a:gd name="connsiteY82" fmla="*/ 31134 h 4467225"/>
              <a:gd name="connsiteX83" fmla="*/ 1208246 w 1809750"/>
              <a:gd name="connsiteY83" fmla="*/ 231159 h 4467225"/>
              <a:gd name="connsiteX84" fmla="*/ 1225391 w 1809750"/>
              <a:gd name="connsiteY84" fmla="*/ 466426 h 4467225"/>
              <a:gd name="connsiteX85" fmla="*/ 1224439 w 1809750"/>
              <a:gd name="connsiteY85" fmla="*/ 476904 h 4467225"/>
              <a:gd name="connsiteX86" fmla="*/ 1233011 w 1809750"/>
              <a:gd name="connsiteY86" fmla="*/ 670261 h 4467225"/>
              <a:gd name="connsiteX87" fmla="*/ 1278731 w 1809750"/>
              <a:gd name="connsiteY87" fmla="*/ 721696 h 4467225"/>
              <a:gd name="connsiteX88" fmla="*/ 1348264 w 1809750"/>
              <a:gd name="connsiteY88" fmla="*/ 732174 h 4467225"/>
              <a:gd name="connsiteX89" fmla="*/ 1381601 w 1809750"/>
              <a:gd name="connsiteY89" fmla="*/ 755986 h 4467225"/>
              <a:gd name="connsiteX90" fmla="*/ 1409224 w 1809750"/>
              <a:gd name="connsiteY90" fmla="*/ 801706 h 4467225"/>
              <a:gd name="connsiteX91" fmla="*/ 1417796 w 1809750"/>
              <a:gd name="connsiteY91" fmla="*/ 820756 h 4467225"/>
              <a:gd name="connsiteX92" fmla="*/ 1447324 w 1809750"/>
              <a:gd name="connsiteY92" fmla="*/ 879811 h 4467225"/>
              <a:gd name="connsiteX93" fmla="*/ 1549241 w 1809750"/>
              <a:gd name="connsiteY93" fmla="*/ 1010304 h 4467225"/>
              <a:gd name="connsiteX94" fmla="*/ 1579721 w 1809750"/>
              <a:gd name="connsiteY94" fmla="*/ 1043641 h 4467225"/>
              <a:gd name="connsiteX95" fmla="*/ 1634014 w 1809750"/>
              <a:gd name="connsiteY95" fmla="*/ 1114126 h 4467225"/>
              <a:gd name="connsiteX96" fmla="*/ 1742599 w 1809750"/>
              <a:gd name="connsiteY96" fmla="*/ 1255096 h 4467225"/>
              <a:gd name="connsiteX97" fmla="*/ 1774031 w 1809750"/>
              <a:gd name="connsiteY97" fmla="*/ 1312246 h 4467225"/>
              <a:gd name="connsiteX98" fmla="*/ 1797844 w 1809750"/>
              <a:gd name="connsiteY98" fmla="*/ 1354156 h 4467225"/>
              <a:gd name="connsiteX99" fmla="*/ 1806416 w 1809750"/>
              <a:gd name="connsiteY99" fmla="*/ 1372254 h 4467225"/>
              <a:gd name="connsiteX100" fmla="*/ 1801654 w 1809750"/>
              <a:gd name="connsiteY100" fmla="*/ 1457026 h 4467225"/>
              <a:gd name="connsiteX101" fmla="*/ 1762601 w 1809750"/>
              <a:gd name="connsiteY101" fmla="*/ 1607521 h 4467225"/>
              <a:gd name="connsiteX102" fmla="*/ 1740694 w 1809750"/>
              <a:gd name="connsiteY102" fmla="*/ 1665624 h 4467225"/>
              <a:gd name="connsiteX103" fmla="*/ 1700689 w 1809750"/>
              <a:gd name="connsiteY103" fmla="*/ 1787544 h 4467225"/>
              <a:gd name="connsiteX104" fmla="*/ 1698784 w 1809750"/>
              <a:gd name="connsiteY104" fmla="*/ 1793259 h 4467225"/>
              <a:gd name="connsiteX105" fmla="*/ 1686401 w 1809750"/>
              <a:gd name="connsiteY105" fmla="*/ 1869459 h 4467225"/>
              <a:gd name="connsiteX106" fmla="*/ 1653064 w 1809750"/>
              <a:gd name="connsiteY106" fmla="*/ 1898034 h 4467225"/>
              <a:gd name="connsiteX107" fmla="*/ 1609249 w 1809750"/>
              <a:gd name="connsiteY107" fmla="*/ 2004714 h 4467225"/>
              <a:gd name="connsiteX108" fmla="*/ 1568291 w 1809750"/>
              <a:gd name="connsiteY108" fmla="*/ 2011381 h 4467225"/>
              <a:gd name="connsiteX109" fmla="*/ 1535906 w 1809750"/>
              <a:gd name="connsiteY109" fmla="*/ 1998046 h 4467225"/>
              <a:gd name="connsiteX110" fmla="*/ 1582579 w 1809750"/>
              <a:gd name="connsiteY110" fmla="*/ 1964709 h 4467225"/>
              <a:gd name="connsiteX111" fmla="*/ 1499711 w 1809750"/>
              <a:gd name="connsiteY111" fmla="*/ 1878984 h 4467225"/>
              <a:gd name="connsiteX112" fmla="*/ 1486376 w 1809750"/>
              <a:gd name="connsiteY112" fmla="*/ 1865649 h 4467225"/>
              <a:gd name="connsiteX113" fmla="*/ 1426369 w 1809750"/>
              <a:gd name="connsiteY113" fmla="*/ 1834216 h 4467225"/>
              <a:gd name="connsiteX114" fmla="*/ 1479709 w 1809750"/>
              <a:gd name="connsiteY114" fmla="*/ 1908511 h 4467225"/>
              <a:gd name="connsiteX115" fmla="*/ 1511141 w 1809750"/>
              <a:gd name="connsiteY115" fmla="*/ 1983759 h 4467225"/>
              <a:gd name="connsiteX116" fmla="*/ 1507331 w 1809750"/>
              <a:gd name="connsiteY116" fmla="*/ 2011381 h 4467225"/>
              <a:gd name="connsiteX117" fmla="*/ 1484471 w 1809750"/>
              <a:gd name="connsiteY117" fmla="*/ 2006619 h 4467225"/>
              <a:gd name="connsiteX118" fmla="*/ 1446371 w 1809750"/>
              <a:gd name="connsiteY118" fmla="*/ 2034241 h 4467225"/>
              <a:gd name="connsiteX119" fmla="*/ 1463516 w 1809750"/>
              <a:gd name="connsiteY119" fmla="*/ 2120919 h 4467225"/>
              <a:gd name="connsiteX120" fmla="*/ 1468279 w 1809750"/>
              <a:gd name="connsiteY120" fmla="*/ 2202834 h 4467225"/>
              <a:gd name="connsiteX121" fmla="*/ 1472089 w 1809750"/>
              <a:gd name="connsiteY121" fmla="*/ 2251411 h 4467225"/>
              <a:gd name="connsiteX122" fmla="*/ 1468279 w 1809750"/>
              <a:gd name="connsiteY122" fmla="*/ 2393334 h 4467225"/>
              <a:gd name="connsiteX123" fmla="*/ 1453991 w 1809750"/>
              <a:gd name="connsiteY123" fmla="*/ 2605741 h 4467225"/>
              <a:gd name="connsiteX124" fmla="*/ 1438751 w 1809750"/>
              <a:gd name="connsiteY124" fmla="*/ 2816244 h 4467225"/>
              <a:gd name="connsiteX125" fmla="*/ 1432084 w 1809750"/>
              <a:gd name="connsiteY125" fmla="*/ 2962929 h 4467225"/>
              <a:gd name="connsiteX126" fmla="*/ 1424464 w 1809750"/>
              <a:gd name="connsiteY126" fmla="*/ 3218199 h 4467225"/>
              <a:gd name="connsiteX127" fmla="*/ 1418749 w 1809750"/>
              <a:gd name="connsiteY127" fmla="*/ 3379171 h 4467225"/>
              <a:gd name="connsiteX128" fmla="*/ 1428274 w 1809750"/>
              <a:gd name="connsiteY128" fmla="*/ 3838276 h 4467225"/>
              <a:gd name="connsiteX129" fmla="*/ 1414939 w 1809750"/>
              <a:gd name="connsiteY129" fmla="*/ 4017346 h 4467225"/>
              <a:gd name="connsiteX130" fmla="*/ 1406366 w 1809750"/>
              <a:gd name="connsiteY130" fmla="*/ 4130694 h 4467225"/>
              <a:gd name="connsiteX131" fmla="*/ 1394936 w 1809750"/>
              <a:gd name="connsiteY131" fmla="*/ 4244041 h 4467225"/>
              <a:gd name="connsiteX132" fmla="*/ 1393031 w 1809750"/>
              <a:gd name="connsiteY132" fmla="*/ 4272616 h 4467225"/>
              <a:gd name="connsiteX133" fmla="*/ 1384459 w 1809750"/>
              <a:gd name="connsiteY133" fmla="*/ 4389774 h 4467225"/>
              <a:gd name="connsiteX134" fmla="*/ 1368266 w 1809750"/>
              <a:gd name="connsiteY134" fmla="*/ 4402156 h 4467225"/>
              <a:gd name="connsiteX135" fmla="*/ 1309211 w 1809750"/>
              <a:gd name="connsiteY135" fmla="*/ 4403109 h 4467225"/>
              <a:gd name="connsiteX136" fmla="*/ 1240631 w 1809750"/>
              <a:gd name="connsiteY136" fmla="*/ 4461211 h 4467225"/>
              <a:gd name="connsiteX137" fmla="*/ 1121569 w 1809750"/>
              <a:gd name="connsiteY137" fmla="*/ 4468831 h 4467225"/>
              <a:gd name="connsiteX138" fmla="*/ 1091089 w 1809750"/>
              <a:gd name="connsiteY138" fmla="*/ 4445971 h 4467225"/>
              <a:gd name="connsiteX139" fmla="*/ 1068229 w 1809750"/>
              <a:gd name="connsiteY139" fmla="*/ 4360246 h 4467225"/>
              <a:gd name="connsiteX140" fmla="*/ 1052989 w 1809750"/>
              <a:gd name="connsiteY140" fmla="*/ 4259281 h 4467225"/>
              <a:gd name="connsiteX141" fmla="*/ 1070134 w 1809750"/>
              <a:gd name="connsiteY141" fmla="*/ 4195464 h 4467225"/>
              <a:gd name="connsiteX142" fmla="*/ 1084421 w 1809750"/>
              <a:gd name="connsiteY142" fmla="*/ 4105929 h 4467225"/>
              <a:gd name="connsiteX143" fmla="*/ 1085374 w 1809750"/>
              <a:gd name="connsiteY143" fmla="*/ 3964959 h 4467225"/>
              <a:gd name="connsiteX144" fmla="*/ 1090136 w 1809750"/>
              <a:gd name="connsiteY144" fmla="*/ 3763981 h 4467225"/>
              <a:gd name="connsiteX145" fmla="*/ 1090136 w 1809750"/>
              <a:gd name="connsiteY145" fmla="*/ 3575386 h 4467225"/>
              <a:gd name="connsiteX146" fmla="*/ 1091089 w 1809750"/>
              <a:gd name="connsiteY146" fmla="*/ 3440131 h 4467225"/>
              <a:gd name="connsiteX147" fmla="*/ 1084421 w 1809750"/>
              <a:gd name="connsiteY147" fmla="*/ 3398221 h 4467225"/>
              <a:gd name="connsiteX148" fmla="*/ 1083469 w 1809750"/>
              <a:gd name="connsiteY148" fmla="*/ 3383934 h 4467225"/>
              <a:gd name="connsiteX149" fmla="*/ 1088231 w 1809750"/>
              <a:gd name="connsiteY149" fmla="*/ 3122949 h 4467225"/>
              <a:gd name="connsiteX150" fmla="*/ 1075849 w 1809750"/>
              <a:gd name="connsiteY150" fmla="*/ 2908636 h 4467225"/>
              <a:gd name="connsiteX151" fmla="*/ 1047274 w 1809750"/>
              <a:gd name="connsiteY151" fmla="*/ 2654319 h 4467225"/>
              <a:gd name="connsiteX152" fmla="*/ 1026319 w 1809750"/>
              <a:gd name="connsiteY152" fmla="*/ 2539066 h 4467225"/>
              <a:gd name="connsiteX153" fmla="*/ 1023461 w 1809750"/>
              <a:gd name="connsiteY153" fmla="*/ 2510491 h 4467225"/>
              <a:gd name="connsiteX154" fmla="*/ 1015841 w 1809750"/>
              <a:gd name="connsiteY154" fmla="*/ 2488584 h 4467225"/>
              <a:gd name="connsiteX155" fmla="*/ 1009174 w 1809750"/>
              <a:gd name="connsiteY155" fmla="*/ 2457151 h 4467225"/>
              <a:gd name="connsiteX156" fmla="*/ 1002506 w 1809750"/>
              <a:gd name="connsiteY156" fmla="*/ 2400001 h 4467225"/>
              <a:gd name="connsiteX157" fmla="*/ 977741 w 1809750"/>
              <a:gd name="connsiteY157" fmla="*/ 2420956 h 4467225"/>
              <a:gd name="connsiteX158" fmla="*/ 898684 w 1809750"/>
              <a:gd name="connsiteY158" fmla="*/ 2683846 h 4467225"/>
              <a:gd name="connsiteX159" fmla="*/ 799624 w 1809750"/>
              <a:gd name="connsiteY159" fmla="*/ 3000076 h 4467225"/>
              <a:gd name="connsiteX160" fmla="*/ 741521 w 1809750"/>
              <a:gd name="connsiteY160" fmla="*/ 3304876 h 4467225"/>
              <a:gd name="connsiteX161" fmla="*/ 736759 w 1809750"/>
              <a:gd name="connsiteY161" fmla="*/ 3384886 h 4467225"/>
              <a:gd name="connsiteX162" fmla="*/ 725329 w 1809750"/>
              <a:gd name="connsiteY162" fmla="*/ 3419176 h 4467225"/>
              <a:gd name="connsiteX163" fmla="*/ 705326 w 1809750"/>
              <a:gd name="connsiteY163" fmla="*/ 3529666 h 4467225"/>
              <a:gd name="connsiteX164" fmla="*/ 679609 w 1809750"/>
              <a:gd name="connsiteY164" fmla="*/ 3662064 h 4467225"/>
              <a:gd name="connsiteX165" fmla="*/ 654844 w 1809750"/>
              <a:gd name="connsiteY165" fmla="*/ 3813511 h 4467225"/>
              <a:gd name="connsiteX166" fmla="*/ 628174 w 1809750"/>
              <a:gd name="connsiteY166" fmla="*/ 3989724 h 4467225"/>
              <a:gd name="connsiteX167" fmla="*/ 611981 w 1809750"/>
              <a:gd name="connsiteY167" fmla="*/ 4096404 h 4467225"/>
              <a:gd name="connsiteX168" fmla="*/ 595789 w 1809750"/>
              <a:gd name="connsiteY168" fmla="*/ 4204989 h 4467225"/>
              <a:gd name="connsiteX169" fmla="*/ 572929 w 1809750"/>
              <a:gd name="connsiteY169" fmla="*/ 4360246 h 4467225"/>
              <a:gd name="connsiteX170" fmla="*/ 571976 w 1809750"/>
              <a:gd name="connsiteY170" fmla="*/ 4365961 h 4467225"/>
              <a:gd name="connsiteX171" fmla="*/ 536734 w 1809750"/>
              <a:gd name="connsiteY171" fmla="*/ 4398346 h 4467225"/>
              <a:gd name="connsiteX172" fmla="*/ 410051 w 1809750"/>
              <a:gd name="connsiteY172" fmla="*/ 4390726 h 4467225"/>
              <a:gd name="connsiteX173" fmla="*/ 377666 w 1809750"/>
              <a:gd name="connsiteY173" fmla="*/ 4404061 h 4467225"/>
              <a:gd name="connsiteX174" fmla="*/ 359569 w 1809750"/>
              <a:gd name="connsiteY174" fmla="*/ 4412634 h 4467225"/>
              <a:gd name="connsiteX175" fmla="*/ 343376 w 1809750"/>
              <a:gd name="connsiteY175" fmla="*/ 4397394 h 4467225"/>
              <a:gd name="connsiteX176" fmla="*/ 319564 w 1809750"/>
              <a:gd name="connsiteY176" fmla="*/ 4374534 h 4467225"/>
              <a:gd name="connsiteX177" fmla="*/ 301466 w 1809750"/>
              <a:gd name="connsiteY177" fmla="*/ 4369771 h 4467225"/>
              <a:gd name="connsiteX178" fmla="*/ 276701 w 1809750"/>
              <a:gd name="connsiteY178" fmla="*/ 4385011 h 4467225"/>
              <a:gd name="connsiteX179" fmla="*/ 198596 w 1809750"/>
              <a:gd name="connsiteY179" fmla="*/ 4448829 h 4467225"/>
              <a:gd name="connsiteX180" fmla="*/ 78581 w 1809750"/>
              <a:gd name="connsiteY180" fmla="*/ 4447876 h 4467225"/>
              <a:gd name="connsiteX181" fmla="*/ 7144 w 1809750"/>
              <a:gd name="connsiteY181" fmla="*/ 4419301 h 4467225"/>
              <a:gd name="connsiteX182" fmla="*/ 10001 w 1809750"/>
              <a:gd name="connsiteY182" fmla="*/ 4380249 h 4467225"/>
              <a:gd name="connsiteX183" fmla="*/ 705326 w 1809750"/>
              <a:gd name="connsiteY183" fmla="*/ 762654 h 4467225"/>
              <a:gd name="connsiteX184" fmla="*/ 719614 w 1809750"/>
              <a:gd name="connsiteY184" fmla="*/ 792181 h 4467225"/>
              <a:gd name="connsiteX185" fmla="*/ 739616 w 1809750"/>
              <a:gd name="connsiteY185" fmla="*/ 840759 h 4467225"/>
              <a:gd name="connsiteX186" fmla="*/ 752951 w 1809750"/>
              <a:gd name="connsiteY186" fmla="*/ 867429 h 4467225"/>
              <a:gd name="connsiteX187" fmla="*/ 760571 w 1809750"/>
              <a:gd name="connsiteY187" fmla="*/ 945534 h 4467225"/>
              <a:gd name="connsiteX188" fmla="*/ 775811 w 1809750"/>
              <a:gd name="connsiteY188" fmla="*/ 1109364 h 4467225"/>
              <a:gd name="connsiteX189" fmla="*/ 866299 w 1809750"/>
              <a:gd name="connsiteY189" fmla="*/ 1383684 h 4467225"/>
              <a:gd name="connsiteX190" fmla="*/ 890111 w 1809750"/>
              <a:gd name="connsiteY190" fmla="*/ 1427499 h 4467225"/>
              <a:gd name="connsiteX191" fmla="*/ 914876 w 1809750"/>
              <a:gd name="connsiteY191" fmla="*/ 1369396 h 4467225"/>
              <a:gd name="connsiteX192" fmla="*/ 1006316 w 1809750"/>
              <a:gd name="connsiteY192" fmla="*/ 1135081 h 4467225"/>
              <a:gd name="connsiteX193" fmla="*/ 1058704 w 1809750"/>
              <a:gd name="connsiteY193" fmla="*/ 1014114 h 4467225"/>
              <a:gd name="connsiteX194" fmla="*/ 1060609 w 1809750"/>
              <a:gd name="connsiteY194" fmla="*/ 974109 h 4467225"/>
              <a:gd name="connsiteX195" fmla="*/ 1052989 w 1809750"/>
              <a:gd name="connsiteY195" fmla="*/ 881716 h 4467225"/>
              <a:gd name="connsiteX196" fmla="*/ 1063466 w 1809750"/>
              <a:gd name="connsiteY196" fmla="*/ 863619 h 4467225"/>
              <a:gd name="connsiteX197" fmla="*/ 1126331 w 1809750"/>
              <a:gd name="connsiteY197" fmla="*/ 804564 h 4467225"/>
              <a:gd name="connsiteX198" fmla="*/ 1206341 w 1809750"/>
              <a:gd name="connsiteY198" fmla="*/ 850284 h 4467225"/>
              <a:gd name="connsiteX199" fmla="*/ 1067276 w 1809750"/>
              <a:gd name="connsiteY199" fmla="*/ 633114 h 4467225"/>
              <a:gd name="connsiteX200" fmla="*/ 1049179 w 1809750"/>
              <a:gd name="connsiteY200" fmla="*/ 710266 h 4467225"/>
              <a:gd name="connsiteX201" fmla="*/ 1040606 w 1809750"/>
              <a:gd name="connsiteY201" fmla="*/ 776941 h 4467225"/>
              <a:gd name="connsiteX202" fmla="*/ 1030129 w 1809750"/>
              <a:gd name="connsiteY202" fmla="*/ 814089 h 4467225"/>
              <a:gd name="connsiteX203" fmla="*/ 997744 w 1809750"/>
              <a:gd name="connsiteY203" fmla="*/ 848379 h 4467225"/>
              <a:gd name="connsiteX204" fmla="*/ 904399 w 1809750"/>
              <a:gd name="connsiteY204" fmla="*/ 990301 h 4467225"/>
              <a:gd name="connsiteX205" fmla="*/ 897731 w 1809750"/>
              <a:gd name="connsiteY205" fmla="*/ 993159 h 4467225"/>
              <a:gd name="connsiteX206" fmla="*/ 878681 w 1809750"/>
              <a:gd name="connsiteY206" fmla="*/ 936009 h 4467225"/>
              <a:gd name="connsiteX207" fmla="*/ 818674 w 1809750"/>
              <a:gd name="connsiteY207" fmla="*/ 856951 h 4467225"/>
              <a:gd name="connsiteX208" fmla="*/ 780574 w 1809750"/>
              <a:gd name="connsiteY208" fmla="*/ 843616 h 4467225"/>
              <a:gd name="connsiteX209" fmla="*/ 797719 w 1809750"/>
              <a:gd name="connsiteY209" fmla="*/ 592156 h 4467225"/>
              <a:gd name="connsiteX210" fmla="*/ 634841 w 1809750"/>
              <a:gd name="connsiteY210" fmla="*/ 825519 h 4467225"/>
              <a:gd name="connsiteX211" fmla="*/ 705326 w 1809750"/>
              <a:gd name="connsiteY211" fmla="*/ 762654 h 4467225"/>
              <a:gd name="connsiteX212" fmla="*/ 1273969 w 1809750"/>
              <a:gd name="connsiteY212" fmla="*/ 1329391 h 4467225"/>
              <a:gd name="connsiteX213" fmla="*/ 1280636 w 1809750"/>
              <a:gd name="connsiteY213" fmla="*/ 1357014 h 4467225"/>
              <a:gd name="connsiteX214" fmla="*/ 1294924 w 1809750"/>
              <a:gd name="connsiteY214" fmla="*/ 1423689 h 4467225"/>
              <a:gd name="connsiteX215" fmla="*/ 1315879 w 1809750"/>
              <a:gd name="connsiteY215" fmla="*/ 1556086 h 4467225"/>
              <a:gd name="connsiteX216" fmla="*/ 1337786 w 1809750"/>
              <a:gd name="connsiteY216" fmla="*/ 1669434 h 4467225"/>
              <a:gd name="connsiteX217" fmla="*/ 1370171 w 1809750"/>
              <a:gd name="connsiteY217" fmla="*/ 1777066 h 4467225"/>
              <a:gd name="connsiteX218" fmla="*/ 1441609 w 1809750"/>
              <a:gd name="connsiteY218" fmla="*/ 1820881 h 4467225"/>
              <a:gd name="connsiteX219" fmla="*/ 1473041 w 1809750"/>
              <a:gd name="connsiteY219" fmla="*/ 1796116 h 4467225"/>
              <a:gd name="connsiteX220" fmla="*/ 1516856 w 1809750"/>
              <a:gd name="connsiteY220" fmla="*/ 1700866 h 4467225"/>
              <a:gd name="connsiteX221" fmla="*/ 1537811 w 1809750"/>
              <a:gd name="connsiteY221" fmla="*/ 1671339 h 4467225"/>
              <a:gd name="connsiteX222" fmla="*/ 1547336 w 1809750"/>
              <a:gd name="connsiteY222" fmla="*/ 1614189 h 4467225"/>
              <a:gd name="connsiteX223" fmla="*/ 1568291 w 1809750"/>
              <a:gd name="connsiteY223" fmla="*/ 1573231 h 4467225"/>
              <a:gd name="connsiteX224" fmla="*/ 1575911 w 1809750"/>
              <a:gd name="connsiteY224" fmla="*/ 1558944 h 4467225"/>
              <a:gd name="connsiteX225" fmla="*/ 1582579 w 1809750"/>
              <a:gd name="connsiteY225" fmla="*/ 1450359 h 4467225"/>
              <a:gd name="connsiteX226" fmla="*/ 1577816 w 1809750"/>
              <a:gd name="connsiteY226" fmla="*/ 1436071 h 4467225"/>
              <a:gd name="connsiteX227" fmla="*/ 1470184 w 1809750"/>
              <a:gd name="connsiteY227" fmla="*/ 1317009 h 4467225"/>
              <a:gd name="connsiteX228" fmla="*/ 1383506 w 1809750"/>
              <a:gd name="connsiteY228" fmla="*/ 1220806 h 4467225"/>
              <a:gd name="connsiteX229" fmla="*/ 1353026 w 1809750"/>
              <a:gd name="connsiteY229" fmla="*/ 1221759 h 4467225"/>
              <a:gd name="connsiteX230" fmla="*/ 1280636 w 1809750"/>
              <a:gd name="connsiteY230" fmla="*/ 1315104 h 4467225"/>
              <a:gd name="connsiteX231" fmla="*/ 1273969 w 1809750"/>
              <a:gd name="connsiteY231" fmla="*/ 1329391 h 4467225"/>
              <a:gd name="connsiteX232" fmla="*/ 599599 w 1809750"/>
              <a:gd name="connsiteY232" fmla="*/ 1884699 h 4467225"/>
              <a:gd name="connsiteX233" fmla="*/ 604361 w 1809750"/>
              <a:gd name="connsiteY233" fmla="*/ 1880889 h 4467225"/>
              <a:gd name="connsiteX234" fmla="*/ 596741 w 1809750"/>
              <a:gd name="connsiteY234" fmla="*/ 1858029 h 4467225"/>
              <a:gd name="connsiteX235" fmla="*/ 581501 w 1809750"/>
              <a:gd name="connsiteY235" fmla="*/ 1721821 h 4467225"/>
              <a:gd name="connsiteX236" fmla="*/ 583406 w 1809750"/>
              <a:gd name="connsiteY236" fmla="*/ 1673244 h 4467225"/>
              <a:gd name="connsiteX237" fmla="*/ 558641 w 1809750"/>
              <a:gd name="connsiteY237" fmla="*/ 1591329 h 4467225"/>
              <a:gd name="connsiteX238" fmla="*/ 555784 w 1809750"/>
              <a:gd name="connsiteY238" fmla="*/ 1568469 h 4467225"/>
              <a:gd name="connsiteX239" fmla="*/ 531019 w 1809750"/>
              <a:gd name="connsiteY239" fmla="*/ 1421784 h 4467225"/>
              <a:gd name="connsiteX240" fmla="*/ 503396 w 1809750"/>
              <a:gd name="connsiteY240" fmla="*/ 1333201 h 4467225"/>
              <a:gd name="connsiteX241" fmla="*/ 484346 w 1809750"/>
              <a:gd name="connsiteY241" fmla="*/ 1236046 h 4467225"/>
              <a:gd name="connsiteX242" fmla="*/ 472916 w 1809750"/>
              <a:gd name="connsiteY242" fmla="*/ 1215091 h 4467225"/>
              <a:gd name="connsiteX243" fmla="*/ 451009 w 1809750"/>
              <a:gd name="connsiteY243" fmla="*/ 1228426 h 4467225"/>
              <a:gd name="connsiteX244" fmla="*/ 431959 w 1809750"/>
              <a:gd name="connsiteY244" fmla="*/ 1271289 h 4467225"/>
              <a:gd name="connsiteX245" fmla="*/ 375761 w 1809750"/>
              <a:gd name="connsiteY245" fmla="*/ 1361776 h 4467225"/>
              <a:gd name="connsiteX246" fmla="*/ 330994 w 1809750"/>
              <a:gd name="connsiteY246" fmla="*/ 1464646 h 4467225"/>
              <a:gd name="connsiteX247" fmla="*/ 333851 w 1809750"/>
              <a:gd name="connsiteY247" fmla="*/ 1471314 h 4467225"/>
              <a:gd name="connsiteX248" fmla="*/ 353854 w 1809750"/>
              <a:gd name="connsiteY248" fmla="*/ 1544656 h 4467225"/>
              <a:gd name="connsiteX249" fmla="*/ 361474 w 1809750"/>
              <a:gd name="connsiteY249" fmla="*/ 1568469 h 4467225"/>
              <a:gd name="connsiteX250" fmla="*/ 390049 w 1809750"/>
              <a:gd name="connsiteY250" fmla="*/ 1656099 h 4467225"/>
              <a:gd name="connsiteX251" fmla="*/ 395764 w 1809750"/>
              <a:gd name="connsiteY251" fmla="*/ 1677054 h 4467225"/>
              <a:gd name="connsiteX252" fmla="*/ 474821 w 1809750"/>
              <a:gd name="connsiteY252" fmla="*/ 1826596 h 4467225"/>
              <a:gd name="connsiteX253" fmla="*/ 507206 w 1809750"/>
              <a:gd name="connsiteY253" fmla="*/ 1858029 h 4467225"/>
              <a:gd name="connsiteX254" fmla="*/ 558641 w 1809750"/>
              <a:gd name="connsiteY254" fmla="*/ 1866601 h 4467225"/>
              <a:gd name="connsiteX255" fmla="*/ 573881 w 1809750"/>
              <a:gd name="connsiteY255" fmla="*/ 1872316 h 4467225"/>
              <a:gd name="connsiteX256" fmla="*/ 599599 w 1809750"/>
              <a:gd name="connsiteY256" fmla="*/ 1884699 h 4467225"/>
              <a:gd name="connsiteX257" fmla="*/ 930116 w 1809750"/>
              <a:gd name="connsiteY257" fmla="*/ 1638954 h 4467225"/>
              <a:gd name="connsiteX258" fmla="*/ 905351 w 1809750"/>
              <a:gd name="connsiteY258" fmla="*/ 1617046 h 4467225"/>
              <a:gd name="connsiteX259" fmla="*/ 880586 w 1809750"/>
              <a:gd name="connsiteY259" fmla="*/ 1644669 h 4467225"/>
              <a:gd name="connsiteX260" fmla="*/ 903446 w 1809750"/>
              <a:gd name="connsiteY260" fmla="*/ 1670386 h 4467225"/>
              <a:gd name="connsiteX261" fmla="*/ 930116 w 1809750"/>
              <a:gd name="connsiteY261" fmla="*/ 1638954 h 4467225"/>
              <a:gd name="connsiteX262" fmla="*/ 912019 w 1809750"/>
              <a:gd name="connsiteY262" fmla="*/ 1539894 h 4467225"/>
              <a:gd name="connsiteX263" fmla="*/ 889159 w 1809750"/>
              <a:gd name="connsiteY263" fmla="*/ 1510366 h 4467225"/>
              <a:gd name="connsiteX264" fmla="*/ 871061 w 1809750"/>
              <a:gd name="connsiteY264" fmla="*/ 1535131 h 4467225"/>
              <a:gd name="connsiteX265" fmla="*/ 892969 w 1809750"/>
              <a:gd name="connsiteY265" fmla="*/ 1563706 h 4467225"/>
              <a:gd name="connsiteX266" fmla="*/ 912019 w 1809750"/>
              <a:gd name="connsiteY266" fmla="*/ 1539894 h 4467225"/>
              <a:gd name="connsiteX267" fmla="*/ 918686 w 1809750"/>
              <a:gd name="connsiteY267" fmla="*/ 1769446 h 4467225"/>
              <a:gd name="connsiteX268" fmla="*/ 946309 w 1809750"/>
              <a:gd name="connsiteY268" fmla="*/ 1741824 h 4467225"/>
              <a:gd name="connsiteX269" fmla="*/ 926306 w 1809750"/>
              <a:gd name="connsiteY269" fmla="*/ 1718964 h 4467225"/>
              <a:gd name="connsiteX270" fmla="*/ 897731 w 1809750"/>
              <a:gd name="connsiteY270" fmla="*/ 1738014 h 4467225"/>
              <a:gd name="connsiteX271" fmla="*/ 918686 w 1809750"/>
              <a:gd name="connsiteY271" fmla="*/ 1769446 h 44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11">
            <a:extLst>
              <a:ext uri="{FF2B5EF4-FFF2-40B4-BE49-F238E27FC236}">
                <a16:creationId xmlns:a16="http://schemas.microsoft.com/office/drawing/2014/main" id="{5CCC93AC-1929-4B78-957C-9C13ED6B841F}"/>
              </a:ext>
            </a:extLst>
          </p:cNvPr>
          <p:cNvSpPr/>
          <p:nvPr/>
        </p:nvSpPr>
        <p:spPr>
          <a:xfrm>
            <a:off x="3490063" y="2259148"/>
            <a:ext cx="1490563" cy="3844511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FDFFE9-4D9B-48B5-82D7-A65FBF75728C}"/>
              </a:ext>
            </a:extLst>
          </p:cNvPr>
          <p:cNvGrpSpPr/>
          <p:nvPr/>
        </p:nvGrpSpPr>
        <p:grpSpPr>
          <a:xfrm>
            <a:off x="7026389" y="2019012"/>
            <a:ext cx="1229858" cy="4277398"/>
            <a:chOff x="4350768" y="1800313"/>
            <a:chExt cx="1229858" cy="4277398"/>
          </a:xfrm>
        </p:grpSpPr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21D8A0C0-8B70-4996-A150-DEBEB9D4C4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50768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C46B6663-3188-47AC-A547-1CD4D851256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65697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sp>
        <p:nvSpPr>
          <p:cNvPr id="28" name="Freeform 10">
            <a:extLst>
              <a:ext uri="{FF2B5EF4-FFF2-40B4-BE49-F238E27FC236}">
                <a16:creationId xmlns:a16="http://schemas.microsoft.com/office/drawing/2014/main" id="{B4FFEC1E-A600-4FED-A5E2-98207187F914}"/>
              </a:ext>
            </a:extLst>
          </p:cNvPr>
          <p:cNvSpPr/>
          <p:nvPr/>
        </p:nvSpPr>
        <p:spPr>
          <a:xfrm>
            <a:off x="8895487" y="4532190"/>
            <a:ext cx="2840846" cy="1975804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42856"/>
              <a:gd name="connsiteX1" fmla="*/ 0 w 5661442"/>
              <a:gd name="connsiteY1" fmla="*/ 5325465 h 5342856"/>
              <a:gd name="connsiteX2" fmla="*/ 2239524 w 5661442"/>
              <a:gd name="connsiteY2" fmla="*/ 5309946 h 5342856"/>
              <a:gd name="connsiteX3" fmla="*/ 1938528 w 5661442"/>
              <a:gd name="connsiteY3" fmla="*/ 4337913 h 5342856"/>
              <a:gd name="connsiteX4" fmla="*/ 833932 w 5661442"/>
              <a:gd name="connsiteY4" fmla="*/ 4411066 h 5342856"/>
              <a:gd name="connsiteX5" fmla="*/ 694944 w 5661442"/>
              <a:gd name="connsiteY5" fmla="*/ 3745382 h 5342856"/>
              <a:gd name="connsiteX6" fmla="*/ 519379 w 5661442"/>
              <a:gd name="connsiteY6" fmla="*/ 3599078 h 5342856"/>
              <a:gd name="connsiteX7" fmla="*/ 557005 w 5661442"/>
              <a:gd name="connsiteY7" fmla="*/ 3470193 h 5342856"/>
              <a:gd name="connsiteX8" fmla="*/ 456331 w 5661442"/>
              <a:gd name="connsiteY8" fmla="*/ 3362205 h 5342856"/>
              <a:gd name="connsiteX9" fmla="*/ 559793 w 5661442"/>
              <a:gd name="connsiteY9" fmla="*/ 3057428 h 5342856"/>
              <a:gd name="connsiteX10" fmla="*/ 118419 w 5661442"/>
              <a:gd name="connsiteY10" fmla="*/ 2818778 h 5342856"/>
              <a:gd name="connsiteX11" fmla="*/ 665683 w 5661442"/>
              <a:gd name="connsiteY11" fmla="*/ 1975104 h 5342856"/>
              <a:gd name="connsiteX12" fmla="*/ 2633472 w 5661442"/>
              <a:gd name="connsiteY12" fmla="*/ 0 h 5342856"/>
              <a:gd name="connsiteX13" fmla="*/ 4712039 w 5661442"/>
              <a:gd name="connsiteY13" fmla="*/ 2543951 h 5342856"/>
              <a:gd name="connsiteX14" fmla="*/ 4030675 w 5661442"/>
              <a:gd name="connsiteY14" fmla="*/ 3928262 h 5342856"/>
              <a:gd name="connsiteX15" fmla="*/ 4453179 w 5661442"/>
              <a:gd name="connsiteY15" fmla="*/ 5313893 h 5342856"/>
              <a:gd name="connsiteX16" fmla="*/ 5661442 w 5661442"/>
              <a:gd name="connsiteY16" fmla="*/ 5342856 h 5342856"/>
              <a:gd name="connsiteX0" fmla="*/ 0 w 5691660"/>
              <a:gd name="connsiteY0" fmla="*/ 5325465 h 5325465"/>
              <a:gd name="connsiteX1" fmla="*/ 0 w 5691660"/>
              <a:gd name="connsiteY1" fmla="*/ 5325465 h 5325465"/>
              <a:gd name="connsiteX2" fmla="*/ 2239524 w 5691660"/>
              <a:gd name="connsiteY2" fmla="*/ 5309946 h 5325465"/>
              <a:gd name="connsiteX3" fmla="*/ 1938528 w 5691660"/>
              <a:gd name="connsiteY3" fmla="*/ 4337913 h 5325465"/>
              <a:gd name="connsiteX4" fmla="*/ 833932 w 5691660"/>
              <a:gd name="connsiteY4" fmla="*/ 4411066 h 5325465"/>
              <a:gd name="connsiteX5" fmla="*/ 694944 w 5691660"/>
              <a:gd name="connsiteY5" fmla="*/ 3745382 h 5325465"/>
              <a:gd name="connsiteX6" fmla="*/ 519379 w 5691660"/>
              <a:gd name="connsiteY6" fmla="*/ 3599078 h 5325465"/>
              <a:gd name="connsiteX7" fmla="*/ 557005 w 5691660"/>
              <a:gd name="connsiteY7" fmla="*/ 3470193 h 5325465"/>
              <a:gd name="connsiteX8" fmla="*/ 456331 w 5691660"/>
              <a:gd name="connsiteY8" fmla="*/ 3362205 h 5325465"/>
              <a:gd name="connsiteX9" fmla="*/ 559793 w 5691660"/>
              <a:gd name="connsiteY9" fmla="*/ 3057428 h 5325465"/>
              <a:gd name="connsiteX10" fmla="*/ 118419 w 5691660"/>
              <a:gd name="connsiteY10" fmla="*/ 2818778 h 5325465"/>
              <a:gd name="connsiteX11" fmla="*/ 665683 w 5691660"/>
              <a:gd name="connsiteY11" fmla="*/ 1975104 h 5325465"/>
              <a:gd name="connsiteX12" fmla="*/ 2633472 w 5691660"/>
              <a:gd name="connsiteY12" fmla="*/ 0 h 5325465"/>
              <a:gd name="connsiteX13" fmla="*/ 4712039 w 5691660"/>
              <a:gd name="connsiteY13" fmla="*/ 2543951 h 5325465"/>
              <a:gd name="connsiteX14" fmla="*/ 4030675 w 5691660"/>
              <a:gd name="connsiteY14" fmla="*/ 3928262 h 5325465"/>
              <a:gd name="connsiteX15" fmla="*/ 4453179 w 5691660"/>
              <a:gd name="connsiteY15" fmla="*/ 5313893 h 5325465"/>
              <a:gd name="connsiteX16" fmla="*/ 5691660 w 5691660"/>
              <a:gd name="connsiteY16" fmla="*/ 5292490 h 5325465"/>
              <a:gd name="connsiteX0" fmla="*/ 0 w 5691660"/>
              <a:gd name="connsiteY0" fmla="*/ 5325465 h 5332783"/>
              <a:gd name="connsiteX1" fmla="*/ 0 w 5691660"/>
              <a:gd name="connsiteY1" fmla="*/ 5325465 h 5332783"/>
              <a:gd name="connsiteX2" fmla="*/ 2239524 w 5691660"/>
              <a:gd name="connsiteY2" fmla="*/ 5309946 h 5332783"/>
              <a:gd name="connsiteX3" fmla="*/ 1938528 w 5691660"/>
              <a:gd name="connsiteY3" fmla="*/ 4337913 h 5332783"/>
              <a:gd name="connsiteX4" fmla="*/ 833932 w 5691660"/>
              <a:gd name="connsiteY4" fmla="*/ 4411066 h 5332783"/>
              <a:gd name="connsiteX5" fmla="*/ 694944 w 5691660"/>
              <a:gd name="connsiteY5" fmla="*/ 3745382 h 5332783"/>
              <a:gd name="connsiteX6" fmla="*/ 519379 w 5691660"/>
              <a:gd name="connsiteY6" fmla="*/ 3599078 h 5332783"/>
              <a:gd name="connsiteX7" fmla="*/ 557005 w 5691660"/>
              <a:gd name="connsiteY7" fmla="*/ 3470193 h 5332783"/>
              <a:gd name="connsiteX8" fmla="*/ 456331 w 5691660"/>
              <a:gd name="connsiteY8" fmla="*/ 3362205 h 5332783"/>
              <a:gd name="connsiteX9" fmla="*/ 559793 w 5691660"/>
              <a:gd name="connsiteY9" fmla="*/ 3057428 h 5332783"/>
              <a:gd name="connsiteX10" fmla="*/ 118419 w 5691660"/>
              <a:gd name="connsiteY10" fmla="*/ 2818778 h 5332783"/>
              <a:gd name="connsiteX11" fmla="*/ 665683 w 5691660"/>
              <a:gd name="connsiteY11" fmla="*/ 1975104 h 5332783"/>
              <a:gd name="connsiteX12" fmla="*/ 2633472 w 5691660"/>
              <a:gd name="connsiteY12" fmla="*/ 0 h 5332783"/>
              <a:gd name="connsiteX13" fmla="*/ 4712039 w 5691660"/>
              <a:gd name="connsiteY13" fmla="*/ 2543951 h 5332783"/>
              <a:gd name="connsiteX14" fmla="*/ 4030675 w 5691660"/>
              <a:gd name="connsiteY14" fmla="*/ 3928262 h 5332783"/>
              <a:gd name="connsiteX15" fmla="*/ 4453179 w 5691660"/>
              <a:gd name="connsiteY15" fmla="*/ 5313893 h 5332783"/>
              <a:gd name="connsiteX16" fmla="*/ 5691660 w 5691660"/>
              <a:gd name="connsiteY16" fmla="*/ 5332783 h 5332783"/>
              <a:gd name="connsiteX0" fmla="*/ 0 w 5631220"/>
              <a:gd name="connsiteY0" fmla="*/ 5325465 h 5325465"/>
              <a:gd name="connsiteX1" fmla="*/ 0 w 5631220"/>
              <a:gd name="connsiteY1" fmla="*/ 5325465 h 5325465"/>
              <a:gd name="connsiteX2" fmla="*/ 2239524 w 5631220"/>
              <a:gd name="connsiteY2" fmla="*/ 5309946 h 5325465"/>
              <a:gd name="connsiteX3" fmla="*/ 1938528 w 5631220"/>
              <a:gd name="connsiteY3" fmla="*/ 4337913 h 5325465"/>
              <a:gd name="connsiteX4" fmla="*/ 833932 w 5631220"/>
              <a:gd name="connsiteY4" fmla="*/ 4411066 h 5325465"/>
              <a:gd name="connsiteX5" fmla="*/ 694944 w 5631220"/>
              <a:gd name="connsiteY5" fmla="*/ 3745382 h 5325465"/>
              <a:gd name="connsiteX6" fmla="*/ 519379 w 5631220"/>
              <a:gd name="connsiteY6" fmla="*/ 3599078 h 5325465"/>
              <a:gd name="connsiteX7" fmla="*/ 557005 w 5631220"/>
              <a:gd name="connsiteY7" fmla="*/ 3470193 h 5325465"/>
              <a:gd name="connsiteX8" fmla="*/ 456331 w 5631220"/>
              <a:gd name="connsiteY8" fmla="*/ 3362205 h 5325465"/>
              <a:gd name="connsiteX9" fmla="*/ 559793 w 5631220"/>
              <a:gd name="connsiteY9" fmla="*/ 3057428 h 5325465"/>
              <a:gd name="connsiteX10" fmla="*/ 118419 w 5631220"/>
              <a:gd name="connsiteY10" fmla="*/ 2818778 h 5325465"/>
              <a:gd name="connsiteX11" fmla="*/ 665683 w 5631220"/>
              <a:gd name="connsiteY11" fmla="*/ 1975104 h 5325465"/>
              <a:gd name="connsiteX12" fmla="*/ 2633472 w 5631220"/>
              <a:gd name="connsiteY12" fmla="*/ 0 h 5325465"/>
              <a:gd name="connsiteX13" fmla="*/ 4712039 w 5631220"/>
              <a:gd name="connsiteY13" fmla="*/ 2543951 h 5325465"/>
              <a:gd name="connsiteX14" fmla="*/ 4030675 w 5631220"/>
              <a:gd name="connsiteY14" fmla="*/ 3928262 h 5325465"/>
              <a:gd name="connsiteX15" fmla="*/ 4453179 w 5631220"/>
              <a:gd name="connsiteY15" fmla="*/ 5313893 h 5325465"/>
              <a:gd name="connsiteX16" fmla="*/ 5631220 w 5631220"/>
              <a:gd name="connsiteY16" fmla="*/ 5302565 h 5325465"/>
              <a:gd name="connsiteX0" fmla="*/ 0 w 5641293"/>
              <a:gd name="connsiteY0" fmla="*/ 5325465 h 5332785"/>
              <a:gd name="connsiteX1" fmla="*/ 0 w 5641293"/>
              <a:gd name="connsiteY1" fmla="*/ 5325465 h 5332785"/>
              <a:gd name="connsiteX2" fmla="*/ 2239524 w 5641293"/>
              <a:gd name="connsiteY2" fmla="*/ 5309946 h 5332785"/>
              <a:gd name="connsiteX3" fmla="*/ 1938528 w 5641293"/>
              <a:gd name="connsiteY3" fmla="*/ 4337913 h 5332785"/>
              <a:gd name="connsiteX4" fmla="*/ 833932 w 5641293"/>
              <a:gd name="connsiteY4" fmla="*/ 4411066 h 5332785"/>
              <a:gd name="connsiteX5" fmla="*/ 694944 w 5641293"/>
              <a:gd name="connsiteY5" fmla="*/ 3745382 h 5332785"/>
              <a:gd name="connsiteX6" fmla="*/ 519379 w 5641293"/>
              <a:gd name="connsiteY6" fmla="*/ 3599078 h 5332785"/>
              <a:gd name="connsiteX7" fmla="*/ 557005 w 5641293"/>
              <a:gd name="connsiteY7" fmla="*/ 3470193 h 5332785"/>
              <a:gd name="connsiteX8" fmla="*/ 456331 w 5641293"/>
              <a:gd name="connsiteY8" fmla="*/ 3362205 h 5332785"/>
              <a:gd name="connsiteX9" fmla="*/ 559793 w 5641293"/>
              <a:gd name="connsiteY9" fmla="*/ 3057428 h 5332785"/>
              <a:gd name="connsiteX10" fmla="*/ 118419 w 5641293"/>
              <a:gd name="connsiteY10" fmla="*/ 2818778 h 5332785"/>
              <a:gd name="connsiteX11" fmla="*/ 665683 w 5641293"/>
              <a:gd name="connsiteY11" fmla="*/ 1975104 h 5332785"/>
              <a:gd name="connsiteX12" fmla="*/ 2633472 w 5641293"/>
              <a:gd name="connsiteY12" fmla="*/ 0 h 5332785"/>
              <a:gd name="connsiteX13" fmla="*/ 4712039 w 5641293"/>
              <a:gd name="connsiteY13" fmla="*/ 2543951 h 5332785"/>
              <a:gd name="connsiteX14" fmla="*/ 4030675 w 5641293"/>
              <a:gd name="connsiteY14" fmla="*/ 3928262 h 5332785"/>
              <a:gd name="connsiteX15" fmla="*/ 4453179 w 5641293"/>
              <a:gd name="connsiteY15" fmla="*/ 5313893 h 5332785"/>
              <a:gd name="connsiteX16" fmla="*/ 5641293 w 5641293"/>
              <a:gd name="connsiteY16" fmla="*/ 5332785 h 5332785"/>
              <a:gd name="connsiteX0" fmla="*/ 0 w 5641293"/>
              <a:gd name="connsiteY0" fmla="*/ 5325465 h 5325465"/>
              <a:gd name="connsiteX1" fmla="*/ 0 w 5641293"/>
              <a:gd name="connsiteY1" fmla="*/ 5325465 h 5325465"/>
              <a:gd name="connsiteX2" fmla="*/ 2239524 w 5641293"/>
              <a:gd name="connsiteY2" fmla="*/ 5309946 h 5325465"/>
              <a:gd name="connsiteX3" fmla="*/ 1938528 w 5641293"/>
              <a:gd name="connsiteY3" fmla="*/ 4337913 h 5325465"/>
              <a:gd name="connsiteX4" fmla="*/ 833932 w 5641293"/>
              <a:gd name="connsiteY4" fmla="*/ 4411066 h 5325465"/>
              <a:gd name="connsiteX5" fmla="*/ 694944 w 5641293"/>
              <a:gd name="connsiteY5" fmla="*/ 3745382 h 5325465"/>
              <a:gd name="connsiteX6" fmla="*/ 519379 w 5641293"/>
              <a:gd name="connsiteY6" fmla="*/ 3599078 h 5325465"/>
              <a:gd name="connsiteX7" fmla="*/ 557005 w 5641293"/>
              <a:gd name="connsiteY7" fmla="*/ 3470193 h 5325465"/>
              <a:gd name="connsiteX8" fmla="*/ 456331 w 5641293"/>
              <a:gd name="connsiteY8" fmla="*/ 3362205 h 5325465"/>
              <a:gd name="connsiteX9" fmla="*/ 559793 w 5641293"/>
              <a:gd name="connsiteY9" fmla="*/ 3057428 h 5325465"/>
              <a:gd name="connsiteX10" fmla="*/ 118419 w 5641293"/>
              <a:gd name="connsiteY10" fmla="*/ 2818778 h 5325465"/>
              <a:gd name="connsiteX11" fmla="*/ 665683 w 5641293"/>
              <a:gd name="connsiteY11" fmla="*/ 1975104 h 5325465"/>
              <a:gd name="connsiteX12" fmla="*/ 2633472 w 5641293"/>
              <a:gd name="connsiteY12" fmla="*/ 0 h 5325465"/>
              <a:gd name="connsiteX13" fmla="*/ 4712039 w 5641293"/>
              <a:gd name="connsiteY13" fmla="*/ 2543951 h 5325465"/>
              <a:gd name="connsiteX14" fmla="*/ 4030675 w 5641293"/>
              <a:gd name="connsiteY14" fmla="*/ 3928262 h 5325465"/>
              <a:gd name="connsiteX15" fmla="*/ 4453179 w 5641293"/>
              <a:gd name="connsiteY15" fmla="*/ 5313893 h 5325465"/>
              <a:gd name="connsiteX16" fmla="*/ 5641293 w 5641293"/>
              <a:gd name="connsiteY16" fmla="*/ 5302567 h 5325465"/>
              <a:gd name="connsiteX0" fmla="*/ 0 w 5651366"/>
              <a:gd name="connsiteY0" fmla="*/ 5325465 h 5332785"/>
              <a:gd name="connsiteX1" fmla="*/ 0 w 5651366"/>
              <a:gd name="connsiteY1" fmla="*/ 5325465 h 5332785"/>
              <a:gd name="connsiteX2" fmla="*/ 2239524 w 5651366"/>
              <a:gd name="connsiteY2" fmla="*/ 5309946 h 5332785"/>
              <a:gd name="connsiteX3" fmla="*/ 1938528 w 5651366"/>
              <a:gd name="connsiteY3" fmla="*/ 4337913 h 5332785"/>
              <a:gd name="connsiteX4" fmla="*/ 833932 w 5651366"/>
              <a:gd name="connsiteY4" fmla="*/ 4411066 h 5332785"/>
              <a:gd name="connsiteX5" fmla="*/ 694944 w 5651366"/>
              <a:gd name="connsiteY5" fmla="*/ 3745382 h 5332785"/>
              <a:gd name="connsiteX6" fmla="*/ 519379 w 5651366"/>
              <a:gd name="connsiteY6" fmla="*/ 3599078 h 5332785"/>
              <a:gd name="connsiteX7" fmla="*/ 557005 w 5651366"/>
              <a:gd name="connsiteY7" fmla="*/ 3470193 h 5332785"/>
              <a:gd name="connsiteX8" fmla="*/ 456331 w 5651366"/>
              <a:gd name="connsiteY8" fmla="*/ 3362205 h 5332785"/>
              <a:gd name="connsiteX9" fmla="*/ 559793 w 5651366"/>
              <a:gd name="connsiteY9" fmla="*/ 3057428 h 5332785"/>
              <a:gd name="connsiteX10" fmla="*/ 118419 w 5651366"/>
              <a:gd name="connsiteY10" fmla="*/ 2818778 h 5332785"/>
              <a:gd name="connsiteX11" fmla="*/ 665683 w 5651366"/>
              <a:gd name="connsiteY11" fmla="*/ 1975104 h 5332785"/>
              <a:gd name="connsiteX12" fmla="*/ 2633472 w 5651366"/>
              <a:gd name="connsiteY12" fmla="*/ 0 h 5332785"/>
              <a:gd name="connsiteX13" fmla="*/ 4712039 w 5651366"/>
              <a:gd name="connsiteY13" fmla="*/ 2543951 h 5332785"/>
              <a:gd name="connsiteX14" fmla="*/ 4030675 w 5651366"/>
              <a:gd name="connsiteY14" fmla="*/ 3928262 h 5332785"/>
              <a:gd name="connsiteX15" fmla="*/ 4453179 w 5651366"/>
              <a:gd name="connsiteY15" fmla="*/ 5313893 h 5332785"/>
              <a:gd name="connsiteX16" fmla="*/ 5651366 w 5651366"/>
              <a:gd name="connsiteY16" fmla="*/ 5332785 h 5332785"/>
              <a:gd name="connsiteX0" fmla="*/ 1108042 w 6759408"/>
              <a:gd name="connsiteY0" fmla="*/ 5325465 h 5332785"/>
              <a:gd name="connsiteX1" fmla="*/ 0 w 6759408"/>
              <a:gd name="connsiteY1" fmla="*/ 5315392 h 5332785"/>
              <a:gd name="connsiteX2" fmla="*/ 3347566 w 6759408"/>
              <a:gd name="connsiteY2" fmla="*/ 5309946 h 5332785"/>
              <a:gd name="connsiteX3" fmla="*/ 3046570 w 6759408"/>
              <a:gd name="connsiteY3" fmla="*/ 4337913 h 5332785"/>
              <a:gd name="connsiteX4" fmla="*/ 1941974 w 6759408"/>
              <a:gd name="connsiteY4" fmla="*/ 4411066 h 5332785"/>
              <a:gd name="connsiteX5" fmla="*/ 1802986 w 6759408"/>
              <a:gd name="connsiteY5" fmla="*/ 3745382 h 5332785"/>
              <a:gd name="connsiteX6" fmla="*/ 1627421 w 6759408"/>
              <a:gd name="connsiteY6" fmla="*/ 3599078 h 5332785"/>
              <a:gd name="connsiteX7" fmla="*/ 1665047 w 6759408"/>
              <a:gd name="connsiteY7" fmla="*/ 3470193 h 5332785"/>
              <a:gd name="connsiteX8" fmla="*/ 1564373 w 6759408"/>
              <a:gd name="connsiteY8" fmla="*/ 3362205 h 5332785"/>
              <a:gd name="connsiteX9" fmla="*/ 1667835 w 6759408"/>
              <a:gd name="connsiteY9" fmla="*/ 3057428 h 5332785"/>
              <a:gd name="connsiteX10" fmla="*/ 1226461 w 6759408"/>
              <a:gd name="connsiteY10" fmla="*/ 2818778 h 5332785"/>
              <a:gd name="connsiteX11" fmla="*/ 1773725 w 6759408"/>
              <a:gd name="connsiteY11" fmla="*/ 1975104 h 5332785"/>
              <a:gd name="connsiteX12" fmla="*/ 3741514 w 6759408"/>
              <a:gd name="connsiteY12" fmla="*/ 0 h 5332785"/>
              <a:gd name="connsiteX13" fmla="*/ 5820081 w 6759408"/>
              <a:gd name="connsiteY13" fmla="*/ 2543951 h 5332785"/>
              <a:gd name="connsiteX14" fmla="*/ 5138717 w 6759408"/>
              <a:gd name="connsiteY14" fmla="*/ 3928262 h 5332785"/>
              <a:gd name="connsiteX15" fmla="*/ 5561221 w 6759408"/>
              <a:gd name="connsiteY15" fmla="*/ 5313893 h 5332785"/>
              <a:gd name="connsiteX16" fmla="*/ 6759408 w 6759408"/>
              <a:gd name="connsiteY16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3342"/>
              <a:gd name="connsiteX1" fmla="*/ 3347566 w 6759408"/>
              <a:gd name="connsiteY1" fmla="*/ 5309946 h 5333342"/>
              <a:gd name="connsiteX2" fmla="*/ 3046570 w 6759408"/>
              <a:gd name="connsiteY2" fmla="*/ 4337913 h 5333342"/>
              <a:gd name="connsiteX3" fmla="*/ 1941974 w 6759408"/>
              <a:gd name="connsiteY3" fmla="*/ 4411066 h 5333342"/>
              <a:gd name="connsiteX4" fmla="*/ 1802986 w 6759408"/>
              <a:gd name="connsiteY4" fmla="*/ 3745382 h 5333342"/>
              <a:gd name="connsiteX5" fmla="*/ 1627421 w 6759408"/>
              <a:gd name="connsiteY5" fmla="*/ 3599078 h 5333342"/>
              <a:gd name="connsiteX6" fmla="*/ 1665047 w 6759408"/>
              <a:gd name="connsiteY6" fmla="*/ 3470193 h 5333342"/>
              <a:gd name="connsiteX7" fmla="*/ 1564373 w 6759408"/>
              <a:gd name="connsiteY7" fmla="*/ 3362205 h 5333342"/>
              <a:gd name="connsiteX8" fmla="*/ 1667835 w 6759408"/>
              <a:gd name="connsiteY8" fmla="*/ 3057428 h 5333342"/>
              <a:gd name="connsiteX9" fmla="*/ 1226461 w 6759408"/>
              <a:gd name="connsiteY9" fmla="*/ 2818778 h 5333342"/>
              <a:gd name="connsiteX10" fmla="*/ 1773725 w 6759408"/>
              <a:gd name="connsiteY10" fmla="*/ 1975104 h 5333342"/>
              <a:gd name="connsiteX11" fmla="*/ 3741514 w 6759408"/>
              <a:gd name="connsiteY11" fmla="*/ 0 h 5333342"/>
              <a:gd name="connsiteX12" fmla="*/ 5820081 w 6759408"/>
              <a:gd name="connsiteY12" fmla="*/ 2543951 h 5333342"/>
              <a:gd name="connsiteX13" fmla="*/ 5138717 w 6759408"/>
              <a:gd name="connsiteY13" fmla="*/ 3928262 h 5333342"/>
              <a:gd name="connsiteX14" fmla="*/ 5561221 w 6759408"/>
              <a:gd name="connsiteY14" fmla="*/ 5313893 h 5333342"/>
              <a:gd name="connsiteX15" fmla="*/ 6759408 w 6759408"/>
              <a:gd name="connsiteY15" fmla="*/ 5332785 h 5333342"/>
              <a:gd name="connsiteX0" fmla="*/ 0 w 6453857"/>
              <a:gd name="connsiteY0" fmla="*/ 5334489 h 5334489"/>
              <a:gd name="connsiteX1" fmla="*/ 3042015 w 6453857"/>
              <a:gd name="connsiteY1" fmla="*/ 5309946 h 5334489"/>
              <a:gd name="connsiteX2" fmla="*/ 2741019 w 6453857"/>
              <a:gd name="connsiteY2" fmla="*/ 4337913 h 5334489"/>
              <a:gd name="connsiteX3" fmla="*/ 1636423 w 6453857"/>
              <a:gd name="connsiteY3" fmla="*/ 4411066 h 5334489"/>
              <a:gd name="connsiteX4" fmla="*/ 1497435 w 6453857"/>
              <a:gd name="connsiteY4" fmla="*/ 3745382 h 5334489"/>
              <a:gd name="connsiteX5" fmla="*/ 1321870 w 6453857"/>
              <a:gd name="connsiteY5" fmla="*/ 3599078 h 5334489"/>
              <a:gd name="connsiteX6" fmla="*/ 1359496 w 6453857"/>
              <a:gd name="connsiteY6" fmla="*/ 3470193 h 5334489"/>
              <a:gd name="connsiteX7" fmla="*/ 1258822 w 6453857"/>
              <a:gd name="connsiteY7" fmla="*/ 3362205 h 5334489"/>
              <a:gd name="connsiteX8" fmla="*/ 1362284 w 6453857"/>
              <a:gd name="connsiteY8" fmla="*/ 3057428 h 5334489"/>
              <a:gd name="connsiteX9" fmla="*/ 920910 w 6453857"/>
              <a:gd name="connsiteY9" fmla="*/ 2818778 h 5334489"/>
              <a:gd name="connsiteX10" fmla="*/ 1468174 w 6453857"/>
              <a:gd name="connsiteY10" fmla="*/ 1975104 h 5334489"/>
              <a:gd name="connsiteX11" fmla="*/ 3435963 w 6453857"/>
              <a:gd name="connsiteY11" fmla="*/ 0 h 5334489"/>
              <a:gd name="connsiteX12" fmla="*/ 5514530 w 6453857"/>
              <a:gd name="connsiteY12" fmla="*/ 2543951 h 5334489"/>
              <a:gd name="connsiteX13" fmla="*/ 4833166 w 6453857"/>
              <a:gd name="connsiteY13" fmla="*/ 3928262 h 5334489"/>
              <a:gd name="connsiteX14" fmla="*/ 5255670 w 6453857"/>
              <a:gd name="connsiteY14" fmla="*/ 5313893 h 5334489"/>
              <a:gd name="connsiteX15" fmla="*/ 6453857 w 6453857"/>
              <a:gd name="connsiteY15" fmla="*/ 5332785 h 5334489"/>
              <a:gd name="connsiteX0" fmla="*/ 0 w 7560387"/>
              <a:gd name="connsiteY0" fmla="*/ 5334489 h 5334489"/>
              <a:gd name="connsiteX1" fmla="*/ 3042015 w 7560387"/>
              <a:gd name="connsiteY1" fmla="*/ 5309946 h 5334489"/>
              <a:gd name="connsiteX2" fmla="*/ 2741019 w 7560387"/>
              <a:gd name="connsiteY2" fmla="*/ 4337913 h 5334489"/>
              <a:gd name="connsiteX3" fmla="*/ 1636423 w 7560387"/>
              <a:gd name="connsiteY3" fmla="*/ 4411066 h 5334489"/>
              <a:gd name="connsiteX4" fmla="*/ 1497435 w 7560387"/>
              <a:gd name="connsiteY4" fmla="*/ 3745382 h 5334489"/>
              <a:gd name="connsiteX5" fmla="*/ 1321870 w 7560387"/>
              <a:gd name="connsiteY5" fmla="*/ 3599078 h 5334489"/>
              <a:gd name="connsiteX6" fmla="*/ 1359496 w 7560387"/>
              <a:gd name="connsiteY6" fmla="*/ 3470193 h 5334489"/>
              <a:gd name="connsiteX7" fmla="*/ 1258822 w 7560387"/>
              <a:gd name="connsiteY7" fmla="*/ 3362205 h 5334489"/>
              <a:gd name="connsiteX8" fmla="*/ 1362284 w 7560387"/>
              <a:gd name="connsiteY8" fmla="*/ 3057428 h 5334489"/>
              <a:gd name="connsiteX9" fmla="*/ 920910 w 7560387"/>
              <a:gd name="connsiteY9" fmla="*/ 2818778 h 5334489"/>
              <a:gd name="connsiteX10" fmla="*/ 1468174 w 7560387"/>
              <a:gd name="connsiteY10" fmla="*/ 1975104 h 5334489"/>
              <a:gd name="connsiteX11" fmla="*/ 3435963 w 7560387"/>
              <a:gd name="connsiteY11" fmla="*/ 0 h 5334489"/>
              <a:gd name="connsiteX12" fmla="*/ 5514530 w 7560387"/>
              <a:gd name="connsiteY12" fmla="*/ 2543951 h 5334489"/>
              <a:gd name="connsiteX13" fmla="*/ 4833166 w 7560387"/>
              <a:gd name="connsiteY13" fmla="*/ 3928262 h 5334489"/>
              <a:gd name="connsiteX14" fmla="*/ 5255670 w 7560387"/>
              <a:gd name="connsiteY14" fmla="*/ 5313893 h 5334489"/>
              <a:gd name="connsiteX15" fmla="*/ 7560387 w 7560387"/>
              <a:gd name="connsiteY15" fmla="*/ 5313143 h 5334489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58598"/>
              <a:gd name="connsiteY0" fmla="*/ 5301753 h 5317437"/>
              <a:gd name="connsiteX1" fmla="*/ 3140226 w 7658598"/>
              <a:gd name="connsiteY1" fmla="*/ 5309946 h 5317437"/>
              <a:gd name="connsiteX2" fmla="*/ 2839230 w 7658598"/>
              <a:gd name="connsiteY2" fmla="*/ 4337913 h 5317437"/>
              <a:gd name="connsiteX3" fmla="*/ 1734634 w 7658598"/>
              <a:gd name="connsiteY3" fmla="*/ 4411066 h 5317437"/>
              <a:gd name="connsiteX4" fmla="*/ 1595646 w 7658598"/>
              <a:gd name="connsiteY4" fmla="*/ 3745382 h 5317437"/>
              <a:gd name="connsiteX5" fmla="*/ 1420081 w 7658598"/>
              <a:gd name="connsiteY5" fmla="*/ 3599078 h 5317437"/>
              <a:gd name="connsiteX6" fmla="*/ 1457707 w 7658598"/>
              <a:gd name="connsiteY6" fmla="*/ 3470193 h 5317437"/>
              <a:gd name="connsiteX7" fmla="*/ 1357033 w 7658598"/>
              <a:gd name="connsiteY7" fmla="*/ 3362205 h 5317437"/>
              <a:gd name="connsiteX8" fmla="*/ 1460495 w 7658598"/>
              <a:gd name="connsiteY8" fmla="*/ 3057428 h 5317437"/>
              <a:gd name="connsiteX9" fmla="*/ 1019121 w 7658598"/>
              <a:gd name="connsiteY9" fmla="*/ 2818778 h 5317437"/>
              <a:gd name="connsiteX10" fmla="*/ 1566385 w 7658598"/>
              <a:gd name="connsiteY10" fmla="*/ 1975104 h 5317437"/>
              <a:gd name="connsiteX11" fmla="*/ 3534174 w 7658598"/>
              <a:gd name="connsiteY11" fmla="*/ 0 h 5317437"/>
              <a:gd name="connsiteX12" fmla="*/ 5612741 w 7658598"/>
              <a:gd name="connsiteY12" fmla="*/ 2543951 h 5317437"/>
              <a:gd name="connsiteX13" fmla="*/ 4931377 w 7658598"/>
              <a:gd name="connsiteY13" fmla="*/ 3928262 h 5317437"/>
              <a:gd name="connsiteX14" fmla="*/ 5353881 w 7658598"/>
              <a:gd name="connsiteY14" fmla="*/ 5313893 h 5317437"/>
              <a:gd name="connsiteX15" fmla="*/ 7658598 w 7658598"/>
              <a:gd name="connsiteY15" fmla="*/ 5313143 h 5317437"/>
              <a:gd name="connsiteX0" fmla="*/ 0 w 7665144"/>
              <a:gd name="connsiteY0" fmla="*/ 5314847 h 5317437"/>
              <a:gd name="connsiteX1" fmla="*/ 3146772 w 7665144"/>
              <a:gd name="connsiteY1" fmla="*/ 5309946 h 5317437"/>
              <a:gd name="connsiteX2" fmla="*/ 2845776 w 7665144"/>
              <a:gd name="connsiteY2" fmla="*/ 4337913 h 5317437"/>
              <a:gd name="connsiteX3" fmla="*/ 1741180 w 7665144"/>
              <a:gd name="connsiteY3" fmla="*/ 4411066 h 5317437"/>
              <a:gd name="connsiteX4" fmla="*/ 1602192 w 7665144"/>
              <a:gd name="connsiteY4" fmla="*/ 3745382 h 5317437"/>
              <a:gd name="connsiteX5" fmla="*/ 1426627 w 7665144"/>
              <a:gd name="connsiteY5" fmla="*/ 3599078 h 5317437"/>
              <a:gd name="connsiteX6" fmla="*/ 1464253 w 7665144"/>
              <a:gd name="connsiteY6" fmla="*/ 3470193 h 5317437"/>
              <a:gd name="connsiteX7" fmla="*/ 1363579 w 7665144"/>
              <a:gd name="connsiteY7" fmla="*/ 3362205 h 5317437"/>
              <a:gd name="connsiteX8" fmla="*/ 1467041 w 7665144"/>
              <a:gd name="connsiteY8" fmla="*/ 3057428 h 5317437"/>
              <a:gd name="connsiteX9" fmla="*/ 1025667 w 7665144"/>
              <a:gd name="connsiteY9" fmla="*/ 2818778 h 5317437"/>
              <a:gd name="connsiteX10" fmla="*/ 1572931 w 7665144"/>
              <a:gd name="connsiteY10" fmla="*/ 1975104 h 5317437"/>
              <a:gd name="connsiteX11" fmla="*/ 3540720 w 7665144"/>
              <a:gd name="connsiteY11" fmla="*/ 0 h 5317437"/>
              <a:gd name="connsiteX12" fmla="*/ 5619287 w 7665144"/>
              <a:gd name="connsiteY12" fmla="*/ 2543951 h 5317437"/>
              <a:gd name="connsiteX13" fmla="*/ 4937923 w 7665144"/>
              <a:gd name="connsiteY13" fmla="*/ 3928262 h 5317437"/>
              <a:gd name="connsiteX14" fmla="*/ 5360427 w 7665144"/>
              <a:gd name="connsiteY14" fmla="*/ 5313893 h 5317437"/>
              <a:gd name="connsiteX15" fmla="*/ 7665144 w 7665144"/>
              <a:gd name="connsiteY15" fmla="*/ 5313143 h 5317437"/>
              <a:gd name="connsiteX0" fmla="*/ 0 w 7625859"/>
              <a:gd name="connsiteY0" fmla="*/ 5308299 h 5317437"/>
              <a:gd name="connsiteX1" fmla="*/ 3107487 w 7625859"/>
              <a:gd name="connsiteY1" fmla="*/ 5309946 h 5317437"/>
              <a:gd name="connsiteX2" fmla="*/ 2806491 w 7625859"/>
              <a:gd name="connsiteY2" fmla="*/ 4337913 h 5317437"/>
              <a:gd name="connsiteX3" fmla="*/ 1701895 w 7625859"/>
              <a:gd name="connsiteY3" fmla="*/ 4411066 h 5317437"/>
              <a:gd name="connsiteX4" fmla="*/ 1562907 w 7625859"/>
              <a:gd name="connsiteY4" fmla="*/ 3745382 h 5317437"/>
              <a:gd name="connsiteX5" fmla="*/ 1387342 w 7625859"/>
              <a:gd name="connsiteY5" fmla="*/ 3599078 h 5317437"/>
              <a:gd name="connsiteX6" fmla="*/ 1424968 w 7625859"/>
              <a:gd name="connsiteY6" fmla="*/ 3470193 h 5317437"/>
              <a:gd name="connsiteX7" fmla="*/ 1324294 w 7625859"/>
              <a:gd name="connsiteY7" fmla="*/ 3362205 h 5317437"/>
              <a:gd name="connsiteX8" fmla="*/ 1427756 w 7625859"/>
              <a:gd name="connsiteY8" fmla="*/ 3057428 h 5317437"/>
              <a:gd name="connsiteX9" fmla="*/ 986382 w 7625859"/>
              <a:gd name="connsiteY9" fmla="*/ 2818778 h 5317437"/>
              <a:gd name="connsiteX10" fmla="*/ 1533646 w 7625859"/>
              <a:gd name="connsiteY10" fmla="*/ 1975104 h 5317437"/>
              <a:gd name="connsiteX11" fmla="*/ 3501435 w 7625859"/>
              <a:gd name="connsiteY11" fmla="*/ 0 h 5317437"/>
              <a:gd name="connsiteX12" fmla="*/ 5580002 w 7625859"/>
              <a:gd name="connsiteY12" fmla="*/ 2543951 h 5317437"/>
              <a:gd name="connsiteX13" fmla="*/ 4898638 w 7625859"/>
              <a:gd name="connsiteY13" fmla="*/ 3928262 h 5317437"/>
              <a:gd name="connsiteX14" fmla="*/ 5321142 w 7625859"/>
              <a:gd name="connsiteY14" fmla="*/ 5313893 h 5317437"/>
              <a:gd name="connsiteX15" fmla="*/ 7625859 w 7625859"/>
              <a:gd name="connsiteY15" fmla="*/ 5313143 h 5317437"/>
              <a:gd name="connsiteX0" fmla="*/ 0 w 7645503"/>
              <a:gd name="connsiteY0" fmla="*/ 5308299 h 5317437"/>
              <a:gd name="connsiteX1" fmla="*/ 3127131 w 7645503"/>
              <a:gd name="connsiteY1" fmla="*/ 5309946 h 5317437"/>
              <a:gd name="connsiteX2" fmla="*/ 2826135 w 7645503"/>
              <a:gd name="connsiteY2" fmla="*/ 4337913 h 5317437"/>
              <a:gd name="connsiteX3" fmla="*/ 1721539 w 7645503"/>
              <a:gd name="connsiteY3" fmla="*/ 4411066 h 5317437"/>
              <a:gd name="connsiteX4" fmla="*/ 1582551 w 7645503"/>
              <a:gd name="connsiteY4" fmla="*/ 3745382 h 5317437"/>
              <a:gd name="connsiteX5" fmla="*/ 1406986 w 7645503"/>
              <a:gd name="connsiteY5" fmla="*/ 3599078 h 5317437"/>
              <a:gd name="connsiteX6" fmla="*/ 1444612 w 7645503"/>
              <a:gd name="connsiteY6" fmla="*/ 3470193 h 5317437"/>
              <a:gd name="connsiteX7" fmla="*/ 1343938 w 7645503"/>
              <a:gd name="connsiteY7" fmla="*/ 3362205 h 5317437"/>
              <a:gd name="connsiteX8" fmla="*/ 1447400 w 7645503"/>
              <a:gd name="connsiteY8" fmla="*/ 3057428 h 5317437"/>
              <a:gd name="connsiteX9" fmla="*/ 1006026 w 7645503"/>
              <a:gd name="connsiteY9" fmla="*/ 2818778 h 5317437"/>
              <a:gd name="connsiteX10" fmla="*/ 1553290 w 7645503"/>
              <a:gd name="connsiteY10" fmla="*/ 1975104 h 5317437"/>
              <a:gd name="connsiteX11" fmla="*/ 3521079 w 7645503"/>
              <a:gd name="connsiteY11" fmla="*/ 0 h 5317437"/>
              <a:gd name="connsiteX12" fmla="*/ 5599646 w 7645503"/>
              <a:gd name="connsiteY12" fmla="*/ 2543951 h 5317437"/>
              <a:gd name="connsiteX13" fmla="*/ 4918282 w 7645503"/>
              <a:gd name="connsiteY13" fmla="*/ 3928262 h 5317437"/>
              <a:gd name="connsiteX14" fmla="*/ 5340786 w 7645503"/>
              <a:gd name="connsiteY14" fmla="*/ 5313893 h 5317437"/>
              <a:gd name="connsiteX15" fmla="*/ 7645503 w 7645503"/>
              <a:gd name="connsiteY15" fmla="*/ 5313143 h 53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45503" h="5317437">
                <a:moveTo>
                  <a:pt x="0" y="5308299"/>
                </a:moveTo>
                <a:lnTo>
                  <a:pt x="3127131" y="5309946"/>
                </a:lnTo>
                <a:cubicBezTo>
                  <a:pt x="3063141" y="5002707"/>
                  <a:pt x="3048029" y="4564685"/>
                  <a:pt x="2826135" y="4337913"/>
                </a:cubicBezTo>
                <a:cubicBezTo>
                  <a:pt x="2728599" y="4218431"/>
                  <a:pt x="2023901" y="4625644"/>
                  <a:pt x="1721539" y="4411066"/>
                </a:cubicBezTo>
                <a:cubicBezTo>
                  <a:pt x="1399670" y="4162349"/>
                  <a:pt x="1655703" y="3833165"/>
                  <a:pt x="1582551" y="3745382"/>
                </a:cubicBezTo>
                <a:cubicBezTo>
                  <a:pt x="1524029" y="3696614"/>
                  <a:pt x="1420929" y="3646108"/>
                  <a:pt x="1406986" y="3599078"/>
                </a:cubicBezTo>
                <a:cubicBezTo>
                  <a:pt x="1387841" y="3557625"/>
                  <a:pt x="1413963" y="3507120"/>
                  <a:pt x="1444612" y="3470193"/>
                </a:cubicBezTo>
                <a:lnTo>
                  <a:pt x="1343938" y="3362205"/>
                </a:lnTo>
                <a:cubicBezTo>
                  <a:pt x="1301472" y="3284755"/>
                  <a:pt x="1417439" y="3157511"/>
                  <a:pt x="1447400" y="3057428"/>
                </a:cubicBezTo>
                <a:cubicBezTo>
                  <a:pt x="1300275" y="2977878"/>
                  <a:pt x="1062616" y="2939068"/>
                  <a:pt x="1006026" y="2818778"/>
                </a:cubicBezTo>
                <a:cubicBezTo>
                  <a:pt x="957583" y="2691462"/>
                  <a:pt x="1488564" y="2374024"/>
                  <a:pt x="1553290" y="1975104"/>
                </a:cubicBezTo>
                <a:cubicBezTo>
                  <a:pt x="1503049" y="266534"/>
                  <a:pt x="2919470" y="11046"/>
                  <a:pt x="3521079" y="0"/>
                </a:cubicBezTo>
                <a:cubicBezTo>
                  <a:pt x="4503645" y="-24"/>
                  <a:pt x="6083742" y="647274"/>
                  <a:pt x="5599646" y="2543951"/>
                </a:cubicBezTo>
                <a:cubicBezTo>
                  <a:pt x="5413266" y="3037075"/>
                  <a:pt x="4848926" y="3622783"/>
                  <a:pt x="4918282" y="3928262"/>
                </a:cubicBezTo>
                <a:cubicBezTo>
                  <a:pt x="4989358" y="4327448"/>
                  <a:pt x="5233496" y="4955448"/>
                  <a:pt x="5340786" y="5313893"/>
                </a:cubicBezTo>
                <a:cubicBezTo>
                  <a:pt x="5740182" y="5320190"/>
                  <a:pt x="6450333" y="5316918"/>
                  <a:pt x="7645503" y="5313143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473CBE-4AFE-4CAD-B7B3-A01AC7745141}"/>
              </a:ext>
            </a:extLst>
          </p:cNvPr>
          <p:cNvGrpSpPr/>
          <p:nvPr/>
        </p:nvGrpSpPr>
        <p:grpSpPr>
          <a:xfrm flipH="1">
            <a:off x="452682" y="4424735"/>
            <a:ext cx="2804313" cy="2182647"/>
            <a:chOff x="3814713" y="2457849"/>
            <a:chExt cx="2620383" cy="2039491"/>
          </a:xfrm>
        </p:grpSpPr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2920AD42-3D54-4542-BE25-6CE55B41A406}"/>
                </a:ext>
              </a:extLst>
            </p:cNvPr>
            <p:cNvSpPr/>
            <p:nvPr/>
          </p:nvSpPr>
          <p:spPr>
            <a:xfrm>
              <a:off x="5268194" y="2457849"/>
              <a:ext cx="1166902" cy="1575995"/>
            </a:xfrm>
            <a:custGeom>
              <a:avLst/>
              <a:gdLst/>
              <a:ahLst/>
              <a:cxnLst/>
              <a:rect l="l" t="t" r="r" b="b"/>
              <a:pathLst>
                <a:path w="1080121" h="1458790">
                  <a:moveTo>
                    <a:pt x="648073" y="0"/>
                  </a:moveTo>
                  <a:cubicBezTo>
                    <a:pt x="886687" y="0"/>
                    <a:pt x="1080121" y="193434"/>
                    <a:pt x="1080121" y="432048"/>
                  </a:cubicBezTo>
                  <a:cubicBezTo>
                    <a:pt x="1080121" y="670662"/>
                    <a:pt x="886687" y="864096"/>
                    <a:pt x="648073" y="864096"/>
                  </a:cubicBezTo>
                  <a:lnTo>
                    <a:pt x="589468" y="858188"/>
                  </a:lnTo>
                  <a:lnTo>
                    <a:pt x="242710" y="1458790"/>
                  </a:lnTo>
                  <a:lnTo>
                    <a:pt x="0" y="1318662"/>
                  </a:lnTo>
                  <a:lnTo>
                    <a:pt x="338413" y="732515"/>
                  </a:lnTo>
                  <a:cubicBezTo>
                    <a:pt x="262504" y="655123"/>
                    <a:pt x="216025" y="549014"/>
                    <a:pt x="216025" y="432048"/>
                  </a:cubicBezTo>
                  <a:cubicBezTo>
                    <a:pt x="216025" y="193434"/>
                    <a:pt x="409459" y="0"/>
                    <a:pt x="648073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Freeform 2">
              <a:extLst>
                <a:ext uri="{FF2B5EF4-FFF2-40B4-BE49-F238E27FC236}">
                  <a16:creationId xmlns:a16="http://schemas.microsoft.com/office/drawing/2014/main" id="{8A199C79-D9BD-42F7-8C60-1D0584B96616}"/>
                </a:ext>
              </a:extLst>
            </p:cNvPr>
            <p:cNvSpPr/>
            <p:nvPr/>
          </p:nvSpPr>
          <p:spPr>
            <a:xfrm>
              <a:off x="4950202" y="3628027"/>
              <a:ext cx="843909" cy="869313"/>
            </a:xfrm>
            <a:custGeom>
              <a:avLst/>
              <a:gdLst>
                <a:gd name="connsiteX0" fmla="*/ 543464 w 1086928"/>
                <a:gd name="connsiteY0" fmla="*/ 0 h 1000664"/>
                <a:gd name="connsiteX1" fmla="*/ 0 w 1086928"/>
                <a:gd name="connsiteY1" fmla="*/ 276045 h 1000664"/>
                <a:gd name="connsiteX2" fmla="*/ 0 w 1086928"/>
                <a:gd name="connsiteY2" fmla="*/ 862641 h 1000664"/>
                <a:gd name="connsiteX3" fmla="*/ 362309 w 1086928"/>
                <a:gd name="connsiteY3" fmla="*/ 974784 h 1000664"/>
                <a:gd name="connsiteX4" fmla="*/ 923026 w 1086928"/>
                <a:gd name="connsiteY4" fmla="*/ 1000664 h 1000664"/>
                <a:gd name="connsiteX5" fmla="*/ 974785 w 1086928"/>
                <a:gd name="connsiteY5" fmla="*/ 793630 h 1000664"/>
                <a:gd name="connsiteX6" fmla="*/ 1017917 w 1086928"/>
                <a:gd name="connsiteY6" fmla="*/ 621101 h 1000664"/>
                <a:gd name="connsiteX7" fmla="*/ 1086928 w 1086928"/>
                <a:gd name="connsiteY7" fmla="*/ 439947 h 1000664"/>
                <a:gd name="connsiteX8" fmla="*/ 1069675 w 1086928"/>
                <a:gd name="connsiteY8" fmla="*/ 224286 h 1000664"/>
                <a:gd name="connsiteX9" fmla="*/ 974785 w 1086928"/>
                <a:gd name="connsiteY9" fmla="*/ 181154 h 1000664"/>
                <a:gd name="connsiteX10" fmla="*/ 491706 w 1086928"/>
                <a:gd name="connsiteY10" fmla="*/ 189781 h 1000664"/>
                <a:gd name="connsiteX11" fmla="*/ 543464 w 1086928"/>
                <a:gd name="connsiteY11" fmla="*/ 0 h 1000664"/>
                <a:gd name="connsiteX0" fmla="*/ 543464 w 1086928"/>
                <a:gd name="connsiteY0" fmla="*/ 0 h 1000664"/>
                <a:gd name="connsiteX1" fmla="*/ 0 w 1086928"/>
                <a:gd name="connsiteY1" fmla="*/ 276045 h 1000664"/>
                <a:gd name="connsiteX2" fmla="*/ 0 w 1086928"/>
                <a:gd name="connsiteY2" fmla="*/ 862641 h 1000664"/>
                <a:gd name="connsiteX3" fmla="*/ 362309 w 1086928"/>
                <a:gd name="connsiteY3" fmla="*/ 974784 h 1000664"/>
                <a:gd name="connsiteX4" fmla="*/ 923026 w 1086928"/>
                <a:gd name="connsiteY4" fmla="*/ 1000664 h 1000664"/>
                <a:gd name="connsiteX5" fmla="*/ 974785 w 1086928"/>
                <a:gd name="connsiteY5" fmla="*/ 793630 h 1000664"/>
                <a:gd name="connsiteX6" fmla="*/ 1017917 w 1086928"/>
                <a:gd name="connsiteY6" fmla="*/ 621101 h 1000664"/>
                <a:gd name="connsiteX7" fmla="*/ 1086928 w 1086928"/>
                <a:gd name="connsiteY7" fmla="*/ 439947 h 1000664"/>
                <a:gd name="connsiteX8" fmla="*/ 1069675 w 1086928"/>
                <a:gd name="connsiteY8" fmla="*/ 224286 h 1000664"/>
                <a:gd name="connsiteX9" fmla="*/ 974785 w 1086928"/>
                <a:gd name="connsiteY9" fmla="*/ 181154 h 1000664"/>
                <a:gd name="connsiteX10" fmla="*/ 491706 w 1086928"/>
                <a:gd name="connsiteY10" fmla="*/ 189781 h 1000664"/>
                <a:gd name="connsiteX11" fmla="*/ 543464 w 1086928"/>
                <a:gd name="connsiteY11" fmla="*/ 0 h 1000664"/>
                <a:gd name="connsiteX0" fmla="*/ 595223 w 1086928"/>
                <a:gd name="connsiteY0" fmla="*/ 0 h 992037"/>
                <a:gd name="connsiteX1" fmla="*/ 0 w 1086928"/>
                <a:gd name="connsiteY1" fmla="*/ 267418 h 992037"/>
                <a:gd name="connsiteX2" fmla="*/ 0 w 1086928"/>
                <a:gd name="connsiteY2" fmla="*/ 854014 h 992037"/>
                <a:gd name="connsiteX3" fmla="*/ 362309 w 1086928"/>
                <a:gd name="connsiteY3" fmla="*/ 966157 h 992037"/>
                <a:gd name="connsiteX4" fmla="*/ 923026 w 1086928"/>
                <a:gd name="connsiteY4" fmla="*/ 992037 h 992037"/>
                <a:gd name="connsiteX5" fmla="*/ 974785 w 1086928"/>
                <a:gd name="connsiteY5" fmla="*/ 785003 h 992037"/>
                <a:gd name="connsiteX6" fmla="*/ 1017917 w 1086928"/>
                <a:gd name="connsiteY6" fmla="*/ 612474 h 992037"/>
                <a:gd name="connsiteX7" fmla="*/ 1086928 w 1086928"/>
                <a:gd name="connsiteY7" fmla="*/ 431320 h 992037"/>
                <a:gd name="connsiteX8" fmla="*/ 1069675 w 1086928"/>
                <a:gd name="connsiteY8" fmla="*/ 215659 h 992037"/>
                <a:gd name="connsiteX9" fmla="*/ 974785 w 1086928"/>
                <a:gd name="connsiteY9" fmla="*/ 172527 h 992037"/>
                <a:gd name="connsiteX10" fmla="*/ 491706 w 1086928"/>
                <a:gd name="connsiteY10" fmla="*/ 181154 h 992037"/>
                <a:gd name="connsiteX11" fmla="*/ 595223 w 1086928"/>
                <a:gd name="connsiteY11" fmla="*/ 0 h 992037"/>
                <a:gd name="connsiteX0" fmla="*/ 595223 w 1086928"/>
                <a:gd name="connsiteY0" fmla="*/ 0 h 992037"/>
                <a:gd name="connsiteX1" fmla="*/ 0 w 1086928"/>
                <a:gd name="connsiteY1" fmla="*/ 267418 h 992037"/>
                <a:gd name="connsiteX2" fmla="*/ 0 w 1086928"/>
                <a:gd name="connsiteY2" fmla="*/ 854014 h 992037"/>
                <a:gd name="connsiteX3" fmla="*/ 362309 w 1086928"/>
                <a:gd name="connsiteY3" fmla="*/ 966157 h 992037"/>
                <a:gd name="connsiteX4" fmla="*/ 923026 w 1086928"/>
                <a:gd name="connsiteY4" fmla="*/ 992037 h 992037"/>
                <a:gd name="connsiteX5" fmla="*/ 974785 w 1086928"/>
                <a:gd name="connsiteY5" fmla="*/ 785003 h 992037"/>
                <a:gd name="connsiteX6" fmla="*/ 1017917 w 1086928"/>
                <a:gd name="connsiteY6" fmla="*/ 612474 h 992037"/>
                <a:gd name="connsiteX7" fmla="*/ 1086928 w 1086928"/>
                <a:gd name="connsiteY7" fmla="*/ 431320 h 992037"/>
                <a:gd name="connsiteX8" fmla="*/ 1069675 w 1086928"/>
                <a:gd name="connsiteY8" fmla="*/ 215659 h 992037"/>
                <a:gd name="connsiteX9" fmla="*/ 974785 w 1086928"/>
                <a:gd name="connsiteY9" fmla="*/ 172527 h 992037"/>
                <a:gd name="connsiteX10" fmla="*/ 491706 w 1086928"/>
                <a:gd name="connsiteY10" fmla="*/ 181154 h 992037"/>
                <a:gd name="connsiteX11" fmla="*/ 595223 w 1086928"/>
                <a:gd name="connsiteY11" fmla="*/ 0 h 992037"/>
                <a:gd name="connsiteX0" fmla="*/ 595223 w 1086928"/>
                <a:gd name="connsiteY0" fmla="*/ 0 h 992037"/>
                <a:gd name="connsiteX1" fmla="*/ 0 w 1086928"/>
                <a:gd name="connsiteY1" fmla="*/ 267418 h 992037"/>
                <a:gd name="connsiteX2" fmla="*/ 0 w 1086928"/>
                <a:gd name="connsiteY2" fmla="*/ 854014 h 992037"/>
                <a:gd name="connsiteX3" fmla="*/ 362309 w 1086928"/>
                <a:gd name="connsiteY3" fmla="*/ 966157 h 992037"/>
                <a:gd name="connsiteX4" fmla="*/ 923026 w 1086928"/>
                <a:gd name="connsiteY4" fmla="*/ 992037 h 992037"/>
                <a:gd name="connsiteX5" fmla="*/ 974785 w 1086928"/>
                <a:gd name="connsiteY5" fmla="*/ 785003 h 992037"/>
                <a:gd name="connsiteX6" fmla="*/ 1017917 w 1086928"/>
                <a:gd name="connsiteY6" fmla="*/ 612474 h 992037"/>
                <a:gd name="connsiteX7" fmla="*/ 1086928 w 1086928"/>
                <a:gd name="connsiteY7" fmla="*/ 431320 h 992037"/>
                <a:gd name="connsiteX8" fmla="*/ 1069675 w 1086928"/>
                <a:gd name="connsiteY8" fmla="*/ 215659 h 992037"/>
                <a:gd name="connsiteX9" fmla="*/ 974785 w 1086928"/>
                <a:gd name="connsiteY9" fmla="*/ 172527 h 992037"/>
                <a:gd name="connsiteX10" fmla="*/ 491706 w 1086928"/>
                <a:gd name="connsiteY10" fmla="*/ 181154 h 992037"/>
                <a:gd name="connsiteX11" fmla="*/ 595223 w 1086928"/>
                <a:gd name="connsiteY11" fmla="*/ 0 h 992037"/>
                <a:gd name="connsiteX0" fmla="*/ 595223 w 1086928"/>
                <a:gd name="connsiteY0" fmla="*/ 0 h 992037"/>
                <a:gd name="connsiteX1" fmla="*/ 0 w 1086928"/>
                <a:gd name="connsiteY1" fmla="*/ 267418 h 992037"/>
                <a:gd name="connsiteX2" fmla="*/ 0 w 1086928"/>
                <a:gd name="connsiteY2" fmla="*/ 854014 h 992037"/>
                <a:gd name="connsiteX3" fmla="*/ 362309 w 1086928"/>
                <a:gd name="connsiteY3" fmla="*/ 966157 h 992037"/>
                <a:gd name="connsiteX4" fmla="*/ 923026 w 1086928"/>
                <a:gd name="connsiteY4" fmla="*/ 992037 h 992037"/>
                <a:gd name="connsiteX5" fmla="*/ 974785 w 1086928"/>
                <a:gd name="connsiteY5" fmla="*/ 785003 h 992037"/>
                <a:gd name="connsiteX6" fmla="*/ 1017917 w 1086928"/>
                <a:gd name="connsiteY6" fmla="*/ 612474 h 992037"/>
                <a:gd name="connsiteX7" fmla="*/ 1086928 w 1086928"/>
                <a:gd name="connsiteY7" fmla="*/ 431320 h 992037"/>
                <a:gd name="connsiteX8" fmla="*/ 1069675 w 1086928"/>
                <a:gd name="connsiteY8" fmla="*/ 215659 h 992037"/>
                <a:gd name="connsiteX9" fmla="*/ 974785 w 1086928"/>
                <a:gd name="connsiteY9" fmla="*/ 172527 h 992037"/>
                <a:gd name="connsiteX10" fmla="*/ 491706 w 1086928"/>
                <a:gd name="connsiteY10" fmla="*/ 181154 h 992037"/>
                <a:gd name="connsiteX11" fmla="*/ 595223 w 1086928"/>
                <a:gd name="connsiteY11" fmla="*/ 0 h 992037"/>
                <a:gd name="connsiteX0" fmla="*/ 595223 w 1086928"/>
                <a:gd name="connsiteY0" fmla="*/ 0 h 992037"/>
                <a:gd name="connsiteX1" fmla="*/ 0 w 1086928"/>
                <a:gd name="connsiteY1" fmla="*/ 267418 h 992037"/>
                <a:gd name="connsiteX2" fmla="*/ 0 w 1086928"/>
                <a:gd name="connsiteY2" fmla="*/ 854014 h 992037"/>
                <a:gd name="connsiteX3" fmla="*/ 362309 w 1086928"/>
                <a:gd name="connsiteY3" fmla="*/ 966157 h 992037"/>
                <a:gd name="connsiteX4" fmla="*/ 923026 w 1086928"/>
                <a:gd name="connsiteY4" fmla="*/ 992037 h 992037"/>
                <a:gd name="connsiteX5" fmla="*/ 974785 w 1086928"/>
                <a:gd name="connsiteY5" fmla="*/ 785003 h 992037"/>
                <a:gd name="connsiteX6" fmla="*/ 1017917 w 1086928"/>
                <a:gd name="connsiteY6" fmla="*/ 612474 h 992037"/>
                <a:gd name="connsiteX7" fmla="*/ 1086928 w 1086928"/>
                <a:gd name="connsiteY7" fmla="*/ 431320 h 992037"/>
                <a:gd name="connsiteX8" fmla="*/ 1069675 w 1086928"/>
                <a:gd name="connsiteY8" fmla="*/ 215659 h 992037"/>
                <a:gd name="connsiteX9" fmla="*/ 974785 w 1086928"/>
                <a:gd name="connsiteY9" fmla="*/ 172527 h 992037"/>
                <a:gd name="connsiteX10" fmla="*/ 491706 w 1086928"/>
                <a:gd name="connsiteY10" fmla="*/ 181154 h 992037"/>
                <a:gd name="connsiteX11" fmla="*/ 595223 w 1086928"/>
                <a:gd name="connsiteY11" fmla="*/ 0 h 992037"/>
                <a:gd name="connsiteX0" fmla="*/ 595223 w 1086928"/>
                <a:gd name="connsiteY0" fmla="*/ 0 h 992037"/>
                <a:gd name="connsiteX1" fmla="*/ 0 w 1086928"/>
                <a:gd name="connsiteY1" fmla="*/ 267418 h 992037"/>
                <a:gd name="connsiteX2" fmla="*/ 0 w 1086928"/>
                <a:gd name="connsiteY2" fmla="*/ 854014 h 992037"/>
                <a:gd name="connsiteX3" fmla="*/ 362309 w 1086928"/>
                <a:gd name="connsiteY3" fmla="*/ 966157 h 992037"/>
                <a:gd name="connsiteX4" fmla="*/ 923026 w 1086928"/>
                <a:gd name="connsiteY4" fmla="*/ 992037 h 992037"/>
                <a:gd name="connsiteX5" fmla="*/ 974785 w 1086928"/>
                <a:gd name="connsiteY5" fmla="*/ 785003 h 992037"/>
                <a:gd name="connsiteX6" fmla="*/ 1017917 w 1086928"/>
                <a:gd name="connsiteY6" fmla="*/ 612474 h 992037"/>
                <a:gd name="connsiteX7" fmla="*/ 1086928 w 1086928"/>
                <a:gd name="connsiteY7" fmla="*/ 431320 h 992037"/>
                <a:gd name="connsiteX8" fmla="*/ 1069675 w 1086928"/>
                <a:gd name="connsiteY8" fmla="*/ 215659 h 992037"/>
                <a:gd name="connsiteX9" fmla="*/ 974785 w 1086928"/>
                <a:gd name="connsiteY9" fmla="*/ 172527 h 992037"/>
                <a:gd name="connsiteX10" fmla="*/ 491706 w 1086928"/>
                <a:gd name="connsiteY10" fmla="*/ 181154 h 992037"/>
                <a:gd name="connsiteX11" fmla="*/ 595223 w 1086928"/>
                <a:gd name="connsiteY11" fmla="*/ 0 h 992037"/>
                <a:gd name="connsiteX0" fmla="*/ 595223 w 1086928"/>
                <a:gd name="connsiteY0" fmla="*/ 0 h 1006555"/>
                <a:gd name="connsiteX1" fmla="*/ 0 w 1086928"/>
                <a:gd name="connsiteY1" fmla="*/ 267418 h 1006555"/>
                <a:gd name="connsiteX2" fmla="*/ 0 w 1086928"/>
                <a:gd name="connsiteY2" fmla="*/ 854014 h 1006555"/>
                <a:gd name="connsiteX3" fmla="*/ 362309 w 1086928"/>
                <a:gd name="connsiteY3" fmla="*/ 966157 h 1006555"/>
                <a:gd name="connsiteX4" fmla="*/ 923026 w 1086928"/>
                <a:gd name="connsiteY4" fmla="*/ 992037 h 1006555"/>
                <a:gd name="connsiteX5" fmla="*/ 974785 w 1086928"/>
                <a:gd name="connsiteY5" fmla="*/ 785003 h 1006555"/>
                <a:gd name="connsiteX6" fmla="*/ 1017917 w 1086928"/>
                <a:gd name="connsiteY6" fmla="*/ 612474 h 1006555"/>
                <a:gd name="connsiteX7" fmla="*/ 1086928 w 1086928"/>
                <a:gd name="connsiteY7" fmla="*/ 431320 h 1006555"/>
                <a:gd name="connsiteX8" fmla="*/ 1069675 w 1086928"/>
                <a:gd name="connsiteY8" fmla="*/ 215659 h 1006555"/>
                <a:gd name="connsiteX9" fmla="*/ 974785 w 1086928"/>
                <a:gd name="connsiteY9" fmla="*/ 172527 h 1006555"/>
                <a:gd name="connsiteX10" fmla="*/ 491706 w 1086928"/>
                <a:gd name="connsiteY10" fmla="*/ 181154 h 1006555"/>
                <a:gd name="connsiteX11" fmla="*/ 595223 w 1086928"/>
                <a:gd name="connsiteY11" fmla="*/ 0 h 1006555"/>
                <a:gd name="connsiteX0" fmla="*/ 595223 w 1086928"/>
                <a:gd name="connsiteY0" fmla="*/ 0 h 1006555"/>
                <a:gd name="connsiteX1" fmla="*/ 0 w 1086928"/>
                <a:gd name="connsiteY1" fmla="*/ 267418 h 1006555"/>
                <a:gd name="connsiteX2" fmla="*/ 0 w 1086928"/>
                <a:gd name="connsiteY2" fmla="*/ 854014 h 1006555"/>
                <a:gd name="connsiteX3" fmla="*/ 362309 w 1086928"/>
                <a:gd name="connsiteY3" fmla="*/ 966157 h 1006555"/>
                <a:gd name="connsiteX4" fmla="*/ 923026 w 1086928"/>
                <a:gd name="connsiteY4" fmla="*/ 992037 h 1006555"/>
                <a:gd name="connsiteX5" fmla="*/ 974785 w 1086928"/>
                <a:gd name="connsiteY5" fmla="*/ 785003 h 1006555"/>
                <a:gd name="connsiteX6" fmla="*/ 1017917 w 1086928"/>
                <a:gd name="connsiteY6" fmla="*/ 612474 h 1006555"/>
                <a:gd name="connsiteX7" fmla="*/ 1086928 w 1086928"/>
                <a:gd name="connsiteY7" fmla="*/ 431320 h 1006555"/>
                <a:gd name="connsiteX8" fmla="*/ 1069675 w 1086928"/>
                <a:gd name="connsiteY8" fmla="*/ 215659 h 1006555"/>
                <a:gd name="connsiteX9" fmla="*/ 974785 w 1086928"/>
                <a:gd name="connsiteY9" fmla="*/ 172527 h 1006555"/>
                <a:gd name="connsiteX10" fmla="*/ 491706 w 1086928"/>
                <a:gd name="connsiteY10" fmla="*/ 181154 h 1006555"/>
                <a:gd name="connsiteX11" fmla="*/ 595223 w 1086928"/>
                <a:gd name="connsiteY11" fmla="*/ 0 h 1006555"/>
                <a:gd name="connsiteX0" fmla="*/ 595223 w 1086928"/>
                <a:gd name="connsiteY0" fmla="*/ 0 h 1006555"/>
                <a:gd name="connsiteX1" fmla="*/ 0 w 1086928"/>
                <a:gd name="connsiteY1" fmla="*/ 267418 h 1006555"/>
                <a:gd name="connsiteX2" fmla="*/ 0 w 1086928"/>
                <a:gd name="connsiteY2" fmla="*/ 854014 h 1006555"/>
                <a:gd name="connsiteX3" fmla="*/ 362309 w 1086928"/>
                <a:gd name="connsiteY3" fmla="*/ 966157 h 1006555"/>
                <a:gd name="connsiteX4" fmla="*/ 923026 w 1086928"/>
                <a:gd name="connsiteY4" fmla="*/ 992037 h 1006555"/>
                <a:gd name="connsiteX5" fmla="*/ 974785 w 1086928"/>
                <a:gd name="connsiteY5" fmla="*/ 785003 h 1006555"/>
                <a:gd name="connsiteX6" fmla="*/ 1017917 w 1086928"/>
                <a:gd name="connsiteY6" fmla="*/ 612474 h 1006555"/>
                <a:gd name="connsiteX7" fmla="*/ 1086928 w 1086928"/>
                <a:gd name="connsiteY7" fmla="*/ 431320 h 1006555"/>
                <a:gd name="connsiteX8" fmla="*/ 1069675 w 1086928"/>
                <a:gd name="connsiteY8" fmla="*/ 215659 h 1006555"/>
                <a:gd name="connsiteX9" fmla="*/ 974785 w 1086928"/>
                <a:gd name="connsiteY9" fmla="*/ 172527 h 1006555"/>
                <a:gd name="connsiteX10" fmla="*/ 491706 w 1086928"/>
                <a:gd name="connsiteY10" fmla="*/ 181154 h 1006555"/>
                <a:gd name="connsiteX11" fmla="*/ 595223 w 1086928"/>
                <a:gd name="connsiteY11" fmla="*/ 0 h 1006555"/>
                <a:gd name="connsiteX0" fmla="*/ 595223 w 1086928"/>
                <a:gd name="connsiteY0" fmla="*/ 0 h 1006555"/>
                <a:gd name="connsiteX1" fmla="*/ 0 w 1086928"/>
                <a:gd name="connsiteY1" fmla="*/ 267418 h 1006555"/>
                <a:gd name="connsiteX2" fmla="*/ 0 w 1086928"/>
                <a:gd name="connsiteY2" fmla="*/ 854014 h 1006555"/>
                <a:gd name="connsiteX3" fmla="*/ 362309 w 1086928"/>
                <a:gd name="connsiteY3" fmla="*/ 966157 h 1006555"/>
                <a:gd name="connsiteX4" fmla="*/ 923026 w 1086928"/>
                <a:gd name="connsiteY4" fmla="*/ 992037 h 1006555"/>
                <a:gd name="connsiteX5" fmla="*/ 974785 w 1086928"/>
                <a:gd name="connsiteY5" fmla="*/ 785003 h 1006555"/>
                <a:gd name="connsiteX6" fmla="*/ 1017917 w 1086928"/>
                <a:gd name="connsiteY6" fmla="*/ 612474 h 1006555"/>
                <a:gd name="connsiteX7" fmla="*/ 1086928 w 1086928"/>
                <a:gd name="connsiteY7" fmla="*/ 431320 h 1006555"/>
                <a:gd name="connsiteX8" fmla="*/ 1069675 w 1086928"/>
                <a:gd name="connsiteY8" fmla="*/ 215659 h 1006555"/>
                <a:gd name="connsiteX9" fmla="*/ 974785 w 1086928"/>
                <a:gd name="connsiteY9" fmla="*/ 172527 h 1006555"/>
                <a:gd name="connsiteX10" fmla="*/ 491706 w 1086928"/>
                <a:gd name="connsiteY10" fmla="*/ 181154 h 1006555"/>
                <a:gd name="connsiteX11" fmla="*/ 595223 w 1086928"/>
                <a:gd name="connsiteY11" fmla="*/ 0 h 1006555"/>
                <a:gd name="connsiteX0" fmla="*/ 595223 w 1086928"/>
                <a:gd name="connsiteY0" fmla="*/ 0 h 1006555"/>
                <a:gd name="connsiteX1" fmla="*/ 0 w 1086928"/>
                <a:gd name="connsiteY1" fmla="*/ 267418 h 1006555"/>
                <a:gd name="connsiteX2" fmla="*/ 0 w 1086928"/>
                <a:gd name="connsiteY2" fmla="*/ 854014 h 1006555"/>
                <a:gd name="connsiteX3" fmla="*/ 362309 w 1086928"/>
                <a:gd name="connsiteY3" fmla="*/ 966157 h 1006555"/>
                <a:gd name="connsiteX4" fmla="*/ 923026 w 1086928"/>
                <a:gd name="connsiteY4" fmla="*/ 992037 h 1006555"/>
                <a:gd name="connsiteX5" fmla="*/ 974785 w 1086928"/>
                <a:gd name="connsiteY5" fmla="*/ 785003 h 1006555"/>
                <a:gd name="connsiteX6" fmla="*/ 1017917 w 1086928"/>
                <a:gd name="connsiteY6" fmla="*/ 612474 h 1006555"/>
                <a:gd name="connsiteX7" fmla="*/ 1086928 w 1086928"/>
                <a:gd name="connsiteY7" fmla="*/ 431320 h 1006555"/>
                <a:gd name="connsiteX8" fmla="*/ 1069675 w 1086928"/>
                <a:gd name="connsiteY8" fmla="*/ 215659 h 1006555"/>
                <a:gd name="connsiteX9" fmla="*/ 974785 w 1086928"/>
                <a:gd name="connsiteY9" fmla="*/ 172527 h 1006555"/>
                <a:gd name="connsiteX10" fmla="*/ 491706 w 1086928"/>
                <a:gd name="connsiteY10" fmla="*/ 181154 h 1006555"/>
                <a:gd name="connsiteX11" fmla="*/ 595223 w 1086928"/>
                <a:gd name="connsiteY11" fmla="*/ 0 h 1006555"/>
                <a:gd name="connsiteX0" fmla="*/ 595223 w 1086928"/>
                <a:gd name="connsiteY0" fmla="*/ 0 h 980502"/>
                <a:gd name="connsiteX1" fmla="*/ 0 w 1086928"/>
                <a:gd name="connsiteY1" fmla="*/ 267418 h 980502"/>
                <a:gd name="connsiteX2" fmla="*/ 0 w 1086928"/>
                <a:gd name="connsiteY2" fmla="*/ 854014 h 980502"/>
                <a:gd name="connsiteX3" fmla="*/ 362309 w 1086928"/>
                <a:gd name="connsiteY3" fmla="*/ 966157 h 980502"/>
                <a:gd name="connsiteX4" fmla="*/ 934932 w 1086928"/>
                <a:gd name="connsiteY4" fmla="*/ 946794 h 980502"/>
                <a:gd name="connsiteX5" fmla="*/ 974785 w 1086928"/>
                <a:gd name="connsiteY5" fmla="*/ 785003 h 980502"/>
                <a:gd name="connsiteX6" fmla="*/ 1017917 w 1086928"/>
                <a:gd name="connsiteY6" fmla="*/ 612474 h 980502"/>
                <a:gd name="connsiteX7" fmla="*/ 1086928 w 1086928"/>
                <a:gd name="connsiteY7" fmla="*/ 431320 h 980502"/>
                <a:gd name="connsiteX8" fmla="*/ 1069675 w 1086928"/>
                <a:gd name="connsiteY8" fmla="*/ 215659 h 980502"/>
                <a:gd name="connsiteX9" fmla="*/ 974785 w 1086928"/>
                <a:gd name="connsiteY9" fmla="*/ 172527 h 980502"/>
                <a:gd name="connsiteX10" fmla="*/ 491706 w 1086928"/>
                <a:gd name="connsiteY10" fmla="*/ 181154 h 980502"/>
                <a:gd name="connsiteX11" fmla="*/ 595223 w 1086928"/>
                <a:gd name="connsiteY11" fmla="*/ 0 h 980502"/>
                <a:gd name="connsiteX0" fmla="*/ 595223 w 1086928"/>
                <a:gd name="connsiteY0" fmla="*/ 0 h 1010346"/>
                <a:gd name="connsiteX1" fmla="*/ 0 w 1086928"/>
                <a:gd name="connsiteY1" fmla="*/ 267418 h 1010346"/>
                <a:gd name="connsiteX2" fmla="*/ 0 w 1086928"/>
                <a:gd name="connsiteY2" fmla="*/ 854014 h 1010346"/>
                <a:gd name="connsiteX3" fmla="*/ 362309 w 1086928"/>
                <a:gd name="connsiteY3" fmla="*/ 966157 h 1010346"/>
                <a:gd name="connsiteX4" fmla="*/ 925407 w 1086928"/>
                <a:gd name="connsiteY4" fmla="*/ 996801 h 1010346"/>
                <a:gd name="connsiteX5" fmla="*/ 974785 w 1086928"/>
                <a:gd name="connsiteY5" fmla="*/ 785003 h 1010346"/>
                <a:gd name="connsiteX6" fmla="*/ 1017917 w 1086928"/>
                <a:gd name="connsiteY6" fmla="*/ 612474 h 1010346"/>
                <a:gd name="connsiteX7" fmla="*/ 1086928 w 1086928"/>
                <a:gd name="connsiteY7" fmla="*/ 431320 h 1010346"/>
                <a:gd name="connsiteX8" fmla="*/ 1069675 w 1086928"/>
                <a:gd name="connsiteY8" fmla="*/ 215659 h 1010346"/>
                <a:gd name="connsiteX9" fmla="*/ 974785 w 1086928"/>
                <a:gd name="connsiteY9" fmla="*/ 172527 h 1010346"/>
                <a:gd name="connsiteX10" fmla="*/ 491706 w 1086928"/>
                <a:gd name="connsiteY10" fmla="*/ 181154 h 1010346"/>
                <a:gd name="connsiteX11" fmla="*/ 595223 w 1086928"/>
                <a:gd name="connsiteY11" fmla="*/ 0 h 1010346"/>
                <a:gd name="connsiteX0" fmla="*/ 595223 w 1086928"/>
                <a:gd name="connsiteY0" fmla="*/ 0 h 1010346"/>
                <a:gd name="connsiteX1" fmla="*/ 0 w 1086928"/>
                <a:gd name="connsiteY1" fmla="*/ 267418 h 1010346"/>
                <a:gd name="connsiteX2" fmla="*/ 0 w 1086928"/>
                <a:gd name="connsiteY2" fmla="*/ 854014 h 1010346"/>
                <a:gd name="connsiteX3" fmla="*/ 362309 w 1086928"/>
                <a:gd name="connsiteY3" fmla="*/ 966157 h 1010346"/>
                <a:gd name="connsiteX4" fmla="*/ 925407 w 1086928"/>
                <a:gd name="connsiteY4" fmla="*/ 996801 h 1010346"/>
                <a:gd name="connsiteX5" fmla="*/ 974785 w 1086928"/>
                <a:gd name="connsiteY5" fmla="*/ 785003 h 1010346"/>
                <a:gd name="connsiteX6" fmla="*/ 1017917 w 1086928"/>
                <a:gd name="connsiteY6" fmla="*/ 612474 h 1010346"/>
                <a:gd name="connsiteX7" fmla="*/ 1086928 w 1086928"/>
                <a:gd name="connsiteY7" fmla="*/ 431320 h 1010346"/>
                <a:gd name="connsiteX8" fmla="*/ 1069675 w 1086928"/>
                <a:gd name="connsiteY8" fmla="*/ 215659 h 1010346"/>
                <a:gd name="connsiteX9" fmla="*/ 974785 w 1086928"/>
                <a:gd name="connsiteY9" fmla="*/ 172527 h 1010346"/>
                <a:gd name="connsiteX10" fmla="*/ 491706 w 1086928"/>
                <a:gd name="connsiteY10" fmla="*/ 181154 h 1010346"/>
                <a:gd name="connsiteX11" fmla="*/ 595223 w 1086928"/>
                <a:gd name="connsiteY11" fmla="*/ 0 h 1010346"/>
                <a:gd name="connsiteX0" fmla="*/ 595223 w 1086928"/>
                <a:gd name="connsiteY0" fmla="*/ 0 h 1010346"/>
                <a:gd name="connsiteX1" fmla="*/ 0 w 1086928"/>
                <a:gd name="connsiteY1" fmla="*/ 267418 h 1010346"/>
                <a:gd name="connsiteX2" fmla="*/ 0 w 1086928"/>
                <a:gd name="connsiteY2" fmla="*/ 854014 h 1010346"/>
                <a:gd name="connsiteX3" fmla="*/ 362309 w 1086928"/>
                <a:gd name="connsiteY3" fmla="*/ 966157 h 1010346"/>
                <a:gd name="connsiteX4" fmla="*/ 925407 w 1086928"/>
                <a:gd name="connsiteY4" fmla="*/ 996801 h 1010346"/>
                <a:gd name="connsiteX5" fmla="*/ 981929 w 1086928"/>
                <a:gd name="connsiteY5" fmla="*/ 820721 h 1010346"/>
                <a:gd name="connsiteX6" fmla="*/ 1017917 w 1086928"/>
                <a:gd name="connsiteY6" fmla="*/ 612474 h 1010346"/>
                <a:gd name="connsiteX7" fmla="*/ 1086928 w 1086928"/>
                <a:gd name="connsiteY7" fmla="*/ 431320 h 1010346"/>
                <a:gd name="connsiteX8" fmla="*/ 1069675 w 1086928"/>
                <a:gd name="connsiteY8" fmla="*/ 215659 h 1010346"/>
                <a:gd name="connsiteX9" fmla="*/ 974785 w 1086928"/>
                <a:gd name="connsiteY9" fmla="*/ 172527 h 1010346"/>
                <a:gd name="connsiteX10" fmla="*/ 491706 w 1086928"/>
                <a:gd name="connsiteY10" fmla="*/ 181154 h 1010346"/>
                <a:gd name="connsiteX11" fmla="*/ 595223 w 1086928"/>
                <a:gd name="connsiteY11" fmla="*/ 0 h 1010346"/>
                <a:gd name="connsiteX0" fmla="*/ 925407 w 1086928"/>
                <a:gd name="connsiteY0" fmla="*/ 996801 h 1088241"/>
                <a:gd name="connsiteX1" fmla="*/ 981929 w 1086928"/>
                <a:gd name="connsiteY1" fmla="*/ 820721 h 1088241"/>
                <a:gd name="connsiteX2" fmla="*/ 1017917 w 1086928"/>
                <a:gd name="connsiteY2" fmla="*/ 612474 h 1088241"/>
                <a:gd name="connsiteX3" fmla="*/ 1086928 w 1086928"/>
                <a:gd name="connsiteY3" fmla="*/ 431320 h 1088241"/>
                <a:gd name="connsiteX4" fmla="*/ 1069675 w 1086928"/>
                <a:gd name="connsiteY4" fmla="*/ 215659 h 1088241"/>
                <a:gd name="connsiteX5" fmla="*/ 974785 w 1086928"/>
                <a:gd name="connsiteY5" fmla="*/ 172527 h 1088241"/>
                <a:gd name="connsiteX6" fmla="*/ 491706 w 1086928"/>
                <a:gd name="connsiteY6" fmla="*/ 181154 h 1088241"/>
                <a:gd name="connsiteX7" fmla="*/ 595223 w 1086928"/>
                <a:gd name="connsiteY7" fmla="*/ 0 h 1088241"/>
                <a:gd name="connsiteX8" fmla="*/ 0 w 1086928"/>
                <a:gd name="connsiteY8" fmla="*/ 267418 h 1088241"/>
                <a:gd name="connsiteX9" fmla="*/ 0 w 1086928"/>
                <a:gd name="connsiteY9" fmla="*/ 854014 h 1088241"/>
                <a:gd name="connsiteX10" fmla="*/ 362309 w 1086928"/>
                <a:gd name="connsiteY10" fmla="*/ 966157 h 1088241"/>
                <a:gd name="connsiteX11" fmla="*/ 1016847 w 1086928"/>
                <a:gd name="connsiteY11" fmla="*/ 1088241 h 1088241"/>
                <a:gd name="connsiteX0" fmla="*/ 925407 w 1086928"/>
                <a:gd name="connsiteY0" fmla="*/ 996801 h 1088241"/>
                <a:gd name="connsiteX1" fmla="*/ 981929 w 1086928"/>
                <a:gd name="connsiteY1" fmla="*/ 820721 h 1088241"/>
                <a:gd name="connsiteX2" fmla="*/ 1017917 w 1086928"/>
                <a:gd name="connsiteY2" fmla="*/ 612474 h 1088241"/>
                <a:gd name="connsiteX3" fmla="*/ 1086928 w 1086928"/>
                <a:gd name="connsiteY3" fmla="*/ 431320 h 1088241"/>
                <a:gd name="connsiteX4" fmla="*/ 1069675 w 1086928"/>
                <a:gd name="connsiteY4" fmla="*/ 215659 h 1088241"/>
                <a:gd name="connsiteX5" fmla="*/ 974785 w 1086928"/>
                <a:gd name="connsiteY5" fmla="*/ 172527 h 1088241"/>
                <a:gd name="connsiteX6" fmla="*/ 491706 w 1086928"/>
                <a:gd name="connsiteY6" fmla="*/ 181154 h 1088241"/>
                <a:gd name="connsiteX7" fmla="*/ 595223 w 1086928"/>
                <a:gd name="connsiteY7" fmla="*/ 0 h 1088241"/>
                <a:gd name="connsiteX8" fmla="*/ 0 w 1086928"/>
                <a:gd name="connsiteY8" fmla="*/ 267418 h 1088241"/>
                <a:gd name="connsiteX9" fmla="*/ 0 w 1086928"/>
                <a:gd name="connsiteY9" fmla="*/ 854014 h 1088241"/>
                <a:gd name="connsiteX10" fmla="*/ 362309 w 1086928"/>
                <a:gd name="connsiteY10" fmla="*/ 966157 h 1088241"/>
                <a:gd name="connsiteX11" fmla="*/ 1016847 w 1086928"/>
                <a:gd name="connsiteY11" fmla="*/ 1088241 h 1088241"/>
                <a:gd name="connsiteX0" fmla="*/ 925407 w 1086928"/>
                <a:gd name="connsiteY0" fmla="*/ 996801 h 996801"/>
                <a:gd name="connsiteX1" fmla="*/ 981929 w 1086928"/>
                <a:gd name="connsiteY1" fmla="*/ 820721 h 996801"/>
                <a:gd name="connsiteX2" fmla="*/ 1017917 w 1086928"/>
                <a:gd name="connsiteY2" fmla="*/ 612474 h 996801"/>
                <a:gd name="connsiteX3" fmla="*/ 1086928 w 1086928"/>
                <a:gd name="connsiteY3" fmla="*/ 431320 h 996801"/>
                <a:gd name="connsiteX4" fmla="*/ 1069675 w 1086928"/>
                <a:gd name="connsiteY4" fmla="*/ 215659 h 996801"/>
                <a:gd name="connsiteX5" fmla="*/ 974785 w 1086928"/>
                <a:gd name="connsiteY5" fmla="*/ 172527 h 996801"/>
                <a:gd name="connsiteX6" fmla="*/ 491706 w 1086928"/>
                <a:gd name="connsiteY6" fmla="*/ 181154 h 996801"/>
                <a:gd name="connsiteX7" fmla="*/ 595223 w 1086928"/>
                <a:gd name="connsiteY7" fmla="*/ 0 h 996801"/>
                <a:gd name="connsiteX8" fmla="*/ 0 w 1086928"/>
                <a:gd name="connsiteY8" fmla="*/ 267418 h 996801"/>
                <a:gd name="connsiteX9" fmla="*/ 0 w 1086928"/>
                <a:gd name="connsiteY9" fmla="*/ 854014 h 996801"/>
                <a:gd name="connsiteX10" fmla="*/ 362309 w 1086928"/>
                <a:gd name="connsiteY10" fmla="*/ 966157 h 996801"/>
                <a:gd name="connsiteX0" fmla="*/ 925407 w 1086928"/>
                <a:gd name="connsiteY0" fmla="*/ 996801 h 996801"/>
                <a:gd name="connsiteX1" fmla="*/ 981929 w 1086928"/>
                <a:gd name="connsiteY1" fmla="*/ 820721 h 996801"/>
                <a:gd name="connsiteX2" fmla="*/ 1017917 w 1086928"/>
                <a:gd name="connsiteY2" fmla="*/ 612474 h 996801"/>
                <a:gd name="connsiteX3" fmla="*/ 1086928 w 1086928"/>
                <a:gd name="connsiteY3" fmla="*/ 431320 h 996801"/>
                <a:gd name="connsiteX4" fmla="*/ 1069675 w 1086928"/>
                <a:gd name="connsiteY4" fmla="*/ 215659 h 996801"/>
                <a:gd name="connsiteX5" fmla="*/ 974785 w 1086928"/>
                <a:gd name="connsiteY5" fmla="*/ 172527 h 996801"/>
                <a:gd name="connsiteX6" fmla="*/ 491706 w 1086928"/>
                <a:gd name="connsiteY6" fmla="*/ 181154 h 996801"/>
                <a:gd name="connsiteX7" fmla="*/ 595223 w 1086928"/>
                <a:gd name="connsiteY7" fmla="*/ 0 h 996801"/>
                <a:gd name="connsiteX8" fmla="*/ 0 w 1086928"/>
                <a:gd name="connsiteY8" fmla="*/ 267418 h 996801"/>
                <a:gd name="connsiteX9" fmla="*/ 0 w 1086928"/>
                <a:gd name="connsiteY9" fmla="*/ 854014 h 996801"/>
                <a:gd name="connsiteX10" fmla="*/ 362309 w 1086928"/>
                <a:gd name="connsiteY10" fmla="*/ 966157 h 996801"/>
                <a:gd name="connsiteX0" fmla="*/ 925407 w 1086928"/>
                <a:gd name="connsiteY0" fmla="*/ 996801 h 996801"/>
                <a:gd name="connsiteX1" fmla="*/ 981929 w 1086928"/>
                <a:gd name="connsiteY1" fmla="*/ 820721 h 996801"/>
                <a:gd name="connsiteX2" fmla="*/ 1017917 w 1086928"/>
                <a:gd name="connsiteY2" fmla="*/ 612474 h 996801"/>
                <a:gd name="connsiteX3" fmla="*/ 1086928 w 1086928"/>
                <a:gd name="connsiteY3" fmla="*/ 431320 h 996801"/>
                <a:gd name="connsiteX4" fmla="*/ 1069675 w 1086928"/>
                <a:gd name="connsiteY4" fmla="*/ 215659 h 996801"/>
                <a:gd name="connsiteX5" fmla="*/ 974785 w 1086928"/>
                <a:gd name="connsiteY5" fmla="*/ 172527 h 996801"/>
                <a:gd name="connsiteX6" fmla="*/ 491706 w 1086928"/>
                <a:gd name="connsiteY6" fmla="*/ 181154 h 996801"/>
                <a:gd name="connsiteX7" fmla="*/ 595223 w 1086928"/>
                <a:gd name="connsiteY7" fmla="*/ 0 h 996801"/>
                <a:gd name="connsiteX8" fmla="*/ 0 w 1086928"/>
                <a:gd name="connsiteY8" fmla="*/ 267418 h 996801"/>
                <a:gd name="connsiteX9" fmla="*/ 0 w 1086928"/>
                <a:gd name="connsiteY9" fmla="*/ 854014 h 996801"/>
                <a:gd name="connsiteX10" fmla="*/ 362309 w 1086928"/>
                <a:gd name="connsiteY10" fmla="*/ 966157 h 996801"/>
                <a:gd name="connsiteX0" fmla="*/ 925407 w 1086928"/>
                <a:gd name="connsiteY0" fmla="*/ 996801 h 996801"/>
                <a:gd name="connsiteX1" fmla="*/ 981929 w 1086928"/>
                <a:gd name="connsiteY1" fmla="*/ 820721 h 996801"/>
                <a:gd name="connsiteX2" fmla="*/ 1017917 w 1086928"/>
                <a:gd name="connsiteY2" fmla="*/ 612474 h 996801"/>
                <a:gd name="connsiteX3" fmla="*/ 1086928 w 1086928"/>
                <a:gd name="connsiteY3" fmla="*/ 431320 h 996801"/>
                <a:gd name="connsiteX4" fmla="*/ 1069675 w 1086928"/>
                <a:gd name="connsiteY4" fmla="*/ 215659 h 996801"/>
                <a:gd name="connsiteX5" fmla="*/ 974785 w 1086928"/>
                <a:gd name="connsiteY5" fmla="*/ 172527 h 996801"/>
                <a:gd name="connsiteX6" fmla="*/ 491706 w 1086928"/>
                <a:gd name="connsiteY6" fmla="*/ 181154 h 996801"/>
                <a:gd name="connsiteX7" fmla="*/ 595223 w 1086928"/>
                <a:gd name="connsiteY7" fmla="*/ 0 h 996801"/>
                <a:gd name="connsiteX8" fmla="*/ 0 w 1086928"/>
                <a:gd name="connsiteY8" fmla="*/ 267418 h 996801"/>
                <a:gd name="connsiteX9" fmla="*/ 0 w 1086928"/>
                <a:gd name="connsiteY9" fmla="*/ 854014 h 996801"/>
                <a:gd name="connsiteX10" fmla="*/ 362309 w 1086928"/>
                <a:gd name="connsiteY10" fmla="*/ 966157 h 996801"/>
                <a:gd name="connsiteX0" fmla="*/ 925407 w 1086928"/>
                <a:gd name="connsiteY0" fmla="*/ 996801 h 996801"/>
                <a:gd name="connsiteX1" fmla="*/ 981929 w 1086928"/>
                <a:gd name="connsiteY1" fmla="*/ 820721 h 996801"/>
                <a:gd name="connsiteX2" fmla="*/ 1017917 w 1086928"/>
                <a:gd name="connsiteY2" fmla="*/ 612474 h 996801"/>
                <a:gd name="connsiteX3" fmla="*/ 1086928 w 1086928"/>
                <a:gd name="connsiteY3" fmla="*/ 431320 h 996801"/>
                <a:gd name="connsiteX4" fmla="*/ 1069675 w 1086928"/>
                <a:gd name="connsiteY4" fmla="*/ 215659 h 996801"/>
                <a:gd name="connsiteX5" fmla="*/ 974785 w 1086928"/>
                <a:gd name="connsiteY5" fmla="*/ 172527 h 996801"/>
                <a:gd name="connsiteX6" fmla="*/ 491706 w 1086928"/>
                <a:gd name="connsiteY6" fmla="*/ 181154 h 996801"/>
                <a:gd name="connsiteX7" fmla="*/ 595223 w 1086928"/>
                <a:gd name="connsiteY7" fmla="*/ 0 h 996801"/>
                <a:gd name="connsiteX8" fmla="*/ 0 w 1086928"/>
                <a:gd name="connsiteY8" fmla="*/ 267418 h 996801"/>
                <a:gd name="connsiteX9" fmla="*/ 0 w 1086928"/>
                <a:gd name="connsiteY9" fmla="*/ 854014 h 996801"/>
                <a:gd name="connsiteX10" fmla="*/ 362309 w 1086928"/>
                <a:gd name="connsiteY10" fmla="*/ 966157 h 996801"/>
                <a:gd name="connsiteX0" fmla="*/ 925407 w 1086928"/>
                <a:gd name="connsiteY0" fmla="*/ 996801 h 996801"/>
                <a:gd name="connsiteX1" fmla="*/ 981929 w 1086928"/>
                <a:gd name="connsiteY1" fmla="*/ 820721 h 996801"/>
                <a:gd name="connsiteX2" fmla="*/ 1017917 w 1086928"/>
                <a:gd name="connsiteY2" fmla="*/ 612474 h 996801"/>
                <a:gd name="connsiteX3" fmla="*/ 1086928 w 1086928"/>
                <a:gd name="connsiteY3" fmla="*/ 431320 h 996801"/>
                <a:gd name="connsiteX4" fmla="*/ 1069675 w 1086928"/>
                <a:gd name="connsiteY4" fmla="*/ 215659 h 996801"/>
                <a:gd name="connsiteX5" fmla="*/ 974785 w 1086928"/>
                <a:gd name="connsiteY5" fmla="*/ 172527 h 996801"/>
                <a:gd name="connsiteX6" fmla="*/ 491706 w 1086928"/>
                <a:gd name="connsiteY6" fmla="*/ 181154 h 996801"/>
                <a:gd name="connsiteX7" fmla="*/ 595223 w 1086928"/>
                <a:gd name="connsiteY7" fmla="*/ 0 h 996801"/>
                <a:gd name="connsiteX8" fmla="*/ 0 w 1086928"/>
                <a:gd name="connsiteY8" fmla="*/ 267418 h 996801"/>
                <a:gd name="connsiteX9" fmla="*/ 0 w 1086928"/>
                <a:gd name="connsiteY9" fmla="*/ 854014 h 996801"/>
                <a:gd name="connsiteX10" fmla="*/ 362309 w 1086928"/>
                <a:gd name="connsiteY10" fmla="*/ 966157 h 996801"/>
                <a:gd name="connsiteX0" fmla="*/ 925407 w 1086928"/>
                <a:gd name="connsiteY0" fmla="*/ 996801 h 996801"/>
                <a:gd name="connsiteX1" fmla="*/ 981929 w 1086928"/>
                <a:gd name="connsiteY1" fmla="*/ 820721 h 996801"/>
                <a:gd name="connsiteX2" fmla="*/ 1017917 w 1086928"/>
                <a:gd name="connsiteY2" fmla="*/ 612474 h 996801"/>
                <a:gd name="connsiteX3" fmla="*/ 1086928 w 1086928"/>
                <a:gd name="connsiteY3" fmla="*/ 431320 h 996801"/>
                <a:gd name="connsiteX4" fmla="*/ 1069675 w 1086928"/>
                <a:gd name="connsiteY4" fmla="*/ 215659 h 996801"/>
                <a:gd name="connsiteX5" fmla="*/ 974785 w 1086928"/>
                <a:gd name="connsiteY5" fmla="*/ 172527 h 996801"/>
                <a:gd name="connsiteX6" fmla="*/ 491706 w 1086928"/>
                <a:gd name="connsiteY6" fmla="*/ 181154 h 996801"/>
                <a:gd name="connsiteX7" fmla="*/ 595223 w 1086928"/>
                <a:gd name="connsiteY7" fmla="*/ 0 h 996801"/>
                <a:gd name="connsiteX8" fmla="*/ 0 w 1086928"/>
                <a:gd name="connsiteY8" fmla="*/ 267418 h 996801"/>
                <a:gd name="connsiteX9" fmla="*/ 0 w 1086928"/>
                <a:gd name="connsiteY9" fmla="*/ 854014 h 996801"/>
                <a:gd name="connsiteX10" fmla="*/ 362309 w 1086928"/>
                <a:gd name="connsiteY10" fmla="*/ 966157 h 996801"/>
                <a:gd name="connsiteX0" fmla="*/ 925407 w 1086928"/>
                <a:gd name="connsiteY0" fmla="*/ 996801 h 996801"/>
                <a:gd name="connsiteX1" fmla="*/ 981929 w 1086928"/>
                <a:gd name="connsiteY1" fmla="*/ 820721 h 996801"/>
                <a:gd name="connsiteX2" fmla="*/ 1017917 w 1086928"/>
                <a:gd name="connsiteY2" fmla="*/ 612474 h 996801"/>
                <a:gd name="connsiteX3" fmla="*/ 1086928 w 1086928"/>
                <a:gd name="connsiteY3" fmla="*/ 431320 h 996801"/>
                <a:gd name="connsiteX4" fmla="*/ 1069675 w 1086928"/>
                <a:gd name="connsiteY4" fmla="*/ 215659 h 996801"/>
                <a:gd name="connsiteX5" fmla="*/ 974785 w 1086928"/>
                <a:gd name="connsiteY5" fmla="*/ 172527 h 996801"/>
                <a:gd name="connsiteX6" fmla="*/ 491706 w 1086928"/>
                <a:gd name="connsiteY6" fmla="*/ 181154 h 996801"/>
                <a:gd name="connsiteX7" fmla="*/ 595223 w 1086928"/>
                <a:gd name="connsiteY7" fmla="*/ 0 h 996801"/>
                <a:gd name="connsiteX8" fmla="*/ 0 w 1086928"/>
                <a:gd name="connsiteY8" fmla="*/ 267418 h 996801"/>
                <a:gd name="connsiteX9" fmla="*/ 0 w 1086928"/>
                <a:gd name="connsiteY9" fmla="*/ 854014 h 996801"/>
                <a:gd name="connsiteX10" fmla="*/ 362309 w 1086928"/>
                <a:gd name="connsiteY10" fmla="*/ 966157 h 996801"/>
                <a:gd name="connsiteX11" fmla="*/ 925407 w 1086928"/>
                <a:gd name="connsiteY11" fmla="*/ 996801 h 996801"/>
                <a:gd name="connsiteX0" fmla="*/ 925407 w 1086928"/>
                <a:gd name="connsiteY0" fmla="*/ 996801 h 1038224"/>
                <a:gd name="connsiteX1" fmla="*/ 981929 w 1086928"/>
                <a:gd name="connsiteY1" fmla="*/ 820721 h 1038224"/>
                <a:gd name="connsiteX2" fmla="*/ 1017917 w 1086928"/>
                <a:gd name="connsiteY2" fmla="*/ 612474 h 1038224"/>
                <a:gd name="connsiteX3" fmla="*/ 1086928 w 1086928"/>
                <a:gd name="connsiteY3" fmla="*/ 431320 h 1038224"/>
                <a:gd name="connsiteX4" fmla="*/ 1069675 w 1086928"/>
                <a:gd name="connsiteY4" fmla="*/ 215659 h 1038224"/>
                <a:gd name="connsiteX5" fmla="*/ 974785 w 1086928"/>
                <a:gd name="connsiteY5" fmla="*/ 172527 h 1038224"/>
                <a:gd name="connsiteX6" fmla="*/ 491706 w 1086928"/>
                <a:gd name="connsiteY6" fmla="*/ 181154 h 1038224"/>
                <a:gd name="connsiteX7" fmla="*/ 595223 w 1086928"/>
                <a:gd name="connsiteY7" fmla="*/ 0 h 1038224"/>
                <a:gd name="connsiteX8" fmla="*/ 0 w 1086928"/>
                <a:gd name="connsiteY8" fmla="*/ 267418 h 1038224"/>
                <a:gd name="connsiteX9" fmla="*/ 0 w 1086928"/>
                <a:gd name="connsiteY9" fmla="*/ 854014 h 1038224"/>
                <a:gd name="connsiteX10" fmla="*/ 362309 w 1086928"/>
                <a:gd name="connsiteY10" fmla="*/ 966157 h 1038224"/>
                <a:gd name="connsiteX11" fmla="*/ 743220 w 1086928"/>
                <a:gd name="connsiteY11" fmla="*/ 1038224 h 1038224"/>
                <a:gd name="connsiteX12" fmla="*/ 925407 w 1086928"/>
                <a:gd name="connsiteY12" fmla="*/ 996801 h 1038224"/>
                <a:gd name="connsiteX0" fmla="*/ 925407 w 1086928"/>
                <a:gd name="connsiteY0" fmla="*/ 996801 h 1038224"/>
                <a:gd name="connsiteX1" fmla="*/ 981929 w 1086928"/>
                <a:gd name="connsiteY1" fmla="*/ 820721 h 1038224"/>
                <a:gd name="connsiteX2" fmla="*/ 1017917 w 1086928"/>
                <a:gd name="connsiteY2" fmla="*/ 612474 h 1038224"/>
                <a:gd name="connsiteX3" fmla="*/ 1086928 w 1086928"/>
                <a:gd name="connsiteY3" fmla="*/ 431320 h 1038224"/>
                <a:gd name="connsiteX4" fmla="*/ 1069675 w 1086928"/>
                <a:gd name="connsiteY4" fmla="*/ 215659 h 1038224"/>
                <a:gd name="connsiteX5" fmla="*/ 974785 w 1086928"/>
                <a:gd name="connsiteY5" fmla="*/ 172527 h 1038224"/>
                <a:gd name="connsiteX6" fmla="*/ 491706 w 1086928"/>
                <a:gd name="connsiteY6" fmla="*/ 181154 h 1038224"/>
                <a:gd name="connsiteX7" fmla="*/ 595223 w 1086928"/>
                <a:gd name="connsiteY7" fmla="*/ 0 h 1038224"/>
                <a:gd name="connsiteX8" fmla="*/ 0 w 1086928"/>
                <a:gd name="connsiteY8" fmla="*/ 267418 h 1038224"/>
                <a:gd name="connsiteX9" fmla="*/ 0 w 1086928"/>
                <a:gd name="connsiteY9" fmla="*/ 854014 h 1038224"/>
                <a:gd name="connsiteX10" fmla="*/ 362309 w 1086928"/>
                <a:gd name="connsiteY10" fmla="*/ 966157 h 1038224"/>
                <a:gd name="connsiteX11" fmla="*/ 743220 w 1086928"/>
                <a:gd name="connsiteY11" fmla="*/ 1038224 h 1038224"/>
                <a:gd name="connsiteX12" fmla="*/ 925407 w 1086928"/>
                <a:gd name="connsiteY12" fmla="*/ 996801 h 1038224"/>
                <a:gd name="connsiteX0" fmla="*/ 925407 w 1086928"/>
                <a:gd name="connsiteY0" fmla="*/ 996801 h 1005589"/>
                <a:gd name="connsiteX1" fmla="*/ 981929 w 1086928"/>
                <a:gd name="connsiteY1" fmla="*/ 820721 h 1005589"/>
                <a:gd name="connsiteX2" fmla="*/ 1017917 w 1086928"/>
                <a:gd name="connsiteY2" fmla="*/ 612474 h 1005589"/>
                <a:gd name="connsiteX3" fmla="*/ 1086928 w 1086928"/>
                <a:gd name="connsiteY3" fmla="*/ 431320 h 1005589"/>
                <a:gd name="connsiteX4" fmla="*/ 1069675 w 1086928"/>
                <a:gd name="connsiteY4" fmla="*/ 215659 h 1005589"/>
                <a:gd name="connsiteX5" fmla="*/ 974785 w 1086928"/>
                <a:gd name="connsiteY5" fmla="*/ 172527 h 1005589"/>
                <a:gd name="connsiteX6" fmla="*/ 491706 w 1086928"/>
                <a:gd name="connsiteY6" fmla="*/ 181154 h 1005589"/>
                <a:gd name="connsiteX7" fmla="*/ 595223 w 1086928"/>
                <a:gd name="connsiteY7" fmla="*/ 0 h 1005589"/>
                <a:gd name="connsiteX8" fmla="*/ 0 w 1086928"/>
                <a:gd name="connsiteY8" fmla="*/ 267418 h 1005589"/>
                <a:gd name="connsiteX9" fmla="*/ 0 w 1086928"/>
                <a:gd name="connsiteY9" fmla="*/ 854014 h 1005589"/>
                <a:gd name="connsiteX10" fmla="*/ 362309 w 1086928"/>
                <a:gd name="connsiteY10" fmla="*/ 966157 h 1005589"/>
                <a:gd name="connsiteX11" fmla="*/ 925407 w 1086928"/>
                <a:gd name="connsiteY11" fmla="*/ 996801 h 1005589"/>
                <a:gd name="connsiteX0" fmla="*/ 925407 w 1086928"/>
                <a:gd name="connsiteY0" fmla="*/ 996801 h 1013821"/>
                <a:gd name="connsiteX1" fmla="*/ 981929 w 1086928"/>
                <a:gd name="connsiteY1" fmla="*/ 820721 h 1013821"/>
                <a:gd name="connsiteX2" fmla="*/ 1017917 w 1086928"/>
                <a:gd name="connsiteY2" fmla="*/ 612474 h 1013821"/>
                <a:gd name="connsiteX3" fmla="*/ 1086928 w 1086928"/>
                <a:gd name="connsiteY3" fmla="*/ 431320 h 1013821"/>
                <a:gd name="connsiteX4" fmla="*/ 1069675 w 1086928"/>
                <a:gd name="connsiteY4" fmla="*/ 215659 h 1013821"/>
                <a:gd name="connsiteX5" fmla="*/ 974785 w 1086928"/>
                <a:gd name="connsiteY5" fmla="*/ 172527 h 1013821"/>
                <a:gd name="connsiteX6" fmla="*/ 491706 w 1086928"/>
                <a:gd name="connsiteY6" fmla="*/ 181154 h 1013821"/>
                <a:gd name="connsiteX7" fmla="*/ 595223 w 1086928"/>
                <a:gd name="connsiteY7" fmla="*/ 0 h 1013821"/>
                <a:gd name="connsiteX8" fmla="*/ 0 w 1086928"/>
                <a:gd name="connsiteY8" fmla="*/ 267418 h 1013821"/>
                <a:gd name="connsiteX9" fmla="*/ 0 w 1086928"/>
                <a:gd name="connsiteY9" fmla="*/ 854014 h 1013821"/>
                <a:gd name="connsiteX10" fmla="*/ 362309 w 1086928"/>
                <a:gd name="connsiteY10" fmla="*/ 966157 h 1013821"/>
                <a:gd name="connsiteX11" fmla="*/ 925407 w 1086928"/>
                <a:gd name="connsiteY11" fmla="*/ 996801 h 1013821"/>
                <a:gd name="connsiteX0" fmla="*/ 925407 w 1086928"/>
                <a:gd name="connsiteY0" fmla="*/ 996801 h 1013821"/>
                <a:gd name="connsiteX1" fmla="*/ 981929 w 1086928"/>
                <a:gd name="connsiteY1" fmla="*/ 820721 h 1013821"/>
                <a:gd name="connsiteX2" fmla="*/ 1017917 w 1086928"/>
                <a:gd name="connsiteY2" fmla="*/ 612474 h 1013821"/>
                <a:gd name="connsiteX3" fmla="*/ 1086928 w 1086928"/>
                <a:gd name="connsiteY3" fmla="*/ 431320 h 1013821"/>
                <a:gd name="connsiteX4" fmla="*/ 1069675 w 1086928"/>
                <a:gd name="connsiteY4" fmla="*/ 215659 h 1013821"/>
                <a:gd name="connsiteX5" fmla="*/ 974785 w 1086928"/>
                <a:gd name="connsiteY5" fmla="*/ 172527 h 1013821"/>
                <a:gd name="connsiteX6" fmla="*/ 491706 w 1086928"/>
                <a:gd name="connsiteY6" fmla="*/ 181154 h 1013821"/>
                <a:gd name="connsiteX7" fmla="*/ 595223 w 1086928"/>
                <a:gd name="connsiteY7" fmla="*/ 0 h 1013821"/>
                <a:gd name="connsiteX8" fmla="*/ 0 w 1086928"/>
                <a:gd name="connsiteY8" fmla="*/ 267418 h 1013821"/>
                <a:gd name="connsiteX9" fmla="*/ 0 w 1086928"/>
                <a:gd name="connsiteY9" fmla="*/ 854014 h 1013821"/>
                <a:gd name="connsiteX10" fmla="*/ 362309 w 1086928"/>
                <a:gd name="connsiteY10" fmla="*/ 966157 h 1013821"/>
                <a:gd name="connsiteX11" fmla="*/ 925407 w 1086928"/>
                <a:gd name="connsiteY11" fmla="*/ 996801 h 1013821"/>
                <a:gd name="connsiteX0" fmla="*/ 925407 w 1086928"/>
                <a:gd name="connsiteY0" fmla="*/ 996801 h 1013821"/>
                <a:gd name="connsiteX1" fmla="*/ 991454 w 1086928"/>
                <a:gd name="connsiteY1" fmla="*/ 823103 h 1013821"/>
                <a:gd name="connsiteX2" fmla="*/ 1017917 w 1086928"/>
                <a:gd name="connsiteY2" fmla="*/ 612474 h 1013821"/>
                <a:gd name="connsiteX3" fmla="*/ 1086928 w 1086928"/>
                <a:gd name="connsiteY3" fmla="*/ 431320 h 1013821"/>
                <a:gd name="connsiteX4" fmla="*/ 1069675 w 1086928"/>
                <a:gd name="connsiteY4" fmla="*/ 215659 h 1013821"/>
                <a:gd name="connsiteX5" fmla="*/ 974785 w 1086928"/>
                <a:gd name="connsiteY5" fmla="*/ 172527 h 1013821"/>
                <a:gd name="connsiteX6" fmla="*/ 491706 w 1086928"/>
                <a:gd name="connsiteY6" fmla="*/ 181154 h 1013821"/>
                <a:gd name="connsiteX7" fmla="*/ 595223 w 1086928"/>
                <a:gd name="connsiteY7" fmla="*/ 0 h 1013821"/>
                <a:gd name="connsiteX8" fmla="*/ 0 w 1086928"/>
                <a:gd name="connsiteY8" fmla="*/ 267418 h 1013821"/>
                <a:gd name="connsiteX9" fmla="*/ 0 w 1086928"/>
                <a:gd name="connsiteY9" fmla="*/ 854014 h 1013821"/>
                <a:gd name="connsiteX10" fmla="*/ 362309 w 1086928"/>
                <a:gd name="connsiteY10" fmla="*/ 966157 h 1013821"/>
                <a:gd name="connsiteX11" fmla="*/ 925407 w 1086928"/>
                <a:gd name="connsiteY11" fmla="*/ 996801 h 1013821"/>
                <a:gd name="connsiteX0" fmla="*/ 925407 w 1086928"/>
                <a:gd name="connsiteY0" fmla="*/ 996801 h 1013821"/>
                <a:gd name="connsiteX1" fmla="*/ 991454 w 1086928"/>
                <a:gd name="connsiteY1" fmla="*/ 823103 h 1013821"/>
                <a:gd name="connsiteX2" fmla="*/ 1017917 w 1086928"/>
                <a:gd name="connsiteY2" fmla="*/ 612474 h 1013821"/>
                <a:gd name="connsiteX3" fmla="*/ 1086928 w 1086928"/>
                <a:gd name="connsiteY3" fmla="*/ 431320 h 1013821"/>
                <a:gd name="connsiteX4" fmla="*/ 1069675 w 1086928"/>
                <a:gd name="connsiteY4" fmla="*/ 215659 h 1013821"/>
                <a:gd name="connsiteX5" fmla="*/ 974785 w 1086928"/>
                <a:gd name="connsiteY5" fmla="*/ 172527 h 1013821"/>
                <a:gd name="connsiteX6" fmla="*/ 491706 w 1086928"/>
                <a:gd name="connsiteY6" fmla="*/ 181154 h 1013821"/>
                <a:gd name="connsiteX7" fmla="*/ 595223 w 1086928"/>
                <a:gd name="connsiteY7" fmla="*/ 0 h 1013821"/>
                <a:gd name="connsiteX8" fmla="*/ 0 w 1086928"/>
                <a:gd name="connsiteY8" fmla="*/ 267418 h 1013821"/>
                <a:gd name="connsiteX9" fmla="*/ 0 w 1086928"/>
                <a:gd name="connsiteY9" fmla="*/ 854014 h 1013821"/>
                <a:gd name="connsiteX10" fmla="*/ 362309 w 1086928"/>
                <a:gd name="connsiteY10" fmla="*/ 966157 h 1013821"/>
                <a:gd name="connsiteX11" fmla="*/ 925407 w 1086928"/>
                <a:gd name="connsiteY11" fmla="*/ 996801 h 1013821"/>
                <a:gd name="connsiteX0" fmla="*/ 991454 w 1086928"/>
                <a:gd name="connsiteY0" fmla="*/ 823103 h 1013821"/>
                <a:gd name="connsiteX1" fmla="*/ 1017917 w 1086928"/>
                <a:gd name="connsiteY1" fmla="*/ 612474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1082894 w 1086928"/>
                <a:gd name="connsiteY11" fmla="*/ 914543 h 1013821"/>
                <a:gd name="connsiteX0" fmla="*/ 991454 w 1086928"/>
                <a:gd name="connsiteY0" fmla="*/ 823103 h 1013821"/>
                <a:gd name="connsiteX1" fmla="*/ 1017917 w 1086928"/>
                <a:gd name="connsiteY1" fmla="*/ 612474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1082894 w 1086928"/>
                <a:gd name="connsiteY11" fmla="*/ 914543 h 1013821"/>
                <a:gd name="connsiteX0" fmla="*/ 991454 w 1086928"/>
                <a:gd name="connsiteY0" fmla="*/ 823103 h 1013821"/>
                <a:gd name="connsiteX1" fmla="*/ 1017917 w 1086928"/>
                <a:gd name="connsiteY1" fmla="*/ 612474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1082894 w 1086928"/>
                <a:gd name="connsiteY11" fmla="*/ 914543 h 1013821"/>
                <a:gd name="connsiteX12" fmla="*/ 991454 w 1086928"/>
                <a:gd name="connsiteY12" fmla="*/ 823103 h 1013821"/>
                <a:gd name="connsiteX0" fmla="*/ 991454 w 1086928"/>
                <a:gd name="connsiteY0" fmla="*/ 823103 h 1013821"/>
                <a:gd name="connsiteX1" fmla="*/ 1017917 w 1086928"/>
                <a:gd name="connsiteY1" fmla="*/ 612474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1082894 w 1086928"/>
                <a:gd name="connsiteY11" fmla="*/ 914543 h 1013821"/>
                <a:gd name="connsiteX12" fmla="*/ 991454 w 1086928"/>
                <a:gd name="connsiteY12" fmla="*/ 823103 h 1013821"/>
                <a:gd name="connsiteX0" fmla="*/ 991454 w 1086928"/>
                <a:gd name="connsiteY0" fmla="*/ 823103 h 1013821"/>
                <a:gd name="connsiteX1" fmla="*/ 1017917 w 1086928"/>
                <a:gd name="connsiteY1" fmla="*/ 612474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91454 w 1086928"/>
                <a:gd name="connsiteY11" fmla="*/ 823103 h 1013821"/>
                <a:gd name="connsiteX0" fmla="*/ 991454 w 1086928"/>
                <a:gd name="connsiteY0" fmla="*/ 823103 h 1013821"/>
                <a:gd name="connsiteX1" fmla="*/ 1017917 w 1086928"/>
                <a:gd name="connsiteY1" fmla="*/ 612474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91454 w 1086928"/>
                <a:gd name="connsiteY11" fmla="*/ 823103 h 1013821"/>
                <a:gd name="connsiteX0" fmla="*/ 991454 w 1086928"/>
                <a:gd name="connsiteY0" fmla="*/ 823103 h 1013821"/>
                <a:gd name="connsiteX1" fmla="*/ 1017917 w 1086928"/>
                <a:gd name="connsiteY1" fmla="*/ 612474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91454 w 1086928"/>
                <a:gd name="connsiteY11" fmla="*/ 823103 h 1013821"/>
                <a:gd name="connsiteX0" fmla="*/ 977167 w 1086928"/>
                <a:gd name="connsiteY0" fmla="*/ 825484 h 1013821"/>
                <a:gd name="connsiteX1" fmla="*/ 1017917 w 1086928"/>
                <a:gd name="connsiteY1" fmla="*/ 612474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77167 w 1086928"/>
                <a:gd name="connsiteY11" fmla="*/ 825484 h 1013821"/>
                <a:gd name="connsiteX0" fmla="*/ 977167 w 1086928"/>
                <a:gd name="connsiteY0" fmla="*/ 825484 h 1013821"/>
                <a:gd name="connsiteX1" fmla="*/ 1017917 w 1086928"/>
                <a:gd name="connsiteY1" fmla="*/ 612474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77167 w 1086928"/>
                <a:gd name="connsiteY11" fmla="*/ 825484 h 1013821"/>
                <a:gd name="connsiteX0" fmla="*/ 977167 w 1086928"/>
                <a:gd name="connsiteY0" fmla="*/ 825484 h 1013821"/>
                <a:gd name="connsiteX1" fmla="*/ 1017917 w 1086928"/>
                <a:gd name="connsiteY1" fmla="*/ 612474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77167 w 1086928"/>
                <a:gd name="connsiteY11" fmla="*/ 825484 h 1013821"/>
                <a:gd name="connsiteX0" fmla="*/ 977167 w 1086928"/>
                <a:gd name="connsiteY0" fmla="*/ 825484 h 1013821"/>
                <a:gd name="connsiteX1" fmla="*/ 1034586 w 1086928"/>
                <a:gd name="connsiteY1" fmla="*/ 633905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77167 w 1086928"/>
                <a:gd name="connsiteY11" fmla="*/ 825484 h 1013821"/>
                <a:gd name="connsiteX0" fmla="*/ 977167 w 1086928"/>
                <a:gd name="connsiteY0" fmla="*/ 825484 h 1013821"/>
                <a:gd name="connsiteX1" fmla="*/ 1034586 w 1086928"/>
                <a:gd name="connsiteY1" fmla="*/ 633905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77167 w 1086928"/>
                <a:gd name="connsiteY11" fmla="*/ 825484 h 1013821"/>
                <a:gd name="connsiteX0" fmla="*/ 977167 w 1086928"/>
                <a:gd name="connsiteY0" fmla="*/ 825484 h 1013821"/>
                <a:gd name="connsiteX1" fmla="*/ 1034586 w 1086928"/>
                <a:gd name="connsiteY1" fmla="*/ 633905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88488 w 1086928"/>
                <a:gd name="connsiteY11" fmla="*/ 833437 h 1013821"/>
                <a:gd name="connsiteX12" fmla="*/ 977167 w 1086928"/>
                <a:gd name="connsiteY12" fmla="*/ 825484 h 1013821"/>
                <a:gd name="connsiteX0" fmla="*/ 977167 w 1086928"/>
                <a:gd name="connsiteY0" fmla="*/ 825484 h 1013821"/>
                <a:gd name="connsiteX1" fmla="*/ 1034586 w 1086928"/>
                <a:gd name="connsiteY1" fmla="*/ 633905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88488 w 1086928"/>
                <a:gd name="connsiteY11" fmla="*/ 833437 h 1013821"/>
                <a:gd name="connsiteX12" fmla="*/ 977167 w 1086928"/>
                <a:gd name="connsiteY12" fmla="*/ 825484 h 1013821"/>
                <a:gd name="connsiteX0" fmla="*/ 977167 w 1086928"/>
                <a:gd name="connsiteY0" fmla="*/ 825484 h 1013821"/>
                <a:gd name="connsiteX1" fmla="*/ 1034586 w 1086928"/>
                <a:gd name="connsiteY1" fmla="*/ 633905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88488 w 1086928"/>
                <a:gd name="connsiteY11" fmla="*/ 833437 h 1013821"/>
                <a:gd name="connsiteX12" fmla="*/ 977167 w 1086928"/>
                <a:gd name="connsiteY12" fmla="*/ 825484 h 1013821"/>
                <a:gd name="connsiteX0" fmla="*/ 977167 w 1086928"/>
                <a:gd name="connsiteY0" fmla="*/ 825484 h 1013821"/>
                <a:gd name="connsiteX1" fmla="*/ 1034586 w 1086928"/>
                <a:gd name="connsiteY1" fmla="*/ 633905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77167 w 1086928"/>
                <a:gd name="connsiteY11" fmla="*/ 825484 h 1013821"/>
                <a:gd name="connsiteX0" fmla="*/ 977167 w 1086928"/>
                <a:gd name="connsiteY0" fmla="*/ 825484 h 1013821"/>
                <a:gd name="connsiteX1" fmla="*/ 1034586 w 1086928"/>
                <a:gd name="connsiteY1" fmla="*/ 633905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77167 w 1086928"/>
                <a:gd name="connsiteY11" fmla="*/ 825484 h 1013821"/>
                <a:gd name="connsiteX0" fmla="*/ 977167 w 1086928"/>
                <a:gd name="connsiteY0" fmla="*/ 825484 h 1013821"/>
                <a:gd name="connsiteX1" fmla="*/ 1034586 w 1086928"/>
                <a:gd name="connsiteY1" fmla="*/ 633905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77167 w 1086928"/>
                <a:gd name="connsiteY11" fmla="*/ 825484 h 1013821"/>
                <a:gd name="connsiteX0" fmla="*/ 977167 w 1086928"/>
                <a:gd name="connsiteY0" fmla="*/ 825484 h 1013821"/>
                <a:gd name="connsiteX1" fmla="*/ 1027442 w 1086928"/>
                <a:gd name="connsiteY1" fmla="*/ 638668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77167 w 1086928"/>
                <a:gd name="connsiteY11" fmla="*/ 825484 h 1013821"/>
                <a:gd name="connsiteX0" fmla="*/ 977167 w 1086928"/>
                <a:gd name="connsiteY0" fmla="*/ 825484 h 1013821"/>
                <a:gd name="connsiteX1" fmla="*/ 1027442 w 1086928"/>
                <a:gd name="connsiteY1" fmla="*/ 638668 h 1013821"/>
                <a:gd name="connsiteX2" fmla="*/ 1086928 w 1086928"/>
                <a:gd name="connsiteY2" fmla="*/ 431320 h 1013821"/>
                <a:gd name="connsiteX3" fmla="*/ 1069675 w 1086928"/>
                <a:gd name="connsiteY3" fmla="*/ 215659 h 1013821"/>
                <a:gd name="connsiteX4" fmla="*/ 974785 w 1086928"/>
                <a:gd name="connsiteY4" fmla="*/ 172527 h 1013821"/>
                <a:gd name="connsiteX5" fmla="*/ 491706 w 1086928"/>
                <a:gd name="connsiteY5" fmla="*/ 181154 h 1013821"/>
                <a:gd name="connsiteX6" fmla="*/ 595223 w 1086928"/>
                <a:gd name="connsiteY6" fmla="*/ 0 h 1013821"/>
                <a:gd name="connsiteX7" fmla="*/ 0 w 1086928"/>
                <a:gd name="connsiteY7" fmla="*/ 267418 h 1013821"/>
                <a:gd name="connsiteX8" fmla="*/ 0 w 1086928"/>
                <a:gd name="connsiteY8" fmla="*/ 854014 h 1013821"/>
                <a:gd name="connsiteX9" fmla="*/ 362309 w 1086928"/>
                <a:gd name="connsiteY9" fmla="*/ 966157 h 1013821"/>
                <a:gd name="connsiteX10" fmla="*/ 925407 w 1086928"/>
                <a:gd name="connsiteY10" fmla="*/ 996801 h 1013821"/>
                <a:gd name="connsiteX11" fmla="*/ 977167 w 1086928"/>
                <a:gd name="connsiteY11" fmla="*/ 825484 h 1013821"/>
                <a:gd name="connsiteX0" fmla="*/ 977167 w 1069675"/>
                <a:gd name="connsiteY0" fmla="*/ 825484 h 1013821"/>
                <a:gd name="connsiteX1" fmla="*/ 1027442 w 1069675"/>
                <a:gd name="connsiteY1" fmla="*/ 638668 h 1013821"/>
                <a:gd name="connsiteX2" fmla="*/ 1051209 w 1069675"/>
                <a:gd name="connsiteY2" fmla="*/ 447988 h 1013821"/>
                <a:gd name="connsiteX3" fmla="*/ 1069675 w 1069675"/>
                <a:gd name="connsiteY3" fmla="*/ 215659 h 1013821"/>
                <a:gd name="connsiteX4" fmla="*/ 974785 w 1069675"/>
                <a:gd name="connsiteY4" fmla="*/ 172527 h 1013821"/>
                <a:gd name="connsiteX5" fmla="*/ 491706 w 1069675"/>
                <a:gd name="connsiteY5" fmla="*/ 181154 h 1013821"/>
                <a:gd name="connsiteX6" fmla="*/ 595223 w 1069675"/>
                <a:gd name="connsiteY6" fmla="*/ 0 h 1013821"/>
                <a:gd name="connsiteX7" fmla="*/ 0 w 1069675"/>
                <a:gd name="connsiteY7" fmla="*/ 267418 h 1013821"/>
                <a:gd name="connsiteX8" fmla="*/ 0 w 1069675"/>
                <a:gd name="connsiteY8" fmla="*/ 854014 h 1013821"/>
                <a:gd name="connsiteX9" fmla="*/ 362309 w 1069675"/>
                <a:gd name="connsiteY9" fmla="*/ 966157 h 1013821"/>
                <a:gd name="connsiteX10" fmla="*/ 925407 w 1069675"/>
                <a:gd name="connsiteY10" fmla="*/ 996801 h 1013821"/>
                <a:gd name="connsiteX11" fmla="*/ 977167 w 1069675"/>
                <a:gd name="connsiteY11" fmla="*/ 825484 h 1013821"/>
                <a:gd name="connsiteX0" fmla="*/ 977167 w 1083772"/>
                <a:gd name="connsiteY0" fmla="*/ 825484 h 1013821"/>
                <a:gd name="connsiteX1" fmla="*/ 1027442 w 1083772"/>
                <a:gd name="connsiteY1" fmla="*/ 638668 h 1013821"/>
                <a:gd name="connsiteX2" fmla="*/ 1051209 w 1083772"/>
                <a:gd name="connsiteY2" fmla="*/ 447988 h 1013821"/>
                <a:gd name="connsiteX3" fmla="*/ 1069675 w 1083772"/>
                <a:gd name="connsiteY3" fmla="*/ 215659 h 1013821"/>
                <a:gd name="connsiteX4" fmla="*/ 974785 w 1083772"/>
                <a:gd name="connsiteY4" fmla="*/ 172527 h 1013821"/>
                <a:gd name="connsiteX5" fmla="*/ 491706 w 1083772"/>
                <a:gd name="connsiteY5" fmla="*/ 181154 h 1013821"/>
                <a:gd name="connsiteX6" fmla="*/ 595223 w 1083772"/>
                <a:gd name="connsiteY6" fmla="*/ 0 h 1013821"/>
                <a:gd name="connsiteX7" fmla="*/ 0 w 1083772"/>
                <a:gd name="connsiteY7" fmla="*/ 267418 h 1013821"/>
                <a:gd name="connsiteX8" fmla="*/ 0 w 1083772"/>
                <a:gd name="connsiteY8" fmla="*/ 854014 h 1013821"/>
                <a:gd name="connsiteX9" fmla="*/ 362309 w 1083772"/>
                <a:gd name="connsiteY9" fmla="*/ 966157 h 1013821"/>
                <a:gd name="connsiteX10" fmla="*/ 925407 w 1083772"/>
                <a:gd name="connsiteY10" fmla="*/ 996801 h 1013821"/>
                <a:gd name="connsiteX11" fmla="*/ 977167 w 1083772"/>
                <a:gd name="connsiteY11" fmla="*/ 825484 h 1013821"/>
                <a:gd name="connsiteX0" fmla="*/ 977167 w 1083772"/>
                <a:gd name="connsiteY0" fmla="*/ 825484 h 1013821"/>
                <a:gd name="connsiteX1" fmla="*/ 1027442 w 1083772"/>
                <a:gd name="connsiteY1" fmla="*/ 638668 h 1013821"/>
                <a:gd name="connsiteX2" fmla="*/ 1051209 w 1083772"/>
                <a:gd name="connsiteY2" fmla="*/ 447988 h 1013821"/>
                <a:gd name="connsiteX3" fmla="*/ 1069675 w 1083772"/>
                <a:gd name="connsiteY3" fmla="*/ 215659 h 1013821"/>
                <a:gd name="connsiteX4" fmla="*/ 974785 w 1083772"/>
                <a:gd name="connsiteY4" fmla="*/ 172527 h 1013821"/>
                <a:gd name="connsiteX5" fmla="*/ 491706 w 1083772"/>
                <a:gd name="connsiteY5" fmla="*/ 181154 h 1013821"/>
                <a:gd name="connsiteX6" fmla="*/ 595223 w 1083772"/>
                <a:gd name="connsiteY6" fmla="*/ 0 h 1013821"/>
                <a:gd name="connsiteX7" fmla="*/ 0 w 1083772"/>
                <a:gd name="connsiteY7" fmla="*/ 267418 h 1013821"/>
                <a:gd name="connsiteX8" fmla="*/ 0 w 1083772"/>
                <a:gd name="connsiteY8" fmla="*/ 854014 h 1013821"/>
                <a:gd name="connsiteX9" fmla="*/ 362309 w 1083772"/>
                <a:gd name="connsiteY9" fmla="*/ 966157 h 1013821"/>
                <a:gd name="connsiteX10" fmla="*/ 925407 w 1083772"/>
                <a:gd name="connsiteY10" fmla="*/ 996801 h 1013821"/>
                <a:gd name="connsiteX11" fmla="*/ 977167 w 1083772"/>
                <a:gd name="connsiteY11" fmla="*/ 825484 h 1013821"/>
                <a:gd name="connsiteX0" fmla="*/ 977167 w 1083772"/>
                <a:gd name="connsiteY0" fmla="*/ 825484 h 1013821"/>
                <a:gd name="connsiteX1" fmla="*/ 1027442 w 1083772"/>
                <a:gd name="connsiteY1" fmla="*/ 638668 h 1013821"/>
                <a:gd name="connsiteX2" fmla="*/ 1051209 w 1083772"/>
                <a:gd name="connsiteY2" fmla="*/ 447988 h 1013821"/>
                <a:gd name="connsiteX3" fmla="*/ 1069675 w 1083772"/>
                <a:gd name="connsiteY3" fmla="*/ 215659 h 1013821"/>
                <a:gd name="connsiteX4" fmla="*/ 974785 w 1083772"/>
                <a:gd name="connsiteY4" fmla="*/ 172527 h 1013821"/>
                <a:gd name="connsiteX5" fmla="*/ 491706 w 1083772"/>
                <a:gd name="connsiteY5" fmla="*/ 181154 h 1013821"/>
                <a:gd name="connsiteX6" fmla="*/ 595223 w 1083772"/>
                <a:gd name="connsiteY6" fmla="*/ 0 h 1013821"/>
                <a:gd name="connsiteX7" fmla="*/ 0 w 1083772"/>
                <a:gd name="connsiteY7" fmla="*/ 267418 h 1013821"/>
                <a:gd name="connsiteX8" fmla="*/ 0 w 1083772"/>
                <a:gd name="connsiteY8" fmla="*/ 854014 h 1013821"/>
                <a:gd name="connsiteX9" fmla="*/ 362309 w 1083772"/>
                <a:gd name="connsiteY9" fmla="*/ 966157 h 1013821"/>
                <a:gd name="connsiteX10" fmla="*/ 925407 w 1083772"/>
                <a:gd name="connsiteY10" fmla="*/ 996801 h 1013821"/>
                <a:gd name="connsiteX11" fmla="*/ 977167 w 1083772"/>
                <a:gd name="connsiteY11" fmla="*/ 825484 h 1013821"/>
                <a:gd name="connsiteX0" fmla="*/ 977167 w 1083772"/>
                <a:gd name="connsiteY0" fmla="*/ 825484 h 1013821"/>
                <a:gd name="connsiteX1" fmla="*/ 1027442 w 1083772"/>
                <a:gd name="connsiteY1" fmla="*/ 638668 h 1013821"/>
                <a:gd name="connsiteX2" fmla="*/ 1051209 w 1083772"/>
                <a:gd name="connsiteY2" fmla="*/ 447988 h 1013821"/>
                <a:gd name="connsiteX3" fmla="*/ 1053006 w 1083772"/>
                <a:gd name="connsiteY3" fmla="*/ 182321 h 1013821"/>
                <a:gd name="connsiteX4" fmla="*/ 974785 w 1083772"/>
                <a:gd name="connsiteY4" fmla="*/ 172527 h 1013821"/>
                <a:gd name="connsiteX5" fmla="*/ 491706 w 1083772"/>
                <a:gd name="connsiteY5" fmla="*/ 181154 h 1013821"/>
                <a:gd name="connsiteX6" fmla="*/ 595223 w 1083772"/>
                <a:gd name="connsiteY6" fmla="*/ 0 h 1013821"/>
                <a:gd name="connsiteX7" fmla="*/ 0 w 1083772"/>
                <a:gd name="connsiteY7" fmla="*/ 267418 h 1013821"/>
                <a:gd name="connsiteX8" fmla="*/ 0 w 1083772"/>
                <a:gd name="connsiteY8" fmla="*/ 854014 h 1013821"/>
                <a:gd name="connsiteX9" fmla="*/ 362309 w 1083772"/>
                <a:gd name="connsiteY9" fmla="*/ 966157 h 1013821"/>
                <a:gd name="connsiteX10" fmla="*/ 925407 w 1083772"/>
                <a:gd name="connsiteY10" fmla="*/ 996801 h 1013821"/>
                <a:gd name="connsiteX11" fmla="*/ 977167 w 1083772"/>
                <a:gd name="connsiteY11" fmla="*/ 825484 h 1013821"/>
                <a:gd name="connsiteX0" fmla="*/ 977167 w 1107851"/>
                <a:gd name="connsiteY0" fmla="*/ 825484 h 1013821"/>
                <a:gd name="connsiteX1" fmla="*/ 1027442 w 1107851"/>
                <a:gd name="connsiteY1" fmla="*/ 638668 h 1013821"/>
                <a:gd name="connsiteX2" fmla="*/ 1051209 w 1107851"/>
                <a:gd name="connsiteY2" fmla="*/ 447988 h 1013821"/>
                <a:gd name="connsiteX3" fmla="*/ 1053006 w 1107851"/>
                <a:gd name="connsiteY3" fmla="*/ 182321 h 1013821"/>
                <a:gd name="connsiteX4" fmla="*/ 974785 w 1107851"/>
                <a:gd name="connsiteY4" fmla="*/ 172527 h 1013821"/>
                <a:gd name="connsiteX5" fmla="*/ 491706 w 1107851"/>
                <a:gd name="connsiteY5" fmla="*/ 181154 h 1013821"/>
                <a:gd name="connsiteX6" fmla="*/ 595223 w 1107851"/>
                <a:gd name="connsiteY6" fmla="*/ 0 h 1013821"/>
                <a:gd name="connsiteX7" fmla="*/ 0 w 1107851"/>
                <a:gd name="connsiteY7" fmla="*/ 267418 h 1013821"/>
                <a:gd name="connsiteX8" fmla="*/ 0 w 1107851"/>
                <a:gd name="connsiteY8" fmla="*/ 854014 h 1013821"/>
                <a:gd name="connsiteX9" fmla="*/ 362309 w 1107851"/>
                <a:gd name="connsiteY9" fmla="*/ 966157 h 1013821"/>
                <a:gd name="connsiteX10" fmla="*/ 925407 w 1107851"/>
                <a:gd name="connsiteY10" fmla="*/ 996801 h 1013821"/>
                <a:gd name="connsiteX11" fmla="*/ 977167 w 1107851"/>
                <a:gd name="connsiteY11" fmla="*/ 825484 h 1013821"/>
                <a:gd name="connsiteX0" fmla="*/ 977167 w 1109996"/>
                <a:gd name="connsiteY0" fmla="*/ 825484 h 1013821"/>
                <a:gd name="connsiteX1" fmla="*/ 1027442 w 1109996"/>
                <a:gd name="connsiteY1" fmla="*/ 638668 h 1013821"/>
                <a:gd name="connsiteX2" fmla="*/ 1055972 w 1109996"/>
                <a:gd name="connsiteY2" fmla="*/ 407507 h 1013821"/>
                <a:gd name="connsiteX3" fmla="*/ 1053006 w 1109996"/>
                <a:gd name="connsiteY3" fmla="*/ 182321 h 1013821"/>
                <a:gd name="connsiteX4" fmla="*/ 974785 w 1109996"/>
                <a:gd name="connsiteY4" fmla="*/ 172527 h 1013821"/>
                <a:gd name="connsiteX5" fmla="*/ 491706 w 1109996"/>
                <a:gd name="connsiteY5" fmla="*/ 181154 h 1013821"/>
                <a:gd name="connsiteX6" fmla="*/ 595223 w 1109996"/>
                <a:gd name="connsiteY6" fmla="*/ 0 h 1013821"/>
                <a:gd name="connsiteX7" fmla="*/ 0 w 1109996"/>
                <a:gd name="connsiteY7" fmla="*/ 267418 h 1013821"/>
                <a:gd name="connsiteX8" fmla="*/ 0 w 1109996"/>
                <a:gd name="connsiteY8" fmla="*/ 854014 h 1013821"/>
                <a:gd name="connsiteX9" fmla="*/ 362309 w 1109996"/>
                <a:gd name="connsiteY9" fmla="*/ 966157 h 1013821"/>
                <a:gd name="connsiteX10" fmla="*/ 925407 w 1109996"/>
                <a:gd name="connsiteY10" fmla="*/ 996801 h 1013821"/>
                <a:gd name="connsiteX11" fmla="*/ 977167 w 1109996"/>
                <a:gd name="connsiteY11" fmla="*/ 825484 h 1013821"/>
                <a:gd name="connsiteX0" fmla="*/ 977167 w 1109996"/>
                <a:gd name="connsiteY0" fmla="*/ 825484 h 1013821"/>
                <a:gd name="connsiteX1" fmla="*/ 1027442 w 1109996"/>
                <a:gd name="connsiteY1" fmla="*/ 638668 h 1013821"/>
                <a:gd name="connsiteX2" fmla="*/ 1055972 w 1109996"/>
                <a:gd name="connsiteY2" fmla="*/ 407507 h 1013821"/>
                <a:gd name="connsiteX3" fmla="*/ 1053006 w 1109996"/>
                <a:gd name="connsiteY3" fmla="*/ 182321 h 1013821"/>
                <a:gd name="connsiteX4" fmla="*/ 974785 w 1109996"/>
                <a:gd name="connsiteY4" fmla="*/ 172527 h 1013821"/>
                <a:gd name="connsiteX5" fmla="*/ 491706 w 1109996"/>
                <a:gd name="connsiteY5" fmla="*/ 181154 h 1013821"/>
                <a:gd name="connsiteX6" fmla="*/ 595223 w 1109996"/>
                <a:gd name="connsiteY6" fmla="*/ 0 h 1013821"/>
                <a:gd name="connsiteX7" fmla="*/ 0 w 1109996"/>
                <a:gd name="connsiteY7" fmla="*/ 267418 h 1013821"/>
                <a:gd name="connsiteX8" fmla="*/ 0 w 1109996"/>
                <a:gd name="connsiteY8" fmla="*/ 854014 h 1013821"/>
                <a:gd name="connsiteX9" fmla="*/ 362309 w 1109996"/>
                <a:gd name="connsiteY9" fmla="*/ 966157 h 1013821"/>
                <a:gd name="connsiteX10" fmla="*/ 925407 w 1109996"/>
                <a:gd name="connsiteY10" fmla="*/ 996801 h 1013821"/>
                <a:gd name="connsiteX11" fmla="*/ 977167 w 1109996"/>
                <a:gd name="connsiteY11" fmla="*/ 825484 h 1013821"/>
                <a:gd name="connsiteX0" fmla="*/ 977167 w 1109996"/>
                <a:gd name="connsiteY0" fmla="*/ 825484 h 1013821"/>
                <a:gd name="connsiteX1" fmla="*/ 1027442 w 1109996"/>
                <a:gd name="connsiteY1" fmla="*/ 638668 h 1013821"/>
                <a:gd name="connsiteX2" fmla="*/ 1055972 w 1109996"/>
                <a:gd name="connsiteY2" fmla="*/ 407507 h 1013821"/>
                <a:gd name="connsiteX3" fmla="*/ 1053006 w 1109996"/>
                <a:gd name="connsiteY3" fmla="*/ 182321 h 1013821"/>
                <a:gd name="connsiteX4" fmla="*/ 974785 w 1109996"/>
                <a:gd name="connsiteY4" fmla="*/ 172527 h 1013821"/>
                <a:gd name="connsiteX5" fmla="*/ 491706 w 1109996"/>
                <a:gd name="connsiteY5" fmla="*/ 181154 h 1013821"/>
                <a:gd name="connsiteX6" fmla="*/ 595223 w 1109996"/>
                <a:gd name="connsiteY6" fmla="*/ 0 h 1013821"/>
                <a:gd name="connsiteX7" fmla="*/ 0 w 1109996"/>
                <a:gd name="connsiteY7" fmla="*/ 267418 h 1013821"/>
                <a:gd name="connsiteX8" fmla="*/ 0 w 1109996"/>
                <a:gd name="connsiteY8" fmla="*/ 854014 h 1013821"/>
                <a:gd name="connsiteX9" fmla="*/ 362309 w 1109996"/>
                <a:gd name="connsiteY9" fmla="*/ 966157 h 1013821"/>
                <a:gd name="connsiteX10" fmla="*/ 925407 w 1109996"/>
                <a:gd name="connsiteY10" fmla="*/ 996801 h 1013821"/>
                <a:gd name="connsiteX11" fmla="*/ 977167 w 1109996"/>
                <a:gd name="connsiteY11" fmla="*/ 825484 h 1013821"/>
                <a:gd name="connsiteX0" fmla="*/ 986692 w 1109996"/>
                <a:gd name="connsiteY0" fmla="*/ 825484 h 1013821"/>
                <a:gd name="connsiteX1" fmla="*/ 1027442 w 1109996"/>
                <a:gd name="connsiteY1" fmla="*/ 638668 h 1013821"/>
                <a:gd name="connsiteX2" fmla="*/ 1055972 w 1109996"/>
                <a:gd name="connsiteY2" fmla="*/ 407507 h 1013821"/>
                <a:gd name="connsiteX3" fmla="*/ 1053006 w 1109996"/>
                <a:gd name="connsiteY3" fmla="*/ 182321 h 1013821"/>
                <a:gd name="connsiteX4" fmla="*/ 974785 w 1109996"/>
                <a:gd name="connsiteY4" fmla="*/ 172527 h 1013821"/>
                <a:gd name="connsiteX5" fmla="*/ 491706 w 1109996"/>
                <a:gd name="connsiteY5" fmla="*/ 181154 h 1013821"/>
                <a:gd name="connsiteX6" fmla="*/ 595223 w 1109996"/>
                <a:gd name="connsiteY6" fmla="*/ 0 h 1013821"/>
                <a:gd name="connsiteX7" fmla="*/ 0 w 1109996"/>
                <a:gd name="connsiteY7" fmla="*/ 267418 h 1013821"/>
                <a:gd name="connsiteX8" fmla="*/ 0 w 1109996"/>
                <a:gd name="connsiteY8" fmla="*/ 854014 h 1013821"/>
                <a:gd name="connsiteX9" fmla="*/ 362309 w 1109996"/>
                <a:gd name="connsiteY9" fmla="*/ 966157 h 1013821"/>
                <a:gd name="connsiteX10" fmla="*/ 925407 w 1109996"/>
                <a:gd name="connsiteY10" fmla="*/ 996801 h 1013821"/>
                <a:gd name="connsiteX11" fmla="*/ 986692 w 1109996"/>
                <a:gd name="connsiteY11" fmla="*/ 825484 h 1013821"/>
                <a:gd name="connsiteX0" fmla="*/ 986692 w 1109996"/>
                <a:gd name="connsiteY0" fmla="*/ 825484 h 1013821"/>
                <a:gd name="connsiteX1" fmla="*/ 1027442 w 1109996"/>
                <a:gd name="connsiteY1" fmla="*/ 638668 h 1013821"/>
                <a:gd name="connsiteX2" fmla="*/ 1055972 w 1109996"/>
                <a:gd name="connsiteY2" fmla="*/ 407507 h 1013821"/>
                <a:gd name="connsiteX3" fmla="*/ 1053006 w 1109996"/>
                <a:gd name="connsiteY3" fmla="*/ 182321 h 1013821"/>
                <a:gd name="connsiteX4" fmla="*/ 974785 w 1109996"/>
                <a:gd name="connsiteY4" fmla="*/ 172527 h 1013821"/>
                <a:gd name="connsiteX5" fmla="*/ 491706 w 1109996"/>
                <a:gd name="connsiteY5" fmla="*/ 181154 h 1013821"/>
                <a:gd name="connsiteX6" fmla="*/ 595223 w 1109996"/>
                <a:gd name="connsiteY6" fmla="*/ 0 h 1013821"/>
                <a:gd name="connsiteX7" fmla="*/ 0 w 1109996"/>
                <a:gd name="connsiteY7" fmla="*/ 267418 h 1013821"/>
                <a:gd name="connsiteX8" fmla="*/ 0 w 1109996"/>
                <a:gd name="connsiteY8" fmla="*/ 854014 h 1013821"/>
                <a:gd name="connsiteX9" fmla="*/ 362309 w 1109996"/>
                <a:gd name="connsiteY9" fmla="*/ 966157 h 1013821"/>
                <a:gd name="connsiteX10" fmla="*/ 925407 w 1109996"/>
                <a:gd name="connsiteY10" fmla="*/ 996801 h 1013821"/>
                <a:gd name="connsiteX11" fmla="*/ 986692 w 1109996"/>
                <a:gd name="connsiteY11" fmla="*/ 825484 h 1013821"/>
                <a:gd name="connsiteX0" fmla="*/ 986692 w 1109996"/>
                <a:gd name="connsiteY0" fmla="*/ 825484 h 996152"/>
                <a:gd name="connsiteX1" fmla="*/ 1027442 w 1109996"/>
                <a:gd name="connsiteY1" fmla="*/ 638668 h 996152"/>
                <a:gd name="connsiteX2" fmla="*/ 1055972 w 1109996"/>
                <a:gd name="connsiteY2" fmla="*/ 407507 h 996152"/>
                <a:gd name="connsiteX3" fmla="*/ 1053006 w 1109996"/>
                <a:gd name="connsiteY3" fmla="*/ 182321 h 996152"/>
                <a:gd name="connsiteX4" fmla="*/ 974785 w 1109996"/>
                <a:gd name="connsiteY4" fmla="*/ 172527 h 996152"/>
                <a:gd name="connsiteX5" fmla="*/ 491706 w 1109996"/>
                <a:gd name="connsiteY5" fmla="*/ 181154 h 996152"/>
                <a:gd name="connsiteX6" fmla="*/ 595223 w 1109996"/>
                <a:gd name="connsiteY6" fmla="*/ 0 h 996152"/>
                <a:gd name="connsiteX7" fmla="*/ 0 w 1109996"/>
                <a:gd name="connsiteY7" fmla="*/ 267418 h 996152"/>
                <a:gd name="connsiteX8" fmla="*/ 0 w 1109996"/>
                <a:gd name="connsiteY8" fmla="*/ 854014 h 996152"/>
                <a:gd name="connsiteX9" fmla="*/ 362309 w 1109996"/>
                <a:gd name="connsiteY9" fmla="*/ 966157 h 996152"/>
                <a:gd name="connsiteX10" fmla="*/ 880164 w 1109996"/>
                <a:gd name="connsiteY10" fmla="*/ 972989 h 996152"/>
                <a:gd name="connsiteX11" fmla="*/ 986692 w 1109996"/>
                <a:gd name="connsiteY11" fmla="*/ 825484 h 996152"/>
                <a:gd name="connsiteX0" fmla="*/ 986692 w 1109996"/>
                <a:gd name="connsiteY0" fmla="*/ 825484 h 996152"/>
                <a:gd name="connsiteX1" fmla="*/ 1027442 w 1109996"/>
                <a:gd name="connsiteY1" fmla="*/ 638668 h 996152"/>
                <a:gd name="connsiteX2" fmla="*/ 1055972 w 1109996"/>
                <a:gd name="connsiteY2" fmla="*/ 407507 h 996152"/>
                <a:gd name="connsiteX3" fmla="*/ 1053006 w 1109996"/>
                <a:gd name="connsiteY3" fmla="*/ 182321 h 996152"/>
                <a:gd name="connsiteX4" fmla="*/ 974785 w 1109996"/>
                <a:gd name="connsiteY4" fmla="*/ 172527 h 996152"/>
                <a:gd name="connsiteX5" fmla="*/ 491706 w 1109996"/>
                <a:gd name="connsiteY5" fmla="*/ 181154 h 996152"/>
                <a:gd name="connsiteX6" fmla="*/ 595223 w 1109996"/>
                <a:gd name="connsiteY6" fmla="*/ 0 h 996152"/>
                <a:gd name="connsiteX7" fmla="*/ 0 w 1109996"/>
                <a:gd name="connsiteY7" fmla="*/ 267418 h 996152"/>
                <a:gd name="connsiteX8" fmla="*/ 0 w 1109996"/>
                <a:gd name="connsiteY8" fmla="*/ 854014 h 996152"/>
                <a:gd name="connsiteX9" fmla="*/ 362309 w 1109996"/>
                <a:gd name="connsiteY9" fmla="*/ 966157 h 996152"/>
                <a:gd name="connsiteX10" fmla="*/ 880164 w 1109996"/>
                <a:gd name="connsiteY10" fmla="*/ 972989 h 996152"/>
                <a:gd name="connsiteX11" fmla="*/ 986692 w 1109996"/>
                <a:gd name="connsiteY11" fmla="*/ 825484 h 996152"/>
                <a:gd name="connsiteX0" fmla="*/ 986692 w 1109996"/>
                <a:gd name="connsiteY0" fmla="*/ 825484 h 986974"/>
                <a:gd name="connsiteX1" fmla="*/ 1027442 w 1109996"/>
                <a:gd name="connsiteY1" fmla="*/ 638668 h 986974"/>
                <a:gd name="connsiteX2" fmla="*/ 1055972 w 1109996"/>
                <a:gd name="connsiteY2" fmla="*/ 407507 h 986974"/>
                <a:gd name="connsiteX3" fmla="*/ 1053006 w 1109996"/>
                <a:gd name="connsiteY3" fmla="*/ 182321 h 986974"/>
                <a:gd name="connsiteX4" fmla="*/ 974785 w 1109996"/>
                <a:gd name="connsiteY4" fmla="*/ 172527 h 986974"/>
                <a:gd name="connsiteX5" fmla="*/ 491706 w 1109996"/>
                <a:gd name="connsiteY5" fmla="*/ 181154 h 986974"/>
                <a:gd name="connsiteX6" fmla="*/ 595223 w 1109996"/>
                <a:gd name="connsiteY6" fmla="*/ 0 h 986974"/>
                <a:gd name="connsiteX7" fmla="*/ 0 w 1109996"/>
                <a:gd name="connsiteY7" fmla="*/ 267418 h 986974"/>
                <a:gd name="connsiteX8" fmla="*/ 0 w 1109996"/>
                <a:gd name="connsiteY8" fmla="*/ 854014 h 986974"/>
                <a:gd name="connsiteX9" fmla="*/ 362309 w 1109996"/>
                <a:gd name="connsiteY9" fmla="*/ 966157 h 986974"/>
                <a:gd name="connsiteX10" fmla="*/ 880164 w 1109996"/>
                <a:gd name="connsiteY10" fmla="*/ 972989 h 986974"/>
                <a:gd name="connsiteX11" fmla="*/ 986692 w 1109996"/>
                <a:gd name="connsiteY11" fmla="*/ 825484 h 986974"/>
                <a:gd name="connsiteX0" fmla="*/ 986692 w 1109996"/>
                <a:gd name="connsiteY0" fmla="*/ 825484 h 986974"/>
                <a:gd name="connsiteX1" fmla="*/ 1027442 w 1109996"/>
                <a:gd name="connsiteY1" fmla="*/ 638668 h 986974"/>
                <a:gd name="connsiteX2" fmla="*/ 1055972 w 1109996"/>
                <a:gd name="connsiteY2" fmla="*/ 407507 h 986974"/>
                <a:gd name="connsiteX3" fmla="*/ 1053006 w 1109996"/>
                <a:gd name="connsiteY3" fmla="*/ 182321 h 986974"/>
                <a:gd name="connsiteX4" fmla="*/ 974785 w 1109996"/>
                <a:gd name="connsiteY4" fmla="*/ 172527 h 986974"/>
                <a:gd name="connsiteX5" fmla="*/ 491706 w 1109996"/>
                <a:gd name="connsiteY5" fmla="*/ 181154 h 986974"/>
                <a:gd name="connsiteX6" fmla="*/ 595223 w 1109996"/>
                <a:gd name="connsiteY6" fmla="*/ 0 h 986974"/>
                <a:gd name="connsiteX7" fmla="*/ 0 w 1109996"/>
                <a:gd name="connsiteY7" fmla="*/ 267418 h 986974"/>
                <a:gd name="connsiteX8" fmla="*/ 0 w 1109996"/>
                <a:gd name="connsiteY8" fmla="*/ 854014 h 986974"/>
                <a:gd name="connsiteX9" fmla="*/ 362309 w 1109996"/>
                <a:gd name="connsiteY9" fmla="*/ 966157 h 986974"/>
                <a:gd name="connsiteX10" fmla="*/ 880164 w 1109996"/>
                <a:gd name="connsiteY10" fmla="*/ 972989 h 986974"/>
                <a:gd name="connsiteX11" fmla="*/ 986692 w 1109996"/>
                <a:gd name="connsiteY11" fmla="*/ 825484 h 986974"/>
                <a:gd name="connsiteX0" fmla="*/ 986692 w 1109996"/>
                <a:gd name="connsiteY0" fmla="*/ 825484 h 986974"/>
                <a:gd name="connsiteX1" fmla="*/ 1027442 w 1109996"/>
                <a:gd name="connsiteY1" fmla="*/ 638668 h 986974"/>
                <a:gd name="connsiteX2" fmla="*/ 1055972 w 1109996"/>
                <a:gd name="connsiteY2" fmla="*/ 407507 h 986974"/>
                <a:gd name="connsiteX3" fmla="*/ 1053006 w 1109996"/>
                <a:gd name="connsiteY3" fmla="*/ 182321 h 986974"/>
                <a:gd name="connsiteX4" fmla="*/ 974785 w 1109996"/>
                <a:gd name="connsiteY4" fmla="*/ 172527 h 986974"/>
                <a:gd name="connsiteX5" fmla="*/ 491706 w 1109996"/>
                <a:gd name="connsiteY5" fmla="*/ 181154 h 986974"/>
                <a:gd name="connsiteX6" fmla="*/ 595223 w 1109996"/>
                <a:gd name="connsiteY6" fmla="*/ 0 h 986974"/>
                <a:gd name="connsiteX7" fmla="*/ 0 w 1109996"/>
                <a:gd name="connsiteY7" fmla="*/ 267418 h 986974"/>
                <a:gd name="connsiteX8" fmla="*/ 0 w 1109996"/>
                <a:gd name="connsiteY8" fmla="*/ 854014 h 986974"/>
                <a:gd name="connsiteX9" fmla="*/ 362309 w 1109996"/>
                <a:gd name="connsiteY9" fmla="*/ 966157 h 986974"/>
                <a:gd name="connsiteX10" fmla="*/ 880164 w 1109996"/>
                <a:gd name="connsiteY10" fmla="*/ 972989 h 986974"/>
                <a:gd name="connsiteX11" fmla="*/ 986692 w 1109996"/>
                <a:gd name="connsiteY11" fmla="*/ 825484 h 986974"/>
                <a:gd name="connsiteX0" fmla="*/ 986692 w 1109996"/>
                <a:gd name="connsiteY0" fmla="*/ 825484 h 995044"/>
                <a:gd name="connsiteX1" fmla="*/ 1027442 w 1109996"/>
                <a:gd name="connsiteY1" fmla="*/ 638668 h 995044"/>
                <a:gd name="connsiteX2" fmla="*/ 1055972 w 1109996"/>
                <a:gd name="connsiteY2" fmla="*/ 407507 h 995044"/>
                <a:gd name="connsiteX3" fmla="*/ 1053006 w 1109996"/>
                <a:gd name="connsiteY3" fmla="*/ 182321 h 995044"/>
                <a:gd name="connsiteX4" fmla="*/ 974785 w 1109996"/>
                <a:gd name="connsiteY4" fmla="*/ 172527 h 995044"/>
                <a:gd name="connsiteX5" fmla="*/ 491706 w 1109996"/>
                <a:gd name="connsiteY5" fmla="*/ 181154 h 995044"/>
                <a:gd name="connsiteX6" fmla="*/ 595223 w 1109996"/>
                <a:gd name="connsiteY6" fmla="*/ 0 h 995044"/>
                <a:gd name="connsiteX7" fmla="*/ 0 w 1109996"/>
                <a:gd name="connsiteY7" fmla="*/ 267418 h 995044"/>
                <a:gd name="connsiteX8" fmla="*/ 0 w 1109996"/>
                <a:gd name="connsiteY8" fmla="*/ 854014 h 995044"/>
                <a:gd name="connsiteX9" fmla="*/ 362309 w 1109996"/>
                <a:gd name="connsiteY9" fmla="*/ 966157 h 995044"/>
                <a:gd name="connsiteX10" fmla="*/ 884927 w 1109996"/>
                <a:gd name="connsiteY10" fmla="*/ 984895 h 995044"/>
                <a:gd name="connsiteX11" fmla="*/ 986692 w 1109996"/>
                <a:gd name="connsiteY11" fmla="*/ 825484 h 995044"/>
                <a:gd name="connsiteX0" fmla="*/ 986692 w 1109996"/>
                <a:gd name="connsiteY0" fmla="*/ 825484 h 995044"/>
                <a:gd name="connsiteX1" fmla="*/ 1027442 w 1109996"/>
                <a:gd name="connsiteY1" fmla="*/ 638668 h 995044"/>
                <a:gd name="connsiteX2" fmla="*/ 1055972 w 1109996"/>
                <a:gd name="connsiteY2" fmla="*/ 407507 h 995044"/>
                <a:gd name="connsiteX3" fmla="*/ 1053006 w 1109996"/>
                <a:gd name="connsiteY3" fmla="*/ 182321 h 995044"/>
                <a:gd name="connsiteX4" fmla="*/ 974785 w 1109996"/>
                <a:gd name="connsiteY4" fmla="*/ 172527 h 995044"/>
                <a:gd name="connsiteX5" fmla="*/ 491706 w 1109996"/>
                <a:gd name="connsiteY5" fmla="*/ 181154 h 995044"/>
                <a:gd name="connsiteX6" fmla="*/ 595223 w 1109996"/>
                <a:gd name="connsiteY6" fmla="*/ 0 h 995044"/>
                <a:gd name="connsiteX7" fmla="*/ 0 w 1109996"/>
                <a:gd name="connsiteY7" fmla="*/ 267418 h 995044"/>
                <a:gd name="connsiteX8" fmla="*/ 0 w 1109996"/>
                <a:gd name="connsiteY8" fmla="*/ 854014 h 995044"/>
                <a:gd name="connsiteX9" fmla="*/ 362309 w 1109996"/>
                <a:gd name="connsiteY9" fmla="*/ 966157 h 995044"/>
                <a:gd name="connsiteX10" fmla="*/ 884927 w 1109996"/>
                <a:gd name="connsiteY10" fmla="*/ 984895 h 995044"/>
                <a:gd name="connsiteX11" fmla="*/ 986692 w 1109996"/>
                <a:gd name="connsiteY11" fmla="*/ 825484 h 995044"/>
                <a:gd name="connsiteX0" fmla="*/ 986692 w 1109996"/>
                <a:gd name="connsiteY0" fmla="*/ 825484 h 988698"/>
                <a:gd name="connsiteX1" fmla="*/ 1027442 w 1109996"/>
                <a:gd name="connsiteY1" fmla="*/ 638668 h 988698"/>
                <a:gd name="connsiteX2" fmla="*/ 1055972 w 1109996"/>
                <a:gd name="connsiteY2" fmla="*/ 407507 h 988698"/>
                <a:gd name="connsiteX3" fmla="*/ 1053006 w 1109996"/>
                <a:gd name="connsiteY3" fmla="*/ 182321 h 988698"/>
                <a:gd name="connsiteX4" fmla="*/ 974785 w 1109996"/>
                <a:gd name="connsiteY4" fmla="*/ 172527 h 988698"/>
                <a:gd name="connsiteX5" fmla="*/ 491706 w 1109996"/>
                <a:gd name="connsiteY5" fmla="*/ 181154 h 988698"/>
                <a:gd name="connsiteX6" fmla="*/ 595223 w 1109996"/>
                <a:gd name="connsiteY6" fmla="*/ 0 h 988698"/>
                <a:gd name="connsiteX7" fmla="*/ 0 w 1109996"/>
                <a:gd name="connsiteY7" fmla="*/ 267418 h 988698"/>
                <a:gd name="connsiteX8" fmla="*/ 0 w 1109996"/>
                <a:gd name="connsiteY8" fmla="*/ 854014 h 988698"/>
                <a:gd name="connsiteX9" fmla="*/ 362309 w 1109996"/>
                <a:gd name="connsiteY9" fmla="*/ 966157 h 988698"/>
                <a:gd name="connsiteX10" fmla="*/ 884927 w 1109996"/>
                <a:gd name="connsiteY10" fmla="*/ 984895 h 988698"/>
                <a:gd name="connsiteX11" fmla="*/ 986692 w 1109996"/>
                <a:gd name="connsiteY11" fmla="*/ 825484 h 988698"/>
                <a:gd name="connsiteX0" fmla="*/ 986692 w 1109996"/>
                <a:gd name="connsiteY0" fmla="*/ 825484 h 988698"/>
                <a:gd name="connsiteX1" fmla="*/ 1027442 w 1109996"/>
                <a:gd name="connsiteY1" fmla="*/ 638668 h 988698"/>
                <a:gd name="connsiteX2" fmla="*/ 1055972 w 1109996"/>
                <a:gd name="connsiteY2" fmla="*/ 407507 h 988698"/>
                <a:gd name="connsiteX3" fmla="*/ 1053006 w 1109996"/>
                <a:gd name="connsiteY3" fmla="*/ 182321 h 988698"/>
                <a:gd name="connsiteX4" fmla="*/ 974785 w 1109996"/>
                <a:gd name="connsiteY4" fmla="*/ 172527 h 988698"/>
                <a:gd name="connsiteX5" fmla="*/ 491706 w 1109996"/>
                <a:gd name="connsiteY5" fmla="*/ 181154 h 988698"/>
                <a:gd name="connsiteX6" fmla="*/ 595223 w 1109996"/>
                <a:gd name="connsiteY6" fmla="*/ 0 h 988698"/>
                <a:gd name="connsiteX7" fmla="*/ 0 w 1109996"/>
                <a:gd name="connsiteY7" fmla="*/ 267418 h 988698"/>
                <a:gd name="connsiteX8" fmla="*/ 0 w 1109996"/>
                <a:gd name="connsiteY8" fmla="*/ 854014 h 988698"/>
                <a:gd name="connsiteX9" fmla="*/ 362309 w 1109996"/>
                <a:gd name="connsiteY9" fmla="*/ 966157 h 988698"/>
                <a:gd name="connsiteX10" fmla="*/ 884927 w 1109996"/>
                <a:gd name="connsiteY10" fmla="*/ 984895 h 988698"/>
                <a:gd name="connsiteX11" fmla="*/ 986692 w 1109996"/>
                <a:gd name="connsiteY11" fmla="*/ 825484 h 98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9996" h="988698">
                  <a:moveTo>
                    <a:pt x="986692" y="825484"/>
                  </a:moveTo>
                  <a:cubicBezTo>
                    <a:pt x="1020437" y="795631"/>
                    <a:pt x="1117840" y="750947"/>
                    <a:pt x="1027442" y="638668"/>
                  </a:cubicBezTo>
                  <a:cubicBezTo>
                    <a:pt x="1094896" y="605270"/>
                    <a:pt x="1129012" y="471861"/>
                    <a:pt x="1055972" y="407507"/>
                  </a:cubicBezTo>
                  <a:cubicBezTo>
                    <a:pt x="1119277" y="346733"/>
                    <a:pt x="1137338" y="257382"/>
                    <a:pt x="1053006" y="182321"/>
                  </a:cubicBezTo>
                  <a:cubicBezTo>
                    <a:pt x="1003120" y="171912"/>
                    <a:pt x="1000859" y="175792"/>
                    <a:pt x="974785" y="172527"/>
                  </a:cubicBezTo>
                  <a:lnTo>
                    <a:pt x="491706" y="181154"/>
                  </a:lnTo>
                  <a:lnTo>
                    <a:pt x="595223" y="0"/>
                  </a:lnTo>
                  <a:cubicBezTo>
                    <a:pt x="276045" y="48883"/>
                    <a:pt x="181155" y="175403"/>
                    <a:pt x="0" y="267418"/>
                  </a:cubicBezTo>
                  <a:lnTo>
                    <a:pt x="0" y="854014"/>
                  </a:lnTo>
                  <a:cubicBezTo>
                    <a:pt x="69011" y="856889"/>
                    <a:pt x="189780" y="946029"/>
                    <a:pt x="362309" y="966157"/>
                  </a:cubicBezTo>
                  <a:cubicBezTo>
                    <a:pt x="516544" y="989955"/>
                    <a:pt x="753082" y="992465"/>
                    <a:pt x="884927" y="984895"/>
                  </a:cubicBezTo>
                  <a:cubicBezTo>
                    <a:pt x="1065985" y="980499"/>
                    <a:pt x="1049459" y="866918"/>
                    <a:pt x="986692" y="825484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ED8799-CFD5-4D7B-B772-CA08D92E6B6D}"/>
                </a:ext>
              </a:extLst>
            </p:cNvPr>
            <p:cNvSpPr/>
            <p:nvPr/>
          </p:nvSpPr>
          <p:spPr>
            <a:xfrm>
              <a:off x="3814713" y="3815354"/>
              <a:ext cx="869334" cy="6819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C998EA-AA11-46CE-B2AA-5E7910B0DD21}"/>
                </a:ext>
              </a:extLst>
            </p:cNvPr>
            <p:cNvSpPr/>
            <p:nvPr/>
          </p:nvSpPr>
          <p:spPr>
            <a:xfrm>
              <a:off x="4684047" y="3846746"/>
              <a:ext cx="266155" cy="544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EED7DDE-F8FE-45CC-8916-F8BF252C0584}"/>
                </a:ext>
              </a:extLst>
            </p:cNvPr>
            <p:cNvSpPr/>
            <p:nvPr/>
          </p:nvSpPr>
          <p:spPr>
            <a:xfrm>
              <a:off x="4748650" y="4241813"/>
              <a:ext cx="116677" cy="116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" name="Donut 24">
              <a:extLst>
                <a:ext uri="{FF2B5EF4-FFF2-40B4-BE49-F238E27FC236}">
                  <a16:creationId xmlns:a16="http://schemas.microsoft.com/office/drawing/2014/main" id="{A297F88E-90F5-408E-BA9C-2C38AF7CCED4}"/>
                </a:ext>
              </a:extLst>
            </p:cNvPr>
            <p:cNvSpPr/>
            <p:nvPr/>
          </p:nvSpPr>
          <p:spPr>
            <a:xfrm>
              <a:off x="5725656" y="2677940"/>
              <a:ext cx="493933" cy="493933"/>
            </a:xfrm>
            <a:prstGeom prst="don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CCC2A1-B5D0-4BF7-BED4-F81D13D6904F}"/>
              </a:ext>
            </a:extLst>
          </p:cNvPr>
          <p:cNvGrpSpPr/>
          <p:nvPr/>
        </p:nvGrpSpPr>
        <p:grpSpPr>
          <a:xfrm>
            <a:off x="446625" y="1090324"/>
            <a:ext cx="3147540" cy="3699442"/>
            <a:chOff x="4451467" y="1847288"/>
            <a:chExt cx="4030387" cy="473709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25EB8E-D399-4E05-A693-979800F76D08}"/>
                </a:ext>
              </a:extLst>
            </p:cNvPr>
            <p:cNvGrpSpPr/>
            <p:nvPr/>
          </p:nvGrpSpPr>
          <p:grpSpPr>
            <a:xfrm>
              <a:off x="4451467" y="1847288"/>
              <a:ext cx="4030387" cy="3816424"/>
              <a:chOff x="6077987" y="3903821"/>
              <a:chExt cx="2429050" cy="230009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892B3BE-B1F4-4B80-ABE7-66B1A332C26C}"/>
                  </a:ext>
                </a:extLst>
              </p:cNvPr>
              <p:cNvGrpSpPr/>
              <p:nvPr/>
            </p:nvGrpSpPr>
            <p:grpSpPr>
              <a:xfrm>
                <a:off x="6077987" y="3903821"/>
                <a:ext cx="2018835" cy="2300098"/>
                <a:chOff x="6444208" y="2937378"/>
                <a:chExt cx="2699792" cy="3075926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55F9602-97D7-4CBE-83F4-7C93B04FDC35}"/>
                    </a:ext>
                  </a:extLst>
                </p:cNvPr>
                <p:cNvSpPr/>
                <p:nvPr/>
              </p:nvSpPr>
              <p:spPr>
                <a:xfrm>
                  <a:off x="6472733" y="3881706"/>
                  <a:ext cx="2592288" cy="151684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5" name="Right Triangle 44">
                  <a:extLst>
                    <a:ext uri="{FF2B5EF4-FFF2-40B4-BE49-F238E27FC236}">
                      <a16:creationId xmlns:a16="http://schemas.microsoft.com/office/drawing/2014/main" id="{454A508A-49F0-4FA7-8B7B-F4F44FE96B44}"/>
                    </a:ext>
                  </a:extLst>
                </p:cNvPr>
                <p:cNvSpPr/>
                <p:nvPr/>
              </p:nvSpPr>
              <p:spPr>
                <a:xfrm rot="8100000">
                  <a:off x="6825200" y="2937378"/>
                  <a:ext cx="1905463" cy="1905463"/>
                </a:xfrm>
                <a:prstGeom prst="rt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620DF48-BFE2-49D3-8FC1-C5799947BC56}"/>
                    </a:ext>
                  </a:extLst>
                </p:cNvPr>
                <p:cNvSpPr/>
                <p:nvPr/>
              </p:nvSpPr>
              <p:spPr>
                <a:xfrm>
                  <a:off x="6723224" y="3012357"/>
                  <a:ext cx="2141760" cy="29552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7" name="Trapezoid 46">
                  <a:extLst>
                    <a:ext uri="{FF2B5EF4-FFF2-40B4-BE49-F238E27FC236}">
                      <a16:creationId xmlns:a16="http://schemas.microsoft.com/office/drawing/2014/main" id="{87DB356B-C11C-42E7-BA71-DF0B2755E75E}"/>
                    </a:ext>
                  </a:extLst>
                </p:cNvPr>
                <p:cNvSpPr/>
                <p:nvPr/>
              </p:nvSpPr>
              <p:spPr>
                <a:xfrm>
                  <a:off x="6444208" y="4800600"/>
                  <a:ext cx="2699792" cy="1212704"/>
                </a:xfrm>
                <a:prstGeom prst="trapezoid">
                  <a:avLst>
                    <a:gd name="adj" fmla="val 594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5431876F-69FF-4ECC-A0E5-E58721B0C45E}"/>
                    </a:ext>
                  </a:extLst>
                </p:cNvPr>
                <p:cNvSpPr/>
                <p:nvPr/>
              </p:nvSpPr>
              <p:spPr>
                <a:xfrm rot="5400000">
                  <a:off x="5729451" y="4575557"/>
                  <a:ext cx="2152504" cy="722990"/>
                </a:xfrm>
                <a:prstGeom prst="triangle">
                  <a:avLst>
                    <a:gd name="adj" fmla="val 44691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BA58D1B5-275F-4D05-92B4-9149A51914B0}"/>
                    </a:ext>
                  </a:extLst>
                </p:cNvPr>
                <p:cNvSpPr/>
                <p:nvPr/>
              </p:nvSpPr>
              <p:spPr>
                <a:xfrm rot="16200000">
                  <a:off x="7687550" y="4575557"/>
                  <a:ext cx="2152504" cy="722990"/>
                </a:xfrm>
                <a:prstGeom prst="triangle">
                  <a:avLst>
                    <a:gd name="adj" fmla="val 55311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4A81BB-DE1B-43F7-A1D4-02BA11F0841D}"/>
                  </a:ext>
                </a:extLst>
              </p:cNvPr>
              <p:cNvGrpSpPr/>
              <p:nvPr/>
            </p:nvGrpSpPr>
            <p:grpSpPr>
              <a:xfrm>
                <a:off x="6348905" y="4100168"/>
                <a:ext cx="2158132" cy="821159"/>
                <a:chOff x="6715125" y="3133725"/>
                <a:chExt cx="2886075" cy="1098138"/>
              </a:xfrm>
            </p:grpSpPr>
            <p:sp>
              <p:nvSpPr>
                <p:cNvPr id="39" name="Freeform 59">
                  <a:extLst>
                    <a:ext uri="{FF2B5EF4-FFF2-40B4-BE49-F238E27FC236}">
                      <a16:creationId xmlns:a16="http://schemas.microsoft.com/office/drawing/2014/main" id="{05A56D1B-4015-4A35-9107-9C49A26F25CE}"/>
                    </a:ext>
                  </a:extLst>
                </p:cNvPr>
                <p:cNvSpPr/>
                <p:nvPr/>
              </p:nvSpPr>
              <p:spPr>
                <a:xfrm>
                  <a:off x="6715125" y="3133725"/>
                  <a:ext cx="2886075" cy="1066800"/>
                </a:xfrm>
                <a:custGeom>
                  <a:avLst/>
                  <a:gdLst>
                    <a:gd name="connsiteX0" fmla="*/ 0 w 2886075"/>
                    <a:gd name="connsiteY0" fmla="*/ 1066800 h 1066800"/>
                    <a:gd name="connsiteX1" fmla="*/ 561975 w 2886075"/>
                    <a:gd name="connsiteY1" fmla="*/ 571500 h 1066800"/>
                    <a:gd name="connsiteX2" fmla="*/ 981075 w 2886075"/>
                    <a:gd name="connsiteY2" fmla="*/ 1047750 h 1066800"/>
                    <a:gd name="connsiteX3" fmla="*/ 1504950 w 2886075"/>
                    <a:gd name="connsiteY3" fmla="*/ 295275 h 1066800"/>
                    <a:gd name="connsiteX4" fmla="*/ 1838325 w 2886075"/>
                    <a:gd name="connsiteY4" fmla="*/ 695325 h 1066800"/>
                    <a:gd name="connsiteX5" fmla="*/ 2886075 w 2886075"/>
                    <a:gd name="connsiteY5" fmla="*/ 0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86075" h="1066800">
                      <a:moveTo>
                        <a:pt x="0" y="1066800"/>
                      </a:moveTo>
                      <a:lnTo>
                        <a:pt x="561975" y="571500"/>
                      </a:lnTo>
                      <a:lnTo>
                        <a:pt x="981075" y="1047750"/>
                      </a:lnTo>
                      <a:lnTo>
                        <a:pt x="1504950" y="295275"/>
                      </a:lnTo>
                      <a:lnTo>
                        <a:pt x="1838325" y="695325"/>
                      </a:lnTo>
                      <a:lnTo>
                        <a:pt x="2886075" y="0"/>
                      </a:lnTo>
                    </a:path>
                  </a:pathLst>
                </a:cu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1C064AE-5385-4F20-9339-1C599C94A225}"/>
                    </a:ext>
                  </a:extLst>
                </p:cNvPr>
                <p:cNvSpPr/>
                <p:nvPr/>
              </p:nvSpPr>
              <p:spPr>
                <a:xfrm>
                  <a:off x="7179700" y="3644816"/>
                  <a:ext cx="144016" cy="144016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2C810A5-E434-4D04-9077-63CC0C9184B3}"/>
                    </a:ext>
                  </a:extLst>
                </p:cNvPr>
                <p:cNvSpPr/>
                <p:nvPr/>
              </p:nvSpPr>
              <p:spPr>
                <a:xfrm>
                  <a:off x="7633915" y="4087847"/>
                  <a:ext cx="144016" cy="144016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1A99558-33A5-470F-B534-C0111C197080}"/>
                    </a:ext>
                  </a:extLst>
                </p:cNvPr>
                <p:cNvSpPr/>
                <p:nvPr/>
              </p:nvSpPr>
              <p:spPr>
                <a:xfrm>
                  <a:off x="8153399" y="3387877"/>
                  <a:ext cx="144016" cy="144016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202FEF1-AA39-4C03-B759-5C467C299945}"/>
                    </a:ext>
                  </a:extLst>
                </p:cNvPr>
                <p:cNvSpPr/>
                <p:nvPr/>
              </p:nvSpPr>
              <p:spPr>
                <a:xfrm>
                  <a:off x="8520283" y="3746093"/>
                  <a:ext cx="144016" cy="144016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9FDE925-0F88-4FF3-BD29-CA0F98155AC3}"/>
                </a:ext>
              </a:extLst>
            </p:cNvPr>
            <p:cNvGrpSpPr/>
            <p:nvPr/>
          </p:nvGrpSpPr>
          <p:grpSpPr>
            <a:xfrm>
              <a:off x="5563711" y="3643028"/>
              <a:ext cx="1750634" cy="2483590"/>
              <a:chOff x="5563086" y="2852936"/>
              <a:chExt cx="646663" cy="917408"/>
            </a:xfrm>
            <a:solidFill>
              <a:srgbClr val="E6260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Rectangle 10">
                <a:extLst>
                  <a:ext uri="{FF2B5EF4-FFF2-40B4-BE49-F238E27FC236}">
                    <a16:creationId xmlns:a16="http://schemas.microsoft.com/office/drawing/2014/main" id="{6FD2CBF3-6BB8-437C-AC1E-9F1474005588}"/>
                  </a:ext>
                </a:extLst>
              </p:cNvPr>
              <p:cNvSpPr/>
              <p:nvPr/>
            </p:nvSpPr>
            <p:spPr>
              <a:xfrm>
                <a:off x="5563086" y="2852936"/>
                <a:ext cx="646663" cy="676077"/>
              </a:xfrm>
              <a:custGeom>
                <a:avLst/>
                <a:gdLst>
                  <a:gd name="connsiteX0" fmla="*/ 324036 w 648072"/>
                  <a:gd name="connsiteY0" fmla="*/ 0 h 671314"/>
                  <a:gd name="connsiteX1" fmla="*/ 646309 w 648072"/>
                  <a:gd name="connsiteY1" fmla="*/ 306546 h 671314"/>
                  <a:gd name="connsiteX2" fmla="*/ 647214 w 648072"/>
                  <a:gd name="connsiteY2" fmla="*/ 306507 h 671314"/>
                  <a:gd name="connsiteX3" fmla="*/ 646549 w 648072"/>
                  <a:gd name="connsiteY3" fmla="*/ 308923 h 671314"/>
                  <a:gd name="connsiteX4" fmla="*/ 648072 w 648072"/>
                  <a:gd name="connsiteY4" fmla="*/ 324036 h 671314"/>
                  <a:gd name="connsiteX5" fmla="*/ 642386 w 648072"/>
                  <a:gd name="connsiteY5" fmla="*/ 324036 h 671314"/>
                  <a:gd name="connsiteX6" fmla="*/ 403374 w 648072"/>
                  <a:gd name="connsiteY6" fmla="*/ 586679 h 671314"/>
                  <a:gd name="connsiteX7" fmla="*/ 403374 w 648072"/>
                  <a:gd name="connsiteY7" fmla="*/ 671314 h 671314"/>
                  <a:gd name="connsiteX8" fmla="*/ 240670 w 648072"/>
                  <a:gd name="connsiteY8" fmla="*/ 671314 h 671314"/>
                  <a:gd name="connsiteX9" fmla="*/ 234782 w 648072"/>
                  <a:gd name="connsiteY9" fmla="*/ 596067 h 671314"/>
                  <a:gd name="connsiteX10" fmla="*/ 486035 w 648072"/>
                  <a:gd name="connsiteY10" fmla="*/ 323939 h 671314"/>
                  <a:gd name="connsiteX11" fmla="*/ 324036 w 648072"/>
                  <a:gd name="connsiteY11" fmla="*/ 162018 h 671314"/>
                  <a:gd name="connsiteX12" fmla="*/ 162018 w 648072"/>
                  <a:gd name="connsiteY12" fmla="*/ 324036 h 671314"/>
                  <a:gd name="connsiteX13" fmla="*/ 0 w 648072"/>
                  <a:gd name="connsiteY13" fmla="*/ 324036 h 671314"/>
                  <a:gd name="connsiteX14" fmla="*/ 324036 w 648072"/>
                  <a:gd name="connsiteY14" fmla="*/ 0 h 671314"/>
                  <a:gd name="connsiteX0" fmla="*/ 324036 w 648072"/>
                  <a:gd name="connsiteY0" fmla="*/ 0 h 671314"/>
                  <a:gd name="connsiteX1" fmla="*/ 646309 w 648072"/>
                  <a:gd name="connsiteY1" fmla="*/ 306546 h 671314"/>
                  <a:gd name="connsiteX2" fmla="*/ 647214 w 648072"/>
                  <a:gd name="connsiteY2" fmla="*/ 306507 h 671314"/>
                  <a:gd name="connsiteX3" fmla="*/ 646549 w 648072"/>
                  <a:gd name="connsiteY3" fmla="*/ 308923 h 671314"/>
                  <a:gd name="connsiteX4" fmla="*/ 648072 w 648072"/>
                  <a:gd name="connsiteY4" fmla="*/ 324036 h 671314"/>
                  <a:gd name="connsiteX5" fmla="*/ 642386 w 648072"/>
                  <a:gd name="connsiteY5" fmla="*/ 324036 h 671314"/>
                  <a:gd name="connsiteX6" fmla="*/ 403374 w 648072"/>
                  <a:gd name="connsiteY6" fmla="*/ 586679 h 671314"/>
                  <a:gd name="connsiteX7" fmla="*/ 403374 w 648072"/>
                  <a:gd name="connsiteY7" fmla="*/ 671314 h 671314"/>
                  <a:gd name="connsiteX8" fmla="*/ 240670 w 648072"/>
                  <a:gd name="connsiteY8" fmla="*/ 671314 h 671314"/>
                  <a:gd name="connsiteX9" fmla="*/ 234782 w 648072"/>
                  <a:gd name="connsiteY9" fmla="*/ 596067 h 671314"/>
                  <a:gd name="connsiteX10" fmla="*/ 486035 w 648072"/>
                  <a:gd name="connsiteY10" fmla="*/ 323939 h 671314"/>
                  <a:gd name="connsiteX11" fmla="*/ 324036 w 648072"/>
                  <a:gd name="connsiteY11" fmla="*/ 162018 h 671314"/>
                  <a:gd name="connsiteX12" fmla="*/ 162018 w 648072"/>
                  <a:gd name="connsiteY12" fmla="*/ 324036 h 671314"/>
                  <a:gd name="connsiteX13" fmla="*/ 0 w 648072"/>
                  <a:gd name="connsiteY13" fmla="*/ 324036 h 671314"/>
                  <a:gd name="connsiteX14" fmla="*/ 324036 w 648072"/>
                  <a:gd name="connsiteY14" fmla="*/ 0 h 671314"/>
                  <a:gd name="connsiteX0" fmla="*/ 324036 w 661348"/>
                  <a:gd name="connsiteY0" fmla="*/ 0 h 671314"/>
                  <a:gd name="connsiteX1" fmla="*/ 646309 w 661348"/>
                  <a:gd name="connsiteY1" fmla="*/ 306546 h 671314"/>
                  <a:gd name="connsiteX2" fmla="*/ 647214 w 661348"/>
                  <a:gd name="connsiteY2" fmla="*/ 306507 h 671314"/>
                  <a:gd name="connsiteX3" fmla="*/ 646549 w 661348"/>
                  <a:gd name="connsiteY3" fmla="*/ 308923 h 671314"/>
                  <a:gd name="connsiteX4" fmla="*/ 642386 w 661348"/>
                  <a:gd name="connsiteY4" fmla="*/ 324036 h 671314"/>
                  <a:gd name="connsiteX5" fmla="*/ 403374 w 661348"/>
                  <a:gd name="connsiteY5" fmla="*/ 586679 h 671314"/>
                  <a:gd name="connsiteX6" fmla="*/ 403374 w 661348"/>
                  <a:gd name="connsiteY6" fmla="*/ 671314 h 671314"/>
                  <a:gd name="connsiteX7" fmla="*/ 240670 w 661348"/>
                  <a:gd name="connsiteY7" fmla="*/ 671314 h 671314"/>
                  <a:gd name="connsiteX8" fmla="*/ 234782 w 661348"/>
                  <a:gd name="connsiteY8" fmla="*/ 596067 h 671314"/>
                  <a:gd name="connsiteX9" fmla="*/ 486035 w 661348"/>
                  <a:gd name="connsiteY9" fmla="*/ 323939 h 671314"/>
                  <a:gd name="connsiteX10" fmla="*/ 324036 w 661348"/>
                  <a:gd name="connsiteY10" fmla="*/ 162018 h 671314"/>
                  <a:gd name="connsiteX11" fmla="*/ 162018 w 661348"/>
                  <a:gd name="connsiteY11" fmla="*/ 324036 h 671314"/>
                  <a:gd name="connsiteX12" fmla="*/ 0 w 661348"/>
                  <a:gd name="connsiteY12" fmla="*/ 324036 h 671314"/>
                  <a:gd name="connsiteX13" fmla="*/ 324036 w 661348"/>
                  <a:gd name="connsiteY13" fmla="*/ 0 h 671314"/>
                  <a:gd name="connsiteX0" fmla="*/ 324036 w 647214"/>
                  <a:gd name="connsiteY0" fmla="*/ 0 h 671314"/>
                  <a:gd name="connsiteX1" fmla="*/ 646309 w 647214"/>
                  <a:gd name="connsiteY1" fmla="*/ 306546 h 671314"/>
                  <a:gd name="connsiteX2" fmla="*/ 647214 w 647214"/>
                  <a:gd name="connsiteY2" fmla="*/ 306507 h 671314"/>
                  <a:gd name="connsiteX3" fmla="*/ 646549 w 647214"/>
                  <a:gd name="connsiteY3" fmla="*/ 308923 h 671314"/>
                  <a:gd name="connsiteX4" fmla="*/ 403374 w 647214"/>
                  <a:gd name="connsiteY4" fmla="*/ 586679 h 671314"/>
                  <a:gd name="connsiteX5" fmla="*/ 403374 w 647214"/>
                  <a:gd name="connsiteY5" fmla="*/ 671314 h 671314"/>
                  <a:gd name="connsiteX6" fmla="*/ 240670 w 647214"/>
                  <a:gd name="connsiteY6" fmla="*/ 671314 h 671314"/>
                  <a:gd name="connsiteX7" fmla="*/ 234782 w 647214"/>
                  <a:gd name="connsiteY7" fmla="*/ 596067 h 671314"/>
                  <a:gd name="connsiteX8" fmla="*/ 486035 w 647214"/>
                  <a:gd name="connsiteY8" fmla="*/ 323939 h 671314"/>
                  <a:gd name="connsiteX9" fmla="*/ 324036 w 647214"/>
                  <a:gd name="connsiteY9" fmla="*/ 162018 h 671314"/>
                  <a:gd name="connsiteX10" fmla="*/ 162018 w 647214"/>
                  <a:gd name="connsiteY10" fmla="*/ 324036 h 671314"/>
                  <a:gd name="connsiteX11" fmla="*/ 0 w 647214"/>
                  <a:gd name="connsiteY11" fmla="*/ 324036 h 671314"/>
                  <a:gd name="connsiteX12" fmla="*/ 324036 w 647214"/>
                  <a:gd name="connsiteY12" fmla="*/ 0 h 671314"/>
                  <a:gd name="connsiteX0" fmla="*/ 324036 w 647214"/>
                  <a:gd name="connsiteY0" fmla="*/ 0 h 671314"/>
                  <a:gd name="connsiteX1" fmla="*/ 646309 w 647214"/>
                  <a:gd name="connsiteY1" fmla="*/ 306546 h 671314"/>
                  <a:gd name="connsiteX2" fmla="*/ 647214 w 647214"/>
                  <a:gd name="connsiteY2" fmla="*/ 306507 h 671314"/>
                  <a:gd name="connsiteX3" fmla="*/ 403374 w 647214"/>
                  <a:gd name="connsiteY3" fmla="*/ 586679 h 671314"/>
                  <a:gd name="connsiteX4" fmla="*/ 403374 w 647214"/>
                  <a:gd name="connsiteY4" fmla="*/ 671314 h 671314"/>
                  <a:gd name="connsiteX5" fmla="*/ 240670 w 647214"/>
                  <a:gd name="connsiteY5" fmla="*/ 671314 h 671314"/>
                  <a:gd name="connsiteX6" fmla="*/ 234782 w 647214"/>
                  <a:gd name="connsiteY6" fmla="*/ 596067 h 671314"/>
                  <a:gd name="connsiteX7" fmla="*/ 486035 w 647214"/>
                  <a:gd name="connsiteY7" fmla="*/ 323939 h 671314"/>
                  <a:gd name="connsiteX8" fmla="*/ 324036 w 647214"/>
                  <a:gd name="connsiteY8" fmla="*/ 162018 h 671314"/>
                  <a:gd name="connsiteX9" fmla="*/ 162018 w 647214"/>
                  <a:gd name="connsiteY9" fmla="*/ 324036 h 671314"/>
                  <a:gd name="connsiteX10" fmla="*/ 0 w 647214"/>
                  <a:gd name="connsiteY10" fmla="*/ 324036 h 671314"/>
                  <a:gd name="connsiteX11" fmla="*/ 324036 w 647214"/>
                  <a:gd name="connsiteY11" fmla="*/ 0 h 671314"/>
                  <a:gd name="connsiteX0" fmla="*/ 324036 w 647214"/>
                  <a:gd name="connsiteY0" fmla="*/ 0 h 671314"/>
                  <a:gd name="connsiteX1" fmla="*/ 646309 w 647214"/>
                  <a:gd name="connsiteY1" fmla="*/ 306546 h 671314"/>
                  <a:gd name="connsiteX2" fmla="*/ 647214 w 647214"/>
                  <a:gd name="connsiteY2" fmla="*/ 306507 h 671314"/>
                  <a:gd name="connsiteX3" fmla="*/ 403374 w 647214"/>
                  <a:gd name="connsiteY3" fmla="*/ 586679 h 671314"/>
                  <a:gd name="connsiteX4" fmla="*/ 403374 w 647214"/>
                  <a:gd name="connsiteY4" fmla="*/ 671314 h 671314"/>
                  <a:gd name="connsiteX5" fmla="*/ 240670 w 647214"/>
                  <a:gd name="connsiteY5" fmla="*/ 671314 h 671314"/>
                  <a:gd name="connsiteX6" fmla="*/ 234782 w 647214"/>
                  <a:gd name="connsiteY6" fmla="*/ 596067 h 671314"/>
                  <a:gd name="connsiteX7" fmla="*/ 486035 w 647214"/>
                  <a:gd name="connsiteY7" fmla="*/ 323939 h 671314"/>
                  <a:gd name="connsiteX8" fmla="*/ 324036 w 647214"/>
                  <a:gd name="connsiteY8" fmla="*/ 162018 h 671314"/>
                  <a:gd name="connsiteX9" fmla="*/ 162018 w 647214"/>
                  <a:gd name="connsiteY9" fmla="*/ 324036 h 671314"/>
                  <a:gd name="connsiteX10" fmla="*/ 0 w 647214"/>
                  <a:gd name="connsiteY10" fmla="*/ 324036 h 671314"/>
                  <a:gd name="connsiteX11" fmla="*/ 324036 w 647214"/>
                  <a:gd name="connsiteY11" fmla="*/ 0 h 671314"/>
                  <a:gd name="connsiteX0" fmla="*/ 324036 w 647214"/>
                  <a:gd name="connsiteY0" fmla="*/ 0 h 671314"/>
                  <a:gd name="connsiteX1" fmla="*/ 646309 w 647214"/>
                  <a:gd name="connsiteY1" fmla="*/ 306546 h 671314"/>
                  <a:gd name="connsiteX2" fmla="*/ 647214 w 647214"/>
                  <a:gd name="connsiteY2" fmla="*/ 306507 h 671314"/>
                  <a:gd name="connsiteX3" fmla="*/ 403374 w 647214"/>
                  <a:gd name="connsiteY3" fmla="*/ 586679 h 671314"/>
                  <a:gd name="connsiteX4" fmla="*/ 403374 w 647214"/>
                  <a:gd name="connsiteY4" fmla="*/ 671314 h 671314"/>
                  <a:gd name="connsiteX5" fmla="*/ 240670 w 647214"/>
                  <a:gd name="connsiteY5" fmla="*/ 671314 h 671314"/>
                  <a:gd name="connsiteX6" fmla="*/ 234782 w 647214"/>
                  <a:gd name="connsiteY6" fmla="*/ 596067 h 671314"/>
                  <a:gd name="connsiteX7" fmla="*/ 486035 w 647214"/>
                  <a:gd name="connsiteY7" fmla="*/ 323939 h 671314"/>
                  <a:gd name="connsiteX8" fmla="*/ 324036 w 647214"/>
                  <a:gd name="connsiteY8" fmla="*/ 162018 h 671314"/>
                  <a:gd name="connsiteX9" fmla="*/ 162018 w 647214"/>
                  <a:gd name="connsiteY9" fmla="*/ 324036 h 671314"/>
                  <a:gd name="connsiteX10" fmla="*/ 0 w 647214"/>
                  <a:gd name="connsiteY10" fmla="*/ 324036 h 671314"/>
                  <a:gd name="connsiteX11" fmla="*/ 324036 w 647214"/>
                  <a:gd name="connsiteY11" fmla="*/ 0 h 671314"/>
                  <a:gd name="connsiteX0" fmla="*/ 324036 w 647233"/>
                  <a:gd name="connsiteY0" fmla="*/ 0 h 671314"/>
                  <a:gd name="connsiteX1" fmla="*/ 646309 w 647233"/>
                  <a:gd name="connsiteY1" fmla="*/ 306546 h 671314"/>
                  <a:gd name="connsiteX2" fmla="*/ 647214 w 647233"/>
                  <a:gd name="connsiteY2" fmla="*/ 306507 h 671314"/>
                  <a:gd name="connsiteX3" fmla="*/ 403374 w 647233"/>
                  <a:gd name="connsiteY3" fmla="*/ 586679 h 671314"/>
                  <a:gd name="connsiteX4" fmla="*/ 403374 w 647233"/>
                  <a:gd name="connsiteY4" fmla="*/ 671314 h 671314"/>
                  <a:gd name="connsiteX5" fmla="*/ 240670 w 647233"/>
                  <a:gd name="connsiteY5" fmla="*/ 671314 h 671314"/>
                  <a:gd name="connsiteX6" fmla="*/ 234782 w 647233"/>
                  <a:gd name="connsiteY6" fmla="*/ 596067 h 671314"/>
                  <a:gd name="connsiteX7" fmla="*/ 486035 w 647233"/>
                  <a:gd name="connsiteY7" fmla="*/ 323939 h 671314"/>
                  <a:gd name="connsiteX8" fmla="*/ 324036 w 647233"/>
                  <a:gd name="connsiteY8" fmla="*/ 162018 h 671314"/>
                  <a:gd name="connsiteX9" fmla="*/ 162018 w 647233"/>
                  <a:gd name="connsiteY9" fmla="*/ 324036 h 671314"/>
                  <a:gd name="connsiteX10" fmla="*/ 0 w 647233"/>
                  <a:gd name="connsiteY10" fmla="*/ 324036 h 671314"/>
                  <a:gd name="connsiteX11" fmla="*/ 324036 w 647233"/>
                  <a:gd name="connsiteY11" fmla="*/ 0 h 671314"/>
                  <a:gd name="connsiteX0" fmla="*/ 324036 w 646309"/>
                  <a:gd name="connsiteY0" fmla="*/ 0 h 671314"/>
                  <a:gd name="connsiteX1" fmla="*/ 646309 w 646309"/>
                  <a:gd name="connsiteY1" fmla="*/ 306546 h 671314"/>
                  <a:gd name="connsiteX2" fmla="*/ 403374 w 646309"/>
                  <a:gd name="connsiteY2" fmla="*/ 586679 h 671314"/>
                  <a:gd name="connsiteX3" fmla="*/ 403374 w 646309"/>
                  <a:gd name="connsiteY3" fmla="*/ 671314 h 671314"/>
                  <a:gd name="connsiteX4" fmla="*/ 240670 w 646309"/>
                  <a:gd name="connsiteY4" fmla="*/ 671314 h 671314"/>
                  <a:gd name="connsiteX5" fmla="*/ 234782 w 646309"/>
                  <a:gd name="connsiteY5" fmla="*/ 596067 h 671314"/>
                  <a:gd name="connsiteX6" fmla="*/ 486035 w 646309"/>
                  <a:gd name="connsiteY6" fmla="*/ 323939 h 671314"/>
                  <a:gd name="connsiteX7" fmla="*/ 324036 w 646309"/>
                  <a:gd name="connsiteY7" fmla="*/ 162018 h 671314"/>
                  <a:gd name="connsiteX8" fmla="*/ 162018 w 646309"/>
                  <a:gd name="connsiteY8" fmla="*/ 324036 h 671314"/>
                  <a:gd name="connsiteX9" fmla="*/ 0 w 646309"/>
                  <a:gd name="connsiteY9" fmla="*/ 324036 h 671314"/>
                  <a:gd name="connsiteX10" fmla="*/ 324036 w 646309"/>
                  <a:gd name="connsiteY10" fmla="*/ 0 h 671314"/>
                  <a:gd name="connsiteX0" fmla="*/ 324036 w 646408"/>
                  <a:gd name="connsiteY0" fmla="*/ 0 h 671314"/>
                  <a:gd name="connsiteX1" fmla="*/ 646309 w 646408"/>
                  <a:gd name="connsiteY1" fmla="*/ 306546 h 671314"/>
                  <a:gd name="connsiteX2" fmla="*/ 403374 w 646408"/>
                  <a:gd name="connsiteY2" fmla="*/ 586679 h 671314"/>
                  <a:gd name="connsiteX3" fmla="*/ 403374 w 646408"/>
                  <a:gd name="connsiteY3" fmla="*/ 671314 h 671314"/>
                  <a:gd name="connsiteX4" fmla="*/ 240670 w 646408"/>
                  <a:gd name="connsiteY4" fmla="*/ 671314 h 671314"/>
                  <a:gd name="connsiteX5" fmla="*/ 234782 w 646408"/>
                  <a:gd name="connsiteY5" fmla="*/ 596067 h 671314"/>
                  <a:gd name="connsiteX6" fmla="*/ 486035 w 646408"/>
                  <a:gd name="connsiteY6" fmla="*/ 323939 h 671314"/>
                  <a:gd name="connsiteX7" fmla="*/ 324036 w 646408"/>
                  <a:gd name="connsiteY7" fmla="*/ 162018 h 671314"/>
                  <a:gd name="connsiteX8" fmla="*/ 162018 w 646408"/>
                  <a:gd name="connsiteY8" fmla="*/ 324036 h 671314"/>
                  <a:gd name="connsiteX9" fmla="*/ 0 w 646408"/>
                  <a:gd name="connsiteY9" fmla="*/ 324036 h 671314"/>
                  <a:gd name="connsiteX10" fmla="*/ 324036 w 646408"/>
                  <a:gd name="connsiteY10" fmla="*/ 0 h 671314"/>
                  <a:gd name="connsiteX0" fmla="*/ 324036 w 646379"/>
                  <a:gd name="connsiteY0" fmla="*/ 0 h 671314"/>
                  <a:gd name="connsiteX1" fmla="*/ 646309 w 646379"/>
                  <a:gd name="connsiteY1" fmla="*/ 306546 h 671314"/>
                  <a:gd name="connsiteX2" fmla="*/ 403374 w 646379"/>
                  <a:gd name="connsiteY2" fmla="*/ 586679 h 671314"/>
                  <a:gd name="connsiteX3" fmla="*/ 403374 w 646379"/>
                  <a:gd name="connsiteY3" fmla="*/ 671314 h 671314"/>
                  <a:gd name="connsiteX4" fmla="*/ 240670 w 646379"/>
                  <a:gd name="connsiteY4" fmla="*/ 671314 h 671314"/>
                  <a:gd name="connsiteX5" fmla="*/ 234782 w 646379"/>
                  <a:gd name="connsiteY5" fmla="*/ 596067 h 671314"/>
                  <a:gd name="connsiteX6" fmla="*/ 486035 w 646379"/>
                  <a:gd name="connsiteY6" fmla="*/ 323939 h 671314"/>
                  <a:gd name="connsiteX7" fmla="*/ 324036 w 646379"/>
                  <a:gd name="connsiteY7" fmla="*/ 162018 h 671314"/>
                  <a:gd name="connsiteX8" fmla="*/ 162018 w 646379"/>
                  <a:gd name="connsiteY8" fmla="*/ 324036 h 671314"/>
                  <a:gd name="connsiteX9" fmla="*/ 0 w 646379"/>
                  <a:gd name="connsiteY9" fmla="*/ 324036 h 671314"/>
                  <a:gd name="connsiteX10" fmla="*/ 324036 w 646379"/>
                  <a:gd name="connsiteY10" fmla="*/ 0 h 671314"/>
                  <a:gd name="connsiteX0" fmla="*/ 324036 w 646379"/>
                  <a:gd name="connsiteY0" fmla="*/ 0 h 671314"/>
                  <a:gd name="connsiteX1" fmla="*/ 646309 w 646379"/>
                  <a:gd name="connsiteY1" fmla="*/ 306546 h 671314"/>
                  <a:gd name="connsiteX2" fmla="*/ 403374 w 646379"/>
                  <a:gd name="connsiteY2" fmla="*/ 586679 h 671314"/>
                  <a:gd name="connsiteX3" fmla="*/ 403374 w 646379"/>
                  <a:gd name="connsiteY3" fmla="*/ 671314 h 671314"/>
                  <a:gd name="connsiteX4" fmla="*/ 240670 w 646379"/>
                  <a:gd name="connsiteY4" fmla="*/ 671314 h 671314"/>
                  <a:gd name="connsiteX5" fmla="*/ 234782 w 646379"/>
                  <a:gd name="connsiteY5" fmla="*/ 596067 h 671314"/>
                  <a:gd name="connsiteX6" fmla="*/ 486035 w 646379"/>
                  <a:gd name="connsiteY6" fmla="*/ 323939 h 671314"/>
                  <a:gd name="connsiteX7" fmla="*/ 324036 w 646379"/>
                  <a:gd name="connsiteY7" fmla="*/ 162018 h 671314"/>
                  <a:gd name="connsiteX8" fmla="*/ 162018 w 646379"/>
                  <a:gd name="connsiteY8" fmla="*/ 324036 h 671314"/>
                  <a:gd name="connsiteX9" fmla="*/ 0 w 646379"/>
                  <a:gd name="connsiteY9" fmla="*/ 324036 h 671314"/>
                  <a:gd name="connsiteX10" fmla="*/ 324036 w 646379"/>
                  <a:gd name="connsiteY10" fmla="*/ 0 h 671314"/>
                  <a:gd name="connsiteX0" fmla="*/ 324036 w 646379"/>
                  <a:gd name="connsiteY0" fmla="*/ 0 h 671314"/>
                  <a:gd name="connsiteX1" fmla="*/ 646309 w 646379"/>
                  <a:gd name="connsiteY1" fmla="*/ 306546 h 671314"/>
                  <a:gd name="connsiteX2" fmla="*/ 403374 w 646379"/>
                  <a:gd name="connsiteY2" fmla="*/ 586679 h 671314"/>
                  <a:gd name="connsiteX3" fmla="*/ 403374 w 646379"/>
                  <a:gd name="connsiteY3" fmla="*/ 671314 h 671314"/>
                  <a:gd name="connsiteX4" fmla="*/ 240670 w 646379"/>
                  <a:gd name="connsiteY4" fmla="*/ 671314 h 671314"/>
                  <a:gd name="connsiteX5" fmla="*/ 234782 w 646379"/>
                  <a:gd name="connsiteY5" fmla="*/ 596067 h 671314"/>
                  <a:gd name="connsiteX6" fmla="*/ 486035 w 646379"/>
                  <a:gd name="connsiteY6" fmla="*/ 323939 h 671314"/>
                  <a:gd name="connsiteX7" fmla="*/ 324036 w 646379"/>
                  <a:gd name="connsiteY7" fmla="*/ 162018 h 671314"/>
                  <a:gd name="connsiteX8" fmla="*/ 162018 w 646379"/>
                  <a:gd name="connsiteY8" fmla="*/ 324036 h 671314"/>
                  <a:gd name="connsiteX9" fmla="*/ 0 w 646379"/>
                  <a:gd name="connsiteY9" fmla="*/ 324036 h 671314"/>
                  <a:gd name="connsiteX10" fmla="*/ 324036 w 646379"/>
                  <a:gd name="connsiteY10" fmla="*/ 0 h 671314"/>
                  <a:gd name="connsiteX0" fmla="*/ 324036 w 646379"/>
                  <a:gd name="connsiteY0" fmla="*/ 0 h 671314"/>
                  <a:gd name="connsiteX1" fmla="*/ 646309 w 646379"/>
                  <a:gd name="connsiteY1" fmla="*/ 306546 h 671314"/>
                  <a:gd name="connsiteX2" fmla="*/ 403374 w 646379"/>
                  <a:gd name="connsiteY2" fmla="*/ 586679 h 671314"/>
                  <a:gd name="connsiteX3" fmla="*/ 403374 w 646379"/>
                  <a:gd name="connsiteY3" fmla="*/ 671314 h 671314"/>
                  <a:gd name="connsiteX4" fmla="*/ 240670 w 646379"/>
                  <a:gd name="connsiteY4" fmla="*/ 671314 h 671314"/>
                  <a:gd name="connsiteX5" fmla="*/ 234782 w 646379"/>
                  <a:gd name="connsiteY5" fmla="*/ 596067 h 671314"/>
                  <a:gd name="connsiteX6" fmla="*/ 486035 w 646379"/>
                  <a:gd name="connsiteY6" fmla="*/ 323939 h 671314"/>
                  <a:gd name="connsiteX7" fmla="*/ 324036 w 646379"/>
                  <a:gd name="connsiteY7" fmla="*/ 162018 h 671314"/>
                  <a:gd name="connsiteX8" fmla="*/ 162018 w 646379"/>
                  <a:gd name="connsiteY8" fmla="*/ 324036 h 671314"/>
                  <a:gd name="connsiteX9" fmla="*/ 0 w 646379"/>
                  <a:gd name="connsiteY9" fmla="*/ 324036 h 671314"/>
                  <a:gd name="connsiteX10" fmla="*/ 324036 w 646379"/>
                  <a:gd name="connsiteY10" fmla="*/ 0 h 671314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34782 w 646379"/>
                  <a:gd name="connsiteY5" fmla="*/ 596067 h 676077"/>
                  <a:gd name="connsiteX6" fmla="*/ 486035 w 646379"/>
                  <a:gd name="connsiteY6" fmla="*/ 323939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34782 w 646379"/>
                  <a:gd name="connsiteY5" fmla="*/ 596067 h 676077"/>
                  <a:gd name="connsiteX6" fmla="*/ 486035 w 646379"/>
                  <a:gd name="connsiteY6" fmla="*/ 323939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34782 w 646379"/>
                  <a:gd name="connsiteY5" fmla="*/ 596067 h 676077"/>
                  <a:gd name="connsiteX6" fmla="*/ 486035 w 646379"/>
                  <a:gd name="connsiteY6" fmla="*/ 323939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44307 w 646379"/>
                  <a:gd name="connsiteY5" fmla="*/ 593686 h 676077"/>
                  <a:gd name="connsiteX6" fmla="*/ 486035 w 646379"/>
                  <a:gd name="connsiteY6" fmla="*/ 323939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44307 w 646379"/>
                  <a:gd name="connsiteY5" fmla="*/ 593686 h 676077"/>
                  <a:gd name="connsiteX6" fmla="*/ 486035 w 646379"/>
                  <a:gd name="connsiteY6" fmla="*/ 323939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44307 w 646379"/>
                  <a:gd name="connsiteY5" fmla="*/ 593686 h 676077"/>
                  <a:gd name="connsiteX6" fmla="*/ 483654 w 646379"/>
                  <a:gd name="connsiteY6" fmla="*/ 297745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44307 w 646379"/>
                  <a:gd name="connsiteY5" fmla="*/ 593686 h 676077"/>
                  <a:gd name="connsiteX6" fmla="*/ 483654 w 646379"/>
                  <a:gd name="connsiteY6" fmla="*/ 297745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44307 w 646379"/>
                  <a:gd name="connsiteY5" fmla="*/ 593686 h 676077"/>
                  <a:gd name="connsiteX6" fmla="*/ 483654 w 646379"/>
                  <a:gd name="connsiteY6" fmla="*/ 297745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663"/>
                  <a:gd name="connsiteY0" fmla="*/ 0 h 676077"/>
                  <a:gd name="connsiteX1" fmla="*/ 646309 w 646663"/>
                  <a:gd name="connsiteY1" fmla="*/ 306546 h 676077"/>
                  <a:gd name="connsiteX2" fmla="*/ 403374 w 646663"/>
                  <a:gd name="connsiteY2" fmla="*/ 586679 h 676077"/>
                  <a:gd name="connsiteX3" fmla="*/ 403374 w 646663"/>
                  <a:gd name="connsiteY3" fmla="*/ 671314 h 676077"/>
                  <a:gd name="connsiteX4" fmla="*/ 243051 w 646663"/>
                  <a:gd name="connsiteY4" fmla="*/ 676077 h 676077"/>
                  <a:gd name="connsiteX5" fmla="*/ 244307 w 646663"/>
                  <a:gd name="connsiteY5" fmla="*/ 593686 h 676077"/>
                  <a:gd name="connsiteX6" fmla="*/ 483654 w 646663"/>
                  <a:gd name="connsiteY6" fmla="*/ 297745 h 676077"/>
                  <a:gd name="connsiteX7" fmla="*/ 324036 w 646663"/>
                  <a:gd name="connsiteY7" fmla="*/ 162018 h 676077"/>
                  <a:gd name="connsiteX8" fmla="*/ 162018 w 646663"/>
                  <a:gd name="connsiteY8" fmla="*/ 324036 h 676077"/>
                  <a:gd name="connsiteX9" fmla="*/ 0 w 646663"/>
                  <a:gd name="connsiteY9" fmla="*/ 324036 h 676077"/>
                  <a:gd name="connsiteX10" fmla="*/ 324036 w 646663"/>
                  <a:gd name="connsiteY10" fmla="*/ 0 h 676077"/>
                  <a:gd name="connsiteX0" fmla="*/ 324036 w 646663"/>
                  <a:gd name="connsiteY0" fmla="*/ 0 h 676077"/>
                  <a:gd name="connsiteX1" fmla="*/ 646309 w 646663"/>
                  <a:gd name="connsiteY1" fmla="*/ 306546 h 676077"/>
                  <a:gd name="connsiteX2" fmla="*/ 403374 w 646663"/>
                  <a:gd name="connsiteY2" fmla="*/ 586679 h 676077"/>
                  <a:gd name="connsiteX3" fmla="*/ 403374 w 646663"/>
                  <a:gd name="connsiteY3" fmla="*/ 671314 h 676077"/>
                  <a:gd name="connsiteX4" fmla="*/ 243051 w 646663"/>
                  <a:gd name="connsiteY4" fmla="*/ 676077 h 676077"/>
                  <a:gd name="connsiteX5" fmla="*/ 244307 w 646663"/>
                  <a:gd name="connsiteY5" fmla="*/ 593686 h 676077"/>
                  <a:gd name="connsiteX6" fmla="*/ 483654 w 646663"/>
                  <a:gd name="connsiteY6" fmla="*/ 297745 h 676077"/>
                  <a:gd name="connsiteX7" fmla="*/ 324036 w 646663"/>
                  <a:gd name="connsiteY7" fmla="*/ 162018 h 676077"/>
                  <a:gd name="connsiteX8" fmla="*/ 162018 w 646663"/>
                  <a:gd name="connsiteY8" fmla="*/ 324036 h 676077"/>
                  <a:gd name="connsiteX9" fmla="*/ 0 w 646663"/>
                  <a:gd name="connsiteY9" fmla="*/ 324036 h 676077"/>
                  <a:gd name="connsiteX10" fmla="*/ 324036 w 646663"/>
                  <a:gd name="connsiteY10" fmla="*/ 0 h 676077"/>
                  <a:gd name="connsiteX0" fmla="*/ 324036 w 646663"/>
                  <a:gd name="connsiteY0" fmla="*/ 0 h 676077"/>
                  <a:gd name="connsiteX1" fmla="*/ 646309 w 646663"/>
                  <a:gd name="connsiteY1" fmla="*/ 306546 h 676077"/>
                  <a:gd name="connsiteX2" fmla="*/ 403374 w 646663"/>
                  <a:gd name="connsiteY2" fmla="*/ 586679 h 676077"/>
                  <a:gd name="connsiteX3" fmla="*/ 403374 w 646663"/>
                  <a:gd name="connsiteY3" fmla="*/ 671314 h 676077"/>
                  <a:gd name="connsiteX4" fmla="*/ 243051 w 646663"/>
                  <a:gd name="connsiteY4" fmla="*/ 676077 h 676077"/>
                  <a:gd name="connsiteX5" fmla="*/ 244307 w 646663"/>
                  <a:gd name="connsiteY5" fmla="*/ 593686 h 676077"/>
                  <a:gd name="connsiteX6" fmla="*/ 483654 w 646663"/>
                  <a:gd name="connsiteY6" fmla="*/ 297745 h 676077"/>
                  <a:gd name="connsiteX7" fmla="*/ 324036 w 646663"/>
                  <a:gd name="connsiteY7" fmla="*/ 162018 h 676077"/>
                  <a:gd name="connsiteX8" fmla="*/ 162018 w 646663"/>
                  <a:gd name="connsiteY8" fmla="*/ 324036 h 676077"/>
                  <a:gd name="connsiteX9" fmla="*/ 0 w 646663"/>
                  <a:gd name="connsiteY9" fmla="*/ 324036 h 676077"/>
                  <a:gd name="connsiteX10" fmla="*/ 324036 w 646663"/>
                  <a:gd name="connsiteY10" fmla="*/ 0 h 676077"/>
                  <a:gd name="connsiteX0" fmla="*/ 324036 w 646663"/>
                  <a:gd name="connsiteY0" fmla="*/ 0 h 676077"/>
                  <a:gd name="connsiteX1" fmla="*/ 646309 w 646663"/>
                  <a:gd name="connsiteY1" fmla="*/ 306546 h 676077"/>
                  <a:gd name="connsiteX2" fmla="*/ 403374 w 646663"/>
                  <a:gd name="connsiteY2" fmla="*/ 586679 h 676077"/>
                  <a:gd name="connsiteX3" fmla="*/ 403374 w 646663"/>
                  <a:gd name="connsiteY3" fmla="*/ 671314 h 676077"/>
                  <a:gd name="connsiteX4" fmla="*/ 243051 w 646663"/>
                  <a:gd name="connsiteY4" fmla="*/ 676077 h 676077"/>
                  <a:gd name="connsiteX5" fmla="*/ 244307 w 646663"/>
                  <a:gd name="connsiteY5" fmla="*/ 593686 h 676077"/>
                  <a:gd name="connsiteX6" fmla="*/ 483654 w 646663"/>
                  <a:gd name="connsiteY6" fmla="*/ 297745 h 676077"/>
                  <a:gd name="connsiteX7" fmla="*/ 324036 w 646663"/>
                  <a:gd name="connsiteY7" fmla="*/ 162018 h 676077"/>
                  <a:gd name="connsiteX8" fmla="*/ 162018 w 646663"/>
                  <a:gd name="connsiteY8" fmla="*/ 324036 h 676077"/>
                  <a:gd name="connsiteX9" fmla="*/ 0 w 646663"/>
                  <a:gd name="connsiteY9" fmla="*/ 324036 h 676077"/>
                  <a:gd name="connsiteX10" fmla="*/ 324036 w 646663"/>
                  <a:gd name="connsiteY10" fmla="*/ 0 h 676077"/>
                  <a:gd name="connsiteX0" fmla="*/ 324036 w 646663"/>
                  <a:gd name="connsiteY0" fmla="*/ 0 h 676077"/>
                  <a:gd name="connsiteX1" fmla="*/ 646309 w 646663"/>
                  <a:gd name="connsiteY1" fmla="*/ 306546 h 676077"/>
                  <a:gd name="connsiteX2" fmla="*/ 403374 w 646663"/>
                  <a:gd name="connsiteY2" fmla="*/ 586679 h 676077"/>
                  <a:gd name="connsiteX3" fmla="*/ 403374 w 646663"/>
                  <a:gd name="connsiteY3" fmla="*/ 671314 h 676077"/>
                  <a:gd name="connsiteX4" fmla="*/ 243051 w 646663"/>
                  <a:gd name="connsiteY4" fmla="*/ 676077 h 676077"/>
                  <a:gd name="connsiteX5" fmla="*/ 244307 w 646663"/>
                  <a:gd name="connsiteY5" fmla="*/ 593686 h 676077"/>
                  <a:gd name="connsiteX6" fmla="*/ 483654 w 646663"/>
                  <a:gd name="connsiteY6" fmla="*/ 297745 h 676077"/>
                  <a:gd name="connsiteX7" fmla="*/ 324036 w 646663"/>
                  <a:gd name="connsiteY7" fmla="*/ 162018 h 676077"/>
                  <a:gd name="connsiteX8" fmla="*/ 162018 w 646663"/>
                  <a:gd name="connsiteY8" fmla="*/ 324036 h 676077"/>
                  <a:gd name="connsiteX9" fmla="*/ 0 w 646663"/>
                  <a:gd name="connsiteY9" fmla="*/ 324036 h 676077"/>
                  <a:gd name="connsiteX10" fmla="*/ 324036 w 646663"/>
                  <a:gd name="connsiteY10" fmla="*/ 0 h 676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6663" h="676077">
                    <a:moveTo>
                      <a:pt x="324036" y="0"/>
                    </a:moveTo>
                    <a:cubicBezTo>
                      <a:pt x="497105" y="0"/>
                      <a:pt x="655153" y="90439"/>
                      <a:pt x="646309" y="306546"/>
                    </a:cubicBezTo>
                    <a:cubicBezTo>
                      <a:pt x="624862" y="449930"/>
                      <a:pt x="405773" y="495682"/>
                      <a:pt x="403374" y="586679"/>
                    </a:cubicBezTo>
                    <a:lnTo>
                      <a:pt x="403374" y="671314"/>
                    </a:lnTo>
                    <a:lnTo>
                      <a:pt x="243051" y="676077"/>
                    </a:lnTo>
                    <a:cubicBezTo>
                      <a:pt x="243470" y="648613"/>
                      <a:pt x="243888" y="621150"/>
                      <a:pt x="244307" y="593686"/>
                    </a:cubicBezTo>
                    <a:cubicBezTo>
                      <a:pt x="253833" y="433696"/>
                      <a:pt x="475381" y="376021"/>
                      <a:pt x="483654" y="297745"/>
                    </a:cubicBezTo>
                    <a:cubicBezTo>
                      <a:pt x="483620" y="186880"/>
                      <a:pt x="377642" y="157636"/>
                      <a:pt x="324036" y="162018"/>
                    </a:cubicBezTo>
                    <a:cubicBezTo>
                      <a:pt x="270430" y="166400"/>
                      <a:pt x="162018" y="234556"/>
                      <a:pt x="162018" y="324036"/>
                    </a:cubicBezTo>
                    <a:lnTo>
                      <a:pt x="0" y="324036"/>
                    </a:lnTo>
                    <a:cubicBezTo>
                      <a:pt x="0" y="145076"/>
                      <a:pt x="145076" y="0"/>
                      <a:pt x="324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AE5A4D-8BF5-4803-8126-D9BCF554FCC7}"/>
                  </a:ext>
                </a:extLst>
              </p:cNvPr>
              <p:cNvSpPr/>
              <p:nvPr/>
            </p:nvSpPr>
            <p:spPr>
              <a:xfrm>
                <a:off x="5805770" y="3581400"/>
                <a:ext cx="162704" cy="18894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57F582C-C23D-44E7-AA3F-0BF05A8EAF55}"/>
                </a:ext>
              </a:extLst>
            </p:cNvPr>
            <p:cNvGrpSpPr/>
            <p:nvPr/>
          </p:nvGrpSpPr>
          <p:grpSpPr>
            <a:xfrm>
              <a:off x="6524582" y="4490110"/>
              <a:ext cx="1586375" cy="2094269"/>
              <a:chOff x="4020203" y="419231"/>
              <a:chExt cx="4367084" cy="57652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Rectangle 36">
                <a:extLst>
                  <a:ext uri="{FF2B5EF4-FFF2-40B4-BE49-F238E27FC236}">
                    <a16:creationId xmlns:a16="http://schemas.microsoft.com/office/drawing/2014/main" id="{EC3EFA87-57E3-494E-BE61-2867DF023588}"/>
                  </a:ext>
                </a:extLst>
              </p:cNvPr>
              <p:cNvSpPr/>
              <p:nvPr/>
            </p:nvSpPr>
            <p:spPr>
              <a:xfrm>
                <a:off x="4045205" y="619882"/>
                <a:ext cx="4294509" cy="5398073"/>
              </a:xfrm>
              <a:custGeom>
                <a:avLst/>
                <a:gdLst/>
                <a:ahLst/>
                <a:cxnLst/>
                <a:rect l="l" t="t" r="r" b="b"/>
                <a:pathLst>
                  <a:path w="4294511" h="5398073">
                    <a:moveTo>
                      <a:pt x="1162213" y="0"/>
                    </a:moveTo>
                    <a:lnTo>
                      <a:pt x="1680726" y="0"/>
                    </a:lnTo>
                    <a:lnTo>
                      <a:pt x="1680726" y="2407824"/>
                    </a:lnTo>
                    <a:lnTo>
                      <a:pt x="1881378" y="2407824"/>
                    </a:lnTo>
                    <a:lnTo>
                      <a:pt x="1881378" y="1306295"/>
                    </a:lnTo>
                    <a:lnTo>
                      <a:pt x="2508555" y="1306295"/>
                    </a:lnTo>
                    <a:lnTo>
                      <a:pt x="2508555" y="2407824"/>
                    </a:lnTo>
                    <a:lnTo>
                      <a:pt x="2683986" y="2407824"/>
                    </a:lnTo>
                    <a:lnTo>
                      <a:pt x="2683986" y="1456809"/>
                    </a:lnTo>
                    <a:lnTo>
                      <a:pt x="3311163" y="1456809"/>
                    </a:lnTo>
                    <a:lnTo>
                      <a:pt x="3311163" y="2407824"/>
                    </a:lnTo>
                    <a:lnTo>
                      <a:pt x="3320378" y="2407824"/>
                    </a:lnTo>
                    <a:lnTo>
                      <a:pt x="3320378" y="1649240"/>
                    </a:lnTo>
                    <a:lnTo>
                      <a:pt x="3940780" y="1649240"/>
                    </a:lnTo>
                    <a:lnTo>
                      <a:pt x="3940780" y="2107035"/>
                    </a:lnTo>
                    <a:lnTo>
                      <a:pt x="4294511" y="2107035"/>
                    </a:lnTo>
                    <a:lnTo>
                      <a:pt x="4294511" y="3912904"/>
                    </a:lnTo>
                    <a:lnTo>
                      <a:pt x="3940780" y="3912904"/>
                    </a:lnTo>
                    <a:lnTo>
                      <a:pt x="3940780" y="4715513"/>
                    </a:lnTo>
                    <a:lnTo>
                      <a:pt x="3847228" y="4715513"/>
                    </a:lnTo>
                    <a:lnTo>
                      <a:pt x="3847228" y="5398073"/>
                    </a:lnTo>
                    <a:lnTo>
                      <a:pt x="1083968" y="5398073"/>
                    </a:lnTo>
                    <a:lnTo>
                      <a:pt x="1083968" y="4814946"/>
                    </a:lnTo>
                    <a:lnTo>
                      <a:pt x="959432" y="4814946"/>
                    </a:lnTo>
                    <a:lnTo>
                      <a:pt x="959432" y="4325080"/>
                    </a:lnTo>
                    <a:lnTo>
                      <a:pt x="708694" y="4325080"/>
                    </a:lnTo>
                    <a:lnTo>
                      <a:pt x="708694" y="3823450"/>
                    </a:lnTo>
                    <a:lnTo>
                      <a:pt x="457956" y="3823450"/>
                    </a:lnTo>
                    <a:lnTo>
                      <a:pt x="457956" y="3319551"/>
                    </a:lnTo>
                    <a:lnTo>
                      <a:pt x="261425" y="3319551"/>
                    </a:lnTo>
                    <a:lnTo>
                      <a:pt x="261425" y="2935233"/>
                    </a:lnTo>
                    <a:lnTo>
                      <a:pt x="0" y="2935233"/>
                    </a:lnTo>
                    <a:lnTo>
                      <a:pt x="0" y="2441147"/>
                    </a:lnTo>
                    <a:lnTo>
                      <a:pt x="627177" y="2441147"/>
                    </a:lnTo>
                    <a:lnTo>
                      <a:pt x="627177" y="2470757"/>
                    </a:lnTo>
                    <a:lnTo>
                      <a:pt x="888602" y="2470757"/>
                    </a:lnTo>
                    <a:lnTo>
                      <a:pt x="888602" y="2510208"/>
                    </a:lnTo>
                    <a:lnTo>
                      <a:pt x="1083968" y="2510208"/>
                    </a:lnTo>
                    <a:lnTo>
                      <a:pt x="1083968" y="2407824"/>
                    </a:lnTo>
                    <a:lnTo>
                      <a:pt x="1162213" y="24078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14">
                <a:extLst>
                  <a:ext uri="{FF2B5EF4-FFF2-40B4-BE49-F238E27FC236}">
                    <a16:creationId xmlns:a16="http://schemas.microsoft.com/office/drawing/2014/main" id="{39EEE256-5BD5-4679-ABE0-6F2ED611EF08}"/>
                  </a:ext>
                </a:extLst>
              </p:cNvPr>
              <p:cNvSpPr/>
              <p:nvPr/>
            </p:nvSpPr>
            <p:spPr>
              <a:xfrm>
                <a:off x="4020203" y="419231"/>
                <a:ext cx="4367084" cy="5765249"/>
              </a:xfrm>
              <a:custGeom>
                <a:avLst/>
                <a:gdLst/>
                <a:ahLst/>
                <a:cxnLst/>
                <a:rect l="l" t="t" r="r" b="b"/>
                <a:pathLst>
                  <a:path w="4367084" h="5765249">
                    <a:moveTo>
                      <a:pt x="3965780" y="4113557"/>
                    </a:moveTo>
                    <a:lnTo>
                      <a:pt x="4166432" y="4113557"/>
                    </a:lnTo>
                    <a:lnTo>
                      <a:pt x="4166432" y="4916165"/>
                    </a:lnTo>
                    <a:lnTo>
                      <a:pt x="3972555" y="4916165"/>
                    </a:lnTo>
                    <a:lnTo>
                      <a:pt x="3972555" y="5763466"/>
                    </a:lnTo>
                    <a:lnTo>
                      <a:pt x="3771903" y="5763466"/>
                    </a:lnTo>
                    <a:lnTo>
                      <a:pt x="3771903" y="5763465"/>
                    </a:lnTo>
                    <a:lnTo>
                      <a:pt x="1193520" y="5763465"/>
                    </a:lnTo>
                    <a:lnTo>
                      <a:pt x="1193520" y="5765249"/>
                    </a:lnTo>
                    <a:lnTo>
                      <a:pt x="992868" y="5765249"/>
                    </a:lnTo>
                    <a:lnTo>
                      <a:pt x="992868" y="5009248"/>
                    </a:lnTo>
                    <a:lnTo>
                      <a:pt x="1193520" y="5009248"/>
                    </a:lnTo>
                    <a:lnTo>
                      <a:pt x="1193520" y="5562813"/>
                    </a:lnTo>
                    <a:lnTo>
                      <a:pt x="3771903" y="5562813"/>
                    </a:lnTo>
                    <a:lnTo>
                      <a:pt x="3771903" y="4916165"/>
                    </a:lnTo>
                    <a:lnTo>
                      <a:pt x="3965780" y="4916165"/>
                    </a:lnTo>
                    <a:close/>
                    <a:moveTo>
                      <a:pt x="404924" y="3516123"/>
                    </a:moveTo>
                    <a:lnTo>
                      <a:pt x="605576" y="3516123"/>
                    </a:lnTo>
                    <a:lnTo>
                      <a:pt x="605576" y="4024102"/>
                    </a:lnTo>
                    <a:lnTo>
                      <a:pt x="794053" y="4024102"/>
                    </a:lnTo>
                    <a:lnTo>
                      <a:pt x="794053" y="4525732"/>
                    </a:lnTo>
                    <a:lnTo>
                      <a:pt x="991620" y="4525732"/>
                    </a:lnTo>
                    <a:lnTo>
                      <a:pt x="991620" y="5027362"/>
                    </a:lnTo>
                    <a:lnTo>
                      <a:pt x="790968" y="5027362"/>
                    </a:lnTo>
                    <a:lnTo>
                      <a:pt x="790968" y="4525732"/>
                    </a:lnTo>
                    <a:lnTo>
                      <a:pt x="593401" y="4525732"/>
                    </a:lnTo>
                    <a:lnTo>
                      <a:pt x="593401" y="4056122"/>
                    </a:lnTo>
                    <a:lnTo>
                      <a:pt x="404924" y="4056122"/>
                    </a:lnTo>
                    <a:close/>
                    <a:moveTo>
                      <a:pt x="4166432" y="2307688"/>
                    </a:moveTo>
                    <a:lnTo>
                      <a:pt x="4367084" y="2307688"/>
                    </a:lnTo>
                    <a:lnTo>
                      <a:pt x="4367084" y="4113556"/>
                    </a:lnTo>
                    <a:lnTo>
                      <a:pt x="4166432" y="4113556"/>
                    </a:lnTo>
                    <a:close/>
                    <a:moveTo>
                      <a:pt x="3965780" y="1906384"/>
                    </a:moveTo>
                    <a:lnTo>
                      <a:pt x="4166432" y="1906384"/>
                    </a:lnTo>
                    <a:lnTo>
                      <a:pt x="4166432" y="2307688"/>
                    </a:lnTo>
                    <a:lnTo>
                      <a:pt x="3965780" y="2307688"/>
                    </a:lnTo>
                    <a:close/>
                    <a:moveTo>
                      <a:pt x="2520856" y="1506947"/>
                    </a:moveTo>
                    <a:lnTo>
                      <a:pt x="2721508" y="1506947"/>
                    </a:lnTo>
                    <a:lnTo>
                      <a:pt x="3336164" y="1506947"/>
                    </a:lnTo>
                    <a:lnTo>
                      <a:pt x="3336164" y="1685040"/>
                    </a:lnTo>
                    <a:lnTo>
                      <a:pt x="3464150" y="1685040"/>
                    </a:lnTo>
                    <a:lnTo>
                      <a:pt x="3464150" y="1682197"/>
                    </a:lnTo>
                    <a:lnTo>
                      <a:pt x="3965780" y="1682197"/>
                    </a:lnTo>
                    <a:lnTo>
                      <a:pt x="3965780" y="1882849"/>
                    </a:lnTo>
                    <a:lnTo>
                      <a:pt x="3536816" y="1882849"/>
                    </a:lnTo>
                    <a:lnTo>
                      <a:pt x="3536816" y="2788626"/>
                    </a:lnTo>
                    <a:lnTo>
                      <a:pt x="3336164" y="2788626"/>
                    </a:lnTo>
                    <a:lnTo>
                      <a:pt x="3336164" y="1707599"/>
                    </a:lnTo>
                    <a:lnTo>
                      <a:pt x="2721508" y="1707599"/>
                    </a:lnTo>
                    <a:lnTo>
                      <a:pt x="2721508" y="2710859"/>
                    </a:lnTo>
                    <a:lnTo>
                      <a:pt x="2520856" y="2710859"/>
                    </a:lnTo>
                    <a:close/>
                    <a:moveTo>
                      <a:pt x="1705727" y="200652"/>
                    </a:moveTo>
                    <a:lnTo>
                      <a:pt x="1906379" y="200652"/>
                    </a:lnTo>
                    <a:lnTo>
                      <a:pt x="1906379" y="1306295"/>
                    </a:lnTo>
                    <a:lnTo>
                      <a:pt x="2508335" y="1306295"/>
                    </a:lnTo>
                    <a:lnTo>
                      <a:pt x="2508335" y="1506947"/>
                    </a:lnTo>
                    <a:lnTo>
                      <a:pt x="1906379" y="1506947"/>
                    </a:lnTo>
                    <a:lnTo>
                      <a:pt x="1906379" y="2608477"/>
                    </a:lnTo>
                    <a:lnTo>
                      <a:pt x="1705727" y="2608477"/>
                    </a:lnTo>
                    <a:close/>
                    <a:moveTo>
                      <a:pt x="986562" y="200652"/>
                    </a:moveTo>
                    <a:lnTo>
                      <a:pt x="1187214" y="200652"/>
                    </a:lnTo>
                    <a:lnTo>
                      <a:pt x="1187214" y="3612116"/>
                    </a:lnTo>
                    <a:lnTo>
                      <a:pt x="986562" y="3612116"/>
                    </a:lnTo>
                    <a:lnTo>
                      <a:pt x="986562" y="2838909"/>
                    </a:lnTo>
                    <a:lnTo>
                      <a:pt x="600014" y="2838909"/>
                    </a:lnTo>
                    <a:lnTo>
                      <a:pt x="600014" y="2641799"/>
                    </a:lnTo>
                    <a:lnTo>
                      <a:pt x="200652" y="2641799"/>
                    </a:lnTo>
                    <a:lnTo>
                      <a:pt x="200652" y="3118899"/>
                    </a:lnTo>
                    <a:lnTo>
                      <a:pt x="384605" y="3118899"/>
                    </a:lnTo>
                    <a:lnTo>
                      <a:pt x="384605" y="3520203"/>
                    </a:lnTo>
                    <a:lnTo>
                      <a:pt x="183953" y="3520203"/>
                    </a:lnTo>
                    <a:lnTo>
                      <a:pt x="183953" y="3141857"/>
                    </a:lnTo>
                    <a:lnTo>
                      <a:pt x="0" y="3141857"/>
                    </a:lnTo>
                    <a:lnTo>
                      <a:pt x="0" y="2439575"/>
                    </a:lnTo>
                    <a:lnTo>
                      <a:pt x="200652" y="2439575"/>
                    </a:lnTo>
                    <a:lnTo>
                      <a:pt x="200652" y="2441147"/>
                    </a:lnTo>
                    <a:lnTo>
                      <a:pt x="610687" y="2441147"/>
                    </a:lnTo>
                    <a:lnTo>
                      <a:pt x="610687" y="2638257"/>
                    </a:lnTo>
                    <a:lnTo>
                      <a:pt x="986562" y="2638257"/>
                    </a:lnTo>
                    <a:close/>
                    <a:moveTo>
                      <a:pt x="1187214" y="0"/>
                    </a:moveTo>
                    <a:lnTo>
                      <a:pt x="1688844" y="0"/>
                    </a:lnTo>
                    <a:lnTo>
                      <a:pt x="1688844" y="200652"/>
                    </a:lnTo>
                    <a:lnTo>
                      <a:pt x="1187214" y="2006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DC6EA2-672F-45ED-8052-39B1A4DE6949}"/>
              </a:ext>
            </a:extLst>
          </p:cNvPr>
          <p:cNvGrpSpPr/>
          <p:nvPr/>
        </p:nvGrpSpPr>
        <p:grpSpPr>
          <a:xfrm>
            <a:off x="8949713" y="1059660"/>
            <a:ext cx="2827947" cy="3372616"/>
            <a:chOff x="8054493" y="1516505"/>
            <a:chExt cx="3949326" cy="470997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437A9F9-3448-4605-B403-3C0DFF87E5CC}"/>
                </a:ext>
              </a:extLst>
            </p:cNvPr>
            <p:cNvGrpSpPr/>
            <p:nvPr/>
          </p:nvGrpSpPr>
          <p:grpSpPr>
            <a:xfrm>
              <a:off x="8054493" y="2832138"/>
              <a:ext cx="3949326" cy="3394342"/>
              <a:chOff x="1401273" y="620688"/>
              <a:chExt cx="1849612" cy="1589693"/>
            </a:xfrm>
          </p:grpSpPr>
          <p:sp>
            <p:nvSpPr>
              <p:cNvPr id="58" name="Graphic 3">
                <a:extLst>
                  <a:ext uri="{FF2B5EF4-FFF2-40B4-BE49-F238E27FC236}">
                    <a16:creationId xmlns:a16="http://schemas.microsoft.com/office/drawing/2014/main" id="{DDE73450-8989-436D-99F5-8BEF29198064}"/>
                  </a:ext>
                </a:extLst>
              </p:cNvPr>
              <p:cNvSpPr/>
              <p:nvPr/>
            </p:nvSpPr>
            <p:spPr>
              <a:xfrm>
                <a:off x="1401273" y="620688"/>
                <a:ext cx="1310724" cy="1589693"/>
              </a:xfrm>
              <a:custGeom>
                <a:avLst/>
                <a:gdLst>
                  <a:gd name="connsiteX0" fmla="*/ 3052899 w 5154106"/>
                  <a:gd name="connsiteY0" fmla="*/ 25248 h 5989298"/>
                  <a:gd name="connsiteX1" fmla="*/ 3006144 w 5154106"/>
                  <a:gd name="connsiteY1" fmla="*/ 11978 h 5989298"/>
                  <a:gd name="connsiteX2" fmla="*/ 2878079 w 5154106"/>
                  <a:gd name="connsiteY2" fmla="*/ 19993 h 5989298"/>
                  <a:gd name="connsiteX3" fmla="*/ 2588463 w 5154106"/>
                  <a:gd name="connsiteY3" fmla="*/ 51341 h 5989298"/>
                  <a:gd name="connsiteX4" fmla="*/ 2462090 w 5154106"/>
                  <a:gd name="connsiteY4" fmla="*/ 76634 h 5989298"/>
                  <a:gd name="connsiteX5" fmla="*/ 2306596 w 5154106"/>
                  <a:gd name="connsiteY5" fmla="*/ 95069 h 5989298"/>
                  <a:gd name="connsiteX6" fmla="*/ 2149943 w 5154106"/>
                  <a:gd name="connsiteY6" fmla="*/ 63899 h 5989298"/>
                  <a:gd name="connsiteX7" fmla="*/ 2069613 w 5154106"/>
                  <a:gd name="connsiteY7" fmla="*/ 91061 h 5989298"/>
                  <a:gd name="connsiteX8" fmla="*/ 1986166 w 5154106"/>
                  <a:gd name="connsiteY8" fmla="*/ 127041 h 5989298"/>
                  <a:gd name="connsiteX9" fmla="*/ 1748916 w 5154106"/>
                  <a:gd name="connsiteY9" fmla="*/ 150997 h 5989298"/>
                  <a:gd name="connsiteX10" fmla="*/ 1691207 w 5154106"/>
                  <a:gd name="connsiteY10" fmla="*/ 188312 h 5989298"/>
                  <a:gd name="connsiteX11" fmla="*/ 1577302 w 5154106"/>
                  <a:gd name="connsiteY11" fmla="*/ 235780 h 5989298"/>
                  <a:gd name="connsiteX12" fmla="*/ 1469453 w 5154106"/>
                  <a:gd name="connsiteY12" fmla="*/ 253859 h 5989298"/>
                  <a:gd name="connsiteX13" fmla="*/ 1346731 w 5154106"/>
                  <a:gd name="connsiteY13" fmla="*/ 240678 h 5989298"/>
                  <a:gd name="connsiteX14" fmla="*/ 1233450 w 5154106"/>
                  <a:gd name="connsiteY14" fmla="*/ 281378 h 5989298"/>
                  <a:gd name="connsiteX15" fmla="*/ 1147420 w 5154106"/>
                  <a:gd name="connsiteY15" fmla="*/ 351644 h 5989298"/>
                  <a:gd name="connsiteX16" fmla="*/ 999050 w 5154106"/>
                  <a:gd name="connsiteY16" fmla="*/ 407572 h 5989298"/>
                  <a:gd name="connsiteX17" fmla="*/ 879980 w 5154106"/>
                  <a:gd name="connsiteY17" fmla="*/ 410778 h 5989298"/>
                  <a:gd name="connsiteX18" fmla="*/ 815680 w 5154106"/>
                  <a:gd name="connsiteY18" fmla="*/ 426720 h 5989298"/>
                  <a:gd name="connsiteX19" fmla="*/ 828594 w 5154106"/>
                  <a:gd name="connsiteY19" fmla="*/ 491554 h 5989298"/>
                  <a:gd name="connsiteX20" fmla="*/ 1019444 w 5154106"/>
                  <a:gd name="connsiteY20" fmla="*/ 759261 h 5989298"/>
                  <a:gd name="connsiteX21" fmla="*/ 1033872 w 5154106"/>
                  <a:gd name="connsiteY21" fmla="*/ 953852 h 5989298"/>
                  <a:gd name="connsiteX22" fmla="*/ 930832 w 5154106"/>
                  <a:gd name="connsiteY22" fmla="*/ 1208825 h 5989298"/>
                  <a:gd name="connsiteX23" fmla="*/ 787271 w 5154106"/>
                  <a:gd name="connsiteY23" fmla="*/ 1518567 h 5989298"/>
                  <a:gd name="connsiteX24" fmla="*/ 733569 w 5154106"/>
                  <a:gd name="connsiteY24" fmla="*/ 1923335 h 5989298"/>
                  <a:gd name="connsiteX25" fmla="*/ 652616 w 5154106"/>
                  <a:gd name="connsiteY25" fmla="*/ 2143307 h 5989298"/>
                  <a:gd name="connsiteX26" fmla="*/ 220240 w 5154106"/>
                  <a:gd name="connsiteY26" fmla="*/ 2546917 h 5989298"/>
                  <a:gd name="connsiteX27" fmla="*/ 77125 w 5154106"/>
                  <a:gd name="connsiteY27" fmla="*/ 2652183 h 5989298"/>
                  <a:gd name="connsiteX28" fmla="*/ 357 w 5154106"/>
                  <a:gd name="connsiteY28" fmla="*/ 2763327 h 5989298"/>
                  <a:gd name="connsiteX29" fmla="*/ 95114 w 5154106"/>
                  <a:gd name="connsiteY29" fmla="*/ 2852919 h 5989298"/>
                  <a:gd name="connsiteX30" fmla="*/ 260584 w 5154106"/>
                  <a:gd name="connsiteY30" fmla="*/ 2927905 h 5989298"/>
                  <a:gd name="connsiteX31" fmla="*/ 296474 w 5154106"/>
                  <a:gd name="connsiteY31" fmla="*/ 3147611 h 5989298"/>
                  <a:gd name="connsiteX32" fmla="*/ 254082 w 5154106"/>
                  <a:gd name="connsiteY32" fmla="*/ 3209951 h 5989298"/>
                  <a:gd name="connsiteX33" fmla="*/ 450544 w 5154106"/>
                  <a:gd name="connsiteY33" fmla="*/ 3307113 h 5989298"/>
                  <a:gd name="connsiteX34" fmla="*/ 534792 w 5154106"/>
                  <a:gd name="connsiteY34" fmla="*/ 3416209 h 5989298"/>
                  <a:gd name="connsiteX35" fmla="*/ 424272 w 5154106"/>
                  <a:gd name="connsiteY35" fmla="*/ 3541513 h 5989298"/>
                  <a:gd name="connsiteX36" fmla="*/ 257467 w 5154106"/>
                  <a:gd name="connsiteY36" fmla="*/ 3653103 h 5989298"/>
                  <a:gd name="connsiteX37" fmla="*/ 370748 w 5154106"/>
                  <a:gd name="connsiteY37" fmla="*/ 3714196 h 5989298"/>
                  <a:gd name="connsiteX38" fmla="*/ 426498 w 5154106"/>
                  <a:gd name="connsiteY38" fmla="*/ 3854818 h 5989298"/>
                  <a:gd name="connsiteX39" fmla="*/ 343496 w 5154106"/>
                  <a:gd name="connsiteY39" fmla="*/ 4135617 h 5989298"/>
                  <a:gd name="connsiteX40" fmla="*/ 705872 w 5154106"/>
                  <a:gd name="connsiteY40" fmla="*/ 4481606 h 5989298"/>
                  <a:gd name="connsiteX41" fmla="*/ 1578014 w 5154106"/>
                  <a:gd name="connsiteY41" fmla="*/ 4424164 h 5989298"/>
                  <a:gd name="connsiteX42" fmla="*/ 1718814 w 5154106"/>
                  <a:gd name="connsiteY42" fmla="*/ 4512688 h 5989298"/>
                  <a:gd name="connsiteX43" fmla="*/ 1835747 w 5154106"/>
                  <a:gd name="connsiteY43" fmla="*/ 5149717 h 5989298"/>
                  <a:gd name="connsiteX44" fmla="*/ 1938253 w 5154106"/>
                  <a:gd name="connsiteY44" fmla="*/ 5913832 h 5989298"/>
                  <a:gd name="connsiteX45" fmla="*/ 2030606 w 5154106"/>
                  <a:gd name="connsiteY45" fmla="*/ 5989086 h 5989298"/>
                  <a:gd name="connsiteX46" fmla="*/ 5004599 w 5154106"/>
                  <a:gd name="connsiteY46" fmla="*/ 5988908 h 5989298"/>
                  <a:gd name="connsiteX47" fmla="*/ 4874040 w 5154106"/>
                  <a:gd name="connsiteY47" fmla="*/ 5660018 h 5989298"/>
                  <a:gd name="connsiteX48" fmla="*/ 4299974 w 5154106"/>
                  <a:gd name="connsiteY48" fmla="*/ 4629442 h 5989298"/>
                  <a:gd name="connsiteX49" fmla="*/ 4239771 w 5154106"/>
                  <a:gd name="connsiteY49" fmla="*/ 3909054 h 5989298"/>
                  <a:gd name="connsiteX50" fmla="*/ 4452797 w 5154106"/>
                  <a:gd name="connsiteY50" fmla="*/ 3260803 h 5989298"/>
                  <a:gd name="connsiteX51" fmla="*/ 5073262 w 5154106"/>
                  <a:gd name="connsiteY51" fmla="*/ 2123536 h 5989298"/>
                  <a:gd name="connsiteX52" fmla="*/ 5153771 w 5154106"/>
                  <a:gd name="connsiteY52" fmla="*/ 1622052 h 5989298"/>
                  <a:gd name="connsiteX53" fmla="*/ 5052512 w 5154106"/>
                  <a:gd name="connsiteY53" fmla="*/ 1171064 h 5989298"/>
                  <a:gd name="connsiteX54" fmla="*/ 4615238 w 5154106"/>
                  <a:gd name="connsiteY54" fmla="*/ 689262 h 5989298"/>
                  <a:gd name="connsiteX55" fmla="*/ 4400520 w 5154106"/>
                  <a:gd name="connsiteY55" fmla="*/ 506070 h 5989298"/>
                  <a:gd name="connsiteX56" fmla="*/ 4202901 w 5154106"/>
                  <a:gd name="connsiteY56" fmla="*/ 300792 h 5989298"/>
                  <a:gd name="connsiteX57" fmla="*/ 4058093 w 5154106"/>
                  <a:gd name="connsiteY57" fmla="*/ 184839 h 5989298"/>
                  <a:gd name="connsiteX58" fmla="*/ 3882561 w 5154106"/>
                  <a:gd name="connsiteY58" fmla="*/ 140577 h 5989298"/>
                  <a:gd name="connsiteX59" fmla="*/ 3717626 w 5154106"/>
                  <a:gd name="connsiteY59" fmla="*/ 91952 h 5989298"/>
                  <a:gd name="connsiteX60" fmla="*/ 3527220 w 5154106"/>
                  <a:gd name="connsiteY60" fmla="*/ 34688 h 5989298"/>
                  <a:gd name="connsiteX61" fmla="*/ 3272337 w 5154106"/>
                  <a:gd name="connsiteY61" fmla="*/ 95603 h 5989298"/>
                  <a:gd name="connsiteX62" fmla="*/ 3140443 w 5154106"/>
                  <a:gd name="connsiteY62" fmla="*/ 67995 h 5989298"/>
                  <a:gd name="connsiteX63" fmla="*/ 3052899 w 5154106"/>
                  <a:gd name="connsiteY63" fmla="*/ 25248 h 5989298"/>
                  <a:gd name="connsiteX0" fmla="*/ 3052899 w 5190664"/>
                  <a:gd name="connsiteY0" fmla="*/ 25248 h 6245088"/>
                  <a:gd name="connsiteX1" fmla="*/ 3006144 w 5190664"/>
                  <a:gd name="connsiteY1" fmla="*/ 11978 h 6245088"/>
                  <a:gd name="connsiteX2" fmla="*/ 2878079 w 5190664"/>
                  <a:gd name="connsiteY2" fmla="*/ 19993 h 6245088"/>
                  <a:gd name="connsiteX3" fmla="*/ 2588463 w 5190664"/>
                  <a:gd name="connsiteY3" fmla="*/ 51341 h 6245088"/>
                  <a:gd name="connsiteX4" fmla="*/ 2462090 w 5190664"/>
                  <a:gd name="connsiteY4" fmla="*/ 76634 h 6245088"/>
                  <a:gd name="connsiteX5" fmla="*/ 2306596 w 5190664"/>
                  <a:gd name="connsiteY5" fmla="*/ 95069 h 6245088"/>
                  <a:gd name="connsiteX6" fmla="*/ 2149943 w 5190664"/>
                  <a:gd name="connsiteY6" fmla="*/ 63899 h 6245088"/>
                  <a:gd name="connsiteX7" fmla="*/ 2069613 w 5190664"/>
                  <a:gd name="connsiteY7" fmla="*/ 91061 h 6245088"/>
                  <a:gd name="connsiteX8" fmla="*/ 1986166 w 5190664"/>
                  <a:gd name="connsiteY8" fmla="*/ 127041 h 6245088"/>
                  <a:gd name="connsiteX9" fmla="*/ 1748916 w 5190664"/>
                  <a:gd name="connsiteY9" fmla="*/ 150997 h 6245088"/>
                  <a:gd name="connsiteX10" fmla="*/ 1691207 w 5190664"/>
                  <a:gd name="connsiteY10" fmla="*/ 188312 h 6245088"/>
                  <a:gd name="connsiteX11" fmla="*/ 1577302 w 5190664"/>
                  <a:gd name="connsiteY11" fmla="*/ 235780 h 6245088"/>
                  <a:gd name="connsiteX12" fmla="*/ 1469453 w 5190664"/>
                  <a:gd name="connsiteY12" fmla="*/ 253859 h 6245088"/>
                  <a:gd name="connsiteX13" fmla="*/ 1346731 w 5190664"/>
                  <a:gd name="connsiteY13" fmla="*/ 240678 h 6245088"/>
                  <a:gd name="connsiteX14" fmla="*/ 1233450 w 5190664"/>
                  <a:gd name="connsiteY14" fmla="*/ 281378 h 6245088"/>
                  <a:gd name="connsiteX15" fmla="*/ 1147420 w 5190664"/>
                  <a:gd name="connsiteY15" fmla="*/ 351644 h 6245088"/>
                  <a:gd name="connsiteX16" fmla="*/ 999050 w 5190664"/>
                  <a:gd name="connsiteY16" fmla="*/ 407572 h 6245088"/>
                  <a:gd name="connsiteX17" fmla="*/ 879980 w 5190664"/>
                  <a:gd name="connsiteY17" fmla="*/ 410778 h 6245088"/>
                  <a:gd name="connsiteX18" fmla="*/ 815680 w 5190664"/>
                  <a:gd name="connsiteY18" fmla="*/ 426720 h 6245088"/>
                  <a:gd name="connsiteX19" fmla="*/ 828594 w 5190664"/>
                  <a:gd name="connsiteY19" fmla="*/ 491554 h 6245088"/>
                  <a:gd name="connsiteX20" fmla="*/ 1019444 w 5190664"/>
                  <a:gd name="connsiteY20" fmla="*/ 759261 h 6245088"/>
                  <a:gd name="connsiteX21" fmla="*/ 1033872 w 5190664"/>
                  <a:gd name="connsiteY21" fmla="*/ 953852 h 6245088"/>
                  <a:gd name="connsiteX22" fmla="*/ 930832 w 5190664"/>
                  <a:gd name="connsiteY22" fmla="*/ 1208825 h 6245088"/>
                  <a:gd name="connsiteX23" fmla="*/ 787271 w 5190664"/>
                  <a:gd name="connsiteY23" fmla="*/ 1518567 h 6245088"/>
                  <a:gd name="connsiteX24" fmla="*/ 733569 w 5190664"/>
                  <a:gd name="connsiteY24" fmla="*/ 1923335 h 6245088"/>
                  <a:gd name="connsiteX25" fmla="*/ 652616 w 5190664"/>
                  <a:gd name="connsiteY25" fmla="*/ 2143307 h 6245088"/>
                  <a:gd name="connsiteX26" fmla="*/ 220240 w 5190664"/>
                  <a:gd name="connsiteY26" fmla="*/ 2546917 h 6245088"/>
                  <a:gd name="connsiteX27" fmla="*/ 77125 w 5190664"/>
                  <a:gd name="connsiteY27" fmla="*/ 2652183 h 6245088"/>
                  <a:gd name="connsiteX28" fmla="*/ 357 w 5190664"/>
                  <a:gd name="connsiteY28" fmla="*/ 2763327 h 6245088"/>
                  <a:gd name="connsiteX29" fmla="*/ 95114 w 5190664"/>
                  <a:gd name="connsiteY29" fmla="*/ 2852919 h 6245088"/>
                  <a:gd name="connsiteX30" fmla="*/ 260584 w 5190664"/>
                  <a:gd name="connsiteY30" fmla="*/ 2927905 h 6245088"/>
                  <a:gd name="connsiteX31" fmla="*/ 296474 w 5190664"/>
                  <a:gd name="connsiteY31" fmla="*/ 3147611 h 6245088"/>
                  <a:gd name="connsiteX32" fmla="*/ 254082 w 5190664"/>
                  <a:gd name="connsiteY32" fmla="*/ 3209951 h 6245088"/>
                  <a:gd name="connsiteX33" fmla="*/ 450544 w 5190664"/>
                  <a:gd name="connsiteY33" fmla="*/ 3307113 h 6245088"/>
                  <a:gd name="connsiteX34" fmla="*/ 534792 w 5190664"/>
                  <a:gd name="connsiteY34" fmla="*/ 3416209 h 6245088"/>
                  <a:gd name="connsiteX35" fmla="*/ 424272 w 5190664"/>
                  <a:gd name="connsiteY35" fmla="*/ 3541513 h 6245088"/>
                  <a:gd name="connsiteX36" fmla="*/ 257467 w 5190664"/>
                  <a:gd name="connsiteY36" fmla="*/ 3653103 h 6245088"/>
                  <a:gd name="connsiteX37" fmla="*/ 370748 w 5190664"/>
                  <a:gd name="connsiteY37" fmla="*/ 3714196 h 6245088"/>
                  <a:gd name="connsiteX38" fmla="*/ 426498 w 5190664"/>
                  <a:gd name="connsiteY38" fmla="*/ 3854818 h 6245088"/>
                  <a:gd name="connsiteX39" fmla="*/ 343496 w 5190664"/>
                  <a:gd name="connsiteY39" fmla="*/ 4135617 h 6245088"/>
                  <a:gd name="connsiteX40" fmla="*/ 705872 w 5190664"/>
                  <a:gd name="connsiteY40" fmla="*/ 4481606 h 6245088"/>
                  <a:gd name="connsiteX41" fmla="*/ 1578014 w 5190664"/>
                  <a:gd name="connsiteY41" fmla="*/ 4424164 h 6245088"/>
                  <a:gd name="connsiteX42" fmla="*/ 1718814 w 5190664"/>
                  <a:gd name="connsiteY42" fmla="*/ 4512688 h 6245088"/>
                  <a:gd name="connsiteX43" fmla="*/ 1835747 w 5190664"/>
                  <a:gd name="connsiteY43" fmla="*/ 5149717 h 6245088"/>
                  <a:gd name="connsiteX44" fmla="*/ 1938253 w 5190664"/>
                  <a:gd name="connsiteY44" fmla="*/ 5913832 h 6245088"/>
                  <a:gd name="connsiteX45" fmla="*/ 2042240 w 5190664"/>
                  <a:gd name="connsiteY45" fmla="*/ 6245088 h 6245088"/>
                  <a:gd name="connsiteX46" fmla="*/ 5004599 w 5190664"/>
                  <a:gd name="connsiteY46" fmla="*/ 5988908 h 6245088"/>
                  <a:gd name="connsiteX47" fmla="*/ 4874040 w 5190664"/>
                  <a:gd name="connsiteY47" fmla="*/ 5660018 h 6245088"/>
                  <a:gd name="connsiteX48" fmla="*/ 4299974 w 5190664"/>
                  <a:gd name="connsiteY48" fmla="*/ 4629442 h 6245088"/>
                  <a:gd name="connsiteX49" fmla="*/ 4239771 w 5190664"/>
                  <a:gd name="connsiteY49" fmla="*/ 3909054 h 6245088"/>
                  <a:gd name="connsiteX50" fmla="*/ 4452797 w 5190664"/>
                  <a:gd name="connsiteY50" fmla="*/ 3260803 h 6245088"/>
                  <a:gd name="connsiteX51" fmla="*/ 5073262 w 5190664"/>
                  <a:gd name="connsiteY51" fmla="*/ 2123536 h 6245088"/>
                  <a:gd name="connsiteX52" fmla="*/ 5153771 w 5190664"/>
                  <a:gd name="connsiteY52" fmla="*/ 1622052 h 6245088"/>
                  <a:gd name="connsiteX53" fmla="*/ 5052512 w 5190664"/>
                  <a:gd name="connsiteY53" fmla="*/ 1171064 h 6245088"/>
                  <a:gd name="connsiteX54" fmla="*/ 4615238 w 5190664"/>
                  <a:gd name="connsiteY54" fmla="*/ 689262 h 6245088"/>
                  <a:gd name="connsiteX55" fmla="*/ 4400520 w 5190664"/>
                  <a:gd name="connsiteY55" fmla="*/ 506070 h 6245088"/>
                  <a:gd name="connsiteX56" fmla="*/ 4202901 w 5190664"/>
                  <a:gd name="connsiteY56" fmla="*/ 300792 h 6245088"/>
                  <a:gd name="connsiteX57" fmla="*/ 4058093 w 5190664"/>
                  <a:gd name="connsiteY57" fmla="*/ 184839 h 6245088"/>
                  <a:gd name="connsiteX58" fmla="*/ 3882561 w 5190664"/>
                  <a:gd name="connsiteY58" fmla="*/ 140577 h 6245088"/>
                  <a:gd name="connsiteX59" fmla="*/ 3717626 w 5190664"/>
                  <a:gd name="connsiteY59" fmla="*/ 91952 h 6245088"/>
                  <a:gd name="connsiteX60" fmla="*/ 3527220 w 5190664"/>
                  <a:gd name="connsiteY60" fmla="*/ 34688 h 6245088"/>
                  <a:gd name="connsiteX61" fmla="*/ 3272337 w 5190664"/>
                  <a:gd name="connsiteY61" fmla="*/ 95603 h 6245088"/>
                  <a:gd name="connsiteX62" fmla="*/ 3140443 w 5190664"/>
                  <a:gd name="connsiteY62" fmla="*/ 67995 h 6245088"/>
                  <a:gd name="connsiteX63" fmla="*/ 3052899 w 5190664"/>
                  <a:gd name="connsiteY63" fmla="*/ 25248 h 6245088"/>
                  <a:gd name="connsiteX0" fmla="*/ 3052899 w 5190664"/>
                  <a:gd name="connsiteY0" fmla="*/ 25248 h 6251395"/>
                  <a:gd name="connsiteX1" fmla="*/ 3006144 w 5190664"/>
                  <a:gd name="connsiteY1" fmla="*/ 11978 h 6251395"/>
                  <a:gd name="connsiteX2" fmla="*/ 2878079 w 5190664"/>
                  <a:gd name="connsiteY2" fmla="*/ 19993 h 6251395"/>
                  <a:gd name="connsiteX3" fmla="*/ 2588463 w 5190664"/>
                  <a:gd name="connsiteY3" fmla="*/ 51341 h 6251395"/>
                  <a:gd name="connsiteX4" fmla="*/ 2462090 w 5190664"/>
                  <a:gd name="connsiteY4" fmla="*/ 76634 h 6251395"/>
                  <a:gd name="connsiteX5" fmla="*/ 2306596 w 5190664"/>
                  <a:gd name="connsiteY5" fmla="*/ 95069 h 6251395"/>
                  <a:gd name="connsiteX6" fmla="*/ 2149943 w 5190664"/>
                  <a:gd name="connsiteY6" fmla="*/ 63899 h 6251395"/>
                  <a:gd name="connsiteX7" fmla="*/ 2069613 w 5190664"/>
                  <a:gd name="connsiteY7" fmla="*/ 91061 h 6251395"/>
                  <a:gd name="connsiteX8" fmla="*/ 1986166 w 5190664"/>
                  <a:gd name="connsiteY8" fmla="*/ 127041 h 6251395"/>
                  <a:gd name="connsiteX9" fmla="*/ 1748916 w 5190664"/>
                  <a:gd name="connsiteY9" fmla="*/ 150997 h 6251395"/>
                  <a:gd name="connsiteX10" fmla="*/ 1691207 w 5190664"/>
                  <a:gd name="connsiteY10" fmla="*/ 188312 h 6251395"/>
                  <a:gd name="connsiteX11" fmla="*/ 1577302 w 5190664"/>
                  <a:gd name="connsiteY11" fmla="*/ 235780 h 6251395"/>
                  <a:gd name="connsiteX12" fmla="*/ 1469453 w 5190664"/>
                  <a:gd name="connsiteY12" fmla="*/ 253859 h 6251395"/>
                  <a:gd name="connsiteX13" fmla="*/ 1346731 w 5190664"/>
                  <a:gd name="connsiteY13" fmla="*/ 240678 h 6251395"/>
                  <a:gd name="connsiteX14" fmla="*/ 1233450 w 5190664"/>
                  <a:gd name="connsiteY14" fmla="*/ 281378 h 6251395"/>
                  <a:gd name="connsiteX15" fmla="*/ 1147420 w 5190664"/>
                  <a:gd name="connsiteY15" fmla="*/ 351644 h 6251395"/>
                  <a:gd name="connsiteX16" fmla="*/ 999050 w 5190664"/>
                  <a:gd name="connsiteY16" fmla="*/ 407572 h 6251395"/>
                  <a:gd name="connsiteX17" fmla="*/ 879980 w 5190664"/>
                  <a:gd name="connsiteY17" fmla="*/ 410778 h 6251395"/>
                  <a:gd name="connsiteX18" fmla="*/ 815680 w 5190664"/>
                  <a:gd name="connsiteY18" fmla="*/ 426720 h 6251395"/>
                  <a:gd name="connsiteX19" fmla="*/ 828594 w 5190664"/>
                  <a:gd name="connsiteY19" fmla="*/ 491554 h 6251395"/>
                  <a:gd name="connsiteX20" fmla="*/ 1019444 w 5190664"/>
                  <a:gd name="connsiteY20" fmla="*/ 759261 h 6251395"/>
                  <a:gd name="connsiteX21" fmla="*/ 1033872 w 5190664"/>
                  <a:gd name="connsiteY21" fmla="*/ 953852 h 6251395"/>
                  <a:gd name="connsiteX22" fmla="*/ 930832 w 5190664"/>
                  <a:gd name="connsiteY22" fmla="*/ 1208825 h 6251395"/>
                  <a:gd name="connsiteX23" fmla="*/ 787271 w 5190664"/>
                  <a:gd name="connsiteY23" fmla="*/ 1518567 h 6251395"/>
                  <a:gd name="connsiteX24" fmla="*/ 733569 w 5190664"/>
                  <a:gd name="connsiteY24" fmla="*/ 1923335 h 6251395"/>
                  <a:gd name="connsiteX25" fmla="*/ 652616 w 5190664"/>
                  <a:gd name="connsiteY25" fmla="*/ 2143307 h 6251395"/>
                  <a:gd name="connsiteX26" fmla="*/ 220240 w 5190664"/>
                  <a:gd name="connsiteY26" fmla="*/ 2546917 h 6251395"/>
                  <a:gd name="connsiteX27" fmla="*/ 77125 w 5190664"/>
                  <a:gd name="connsiteY27" fmla="*/ 2652183 h 6251395"/>
                  <a:gd name="connsiteX28" fmla="*/ 357 w 5190664"/>
                  <a:gd name="connsiteY28" fmla="*/ 2763327 h 6251395"/>
                  <a:gd name="connsiteX29" fmla="*/ 95114 w 5190664"/>
                  <a:gd name="connsiteY29" fmla="*/ 2852919 h 6251395"/>
                  <a:gd name="connsiteX30" fmla="*/ 260584 w 5190664"/>
                  <a:gd name="connsiteY30" fmla="*/ 2927905 h 6251395"/>
                  <a:gd name="connsiteX31" fmla="*/ 296474 w 5190664"/>
                  <a:gd name="connsiteY31" fmla="*/ 3147611 h 6251395"/>
                  <a:gd name="connsiteX32" fmla="*/ 254082 w 5190664"/>
                  <a:gd name="connsiteY32" fmla="*/ 3209951 h 6251395"/>
                  <a:gd name="connsiteX33" fmla="*/ 450544 w 5190664"/>
                  <a:gd name="connsiteY33" fmla="*/ 3307113 h 6251395"/>
                  <a:gd name="connsiteX34" fmla="*/ 534792 w 5190664"/>
                  <a:gd name="connsiteY34" fmla="*/ 3416209 h 6251395"/>
                  <a:gd name="connsiteX35" fmla="*/ 424272 w 5190664"/>
                  <a:gd name="connsiteY35" fmla="*/ 3541513 h 6251395"/>
                  <a:gd name="connsiteX36" fmla="*/ 257467 w 5190664"/>
                  <a:gd name="connsiteY36" fmla="*/ 3653103 h 6251395"/>
                  <a:gd name="connsiteX37" fmla="*/ 370748 w 5190664"/>
                  <a:gd name="connsiteY37" fmla="*/ 3714196 h 6251395"/>
                  <a:gd name="connsiteX38" fmla="*/ 426498 w 5190664"/>
                  <a:gd name="connsiteY38" fmla="*/ 3854818 h 6251395"/>
                  <a:gd name="connsiteX39" fmla="*/ 343496 w 5190664"/>
                  <a:gd name="connsiteY39" fmla="*/ 4135617 h 6251395"/>
                  <a:gd name="connsiteX40" fmla="*/ 705872 w 5190664"/>
                  <a:gd name="connsiteY40" fmla="*/ 4481606 h 6251395"/>
                  <a:gd name="connsiteX41" fmla="*/ 1578014 w 5190664"/>
                  <a:gd name="connsiteY41" fmla="*/ 4424164 h 6251395"/>
                  <a:gd name="connsiteX42" fmla="*/ 1718814 w 5190664"/>
                  <a:gd name="connsiteY42" fmla="*/ 4512688 h 6251395"/>
                  <a:gd name="connsiteX43" fmla="*/ 1835747 w 5190664"/>
                  <a:gd name="connsiteY43" fmla="*/ 5149717 h 6251395"/>
                  <a:gd name="connsiteX44" fmla="*/ 1961526 w 5190664"/>
                  <a:gd name="connsiteY44" fmla="*/ 6146561 h 6251395"/>
                  <a:gd name="connsiteX45" fmla="*/ 2042240 w 5190664"/>
                  <a:gd name="connsiteY45" fmla="*/ 6245088 h 6251395"/>
                  <a:gd name="connsiteX46" fmla="*/ 5004599 w 5190664"/>
                  <a:gd name="connsiteY46" fmla="*/ 5988908 h 6251395"/>
                  <a:gd name="connsiteX47" fmla="*/ 4874040 w 5190664"/>
                  <a:gd name="connsiteY47" fmla="*/ 5660018 h 6251395"/>
                  <a:gd name="connsiteX48" fmla="*/ 4299974 w 5190664"/>
                  <a:gd name="connsiteY48" fmla="*/ 4629442 h 6251395"/>
                  <a:gd name="connsiteX49" fmla="*/ 4239771 w 5190664"/>
                  <a:gd name="connsiteY49" fmla="*/ 3909054 h 6251395"/>
                  <a:gd name="connsiteX50" fmla="*/ 4452797 w 5190664"/>
                  <a:gd name="connsiteY50" fmla="*/ 3260803 h 6251395"/>
                  <a:gd name="connsiteX51" fmla="*/ 5073262 w 5190664"/>
                  <a:gd name="connsiteY51" fmla="*/ 2123536 h 6251395"/>
                  <a:gd name="connsiteX52" fmla="*/ 5153771 w 5190664"/>
                  <a:gd name="connsiteY52" fmla="*/ 1622052 h 6251395"/>
                  <a:gd name="connsiteX53" fmla="*/ 5052512 w 5190664"/>
                  <a:gd name="connsiteY53" fmla="*/ 1171064 h 6251395"/>
                  <a:gd name="connsiteX54" fmla="*/ 4615238 w 5190664"/>
                  <a:gd name="connsiteY54" fmla="*/ 689262 h 6251395"/>
                  <a:gd name="connsiteX55" fmla="*/ 4400520 w 5190664"/>
                  <a:gd name="connsiteY55" fmla="*/ 506070 h 6251395"/>
                  <a:gd name="connsiteX56" fmla="*/ 4202901 w 5190664"/>
                  <a:gd name="connsiteY56" fmla="*/ 300792 h 6251395"/>
                  <a:gd name="connsiteX57" fmla="*/ 4058093 w 5190664"/>
                  <a:gd name="connsiteY57" fmla="*/ 184839 h 6251395"/>
                  <a:gd name="connsiteX58" fmla="*/ 3882561 w 5190664"/>
                  <a:gd name="connsiteY58" fmla="*/ 140577 h 6251395"/>
                  <a:gd name="connsiteX59" fmla="*/ 3717626 w 5190664"/>
                  <a:gd name="connsiteY59" fmla="*/ 91952 h 6251395"/>
                  <a:gd name="connsiteX60" fmla="*/ 3527220 w 5190664"/>
                  <a:gd name="connsiteY60" fmla="*/ 34688 h 6251395"/>
                  <a:gd name="connsiteX61" fmla="*/ 3272337 w 5190664"/>
                  <a:gd name="connsiteY61" fmla="*/ 95603 h 6251395"/>
                  <a:gd name="connsiteX62" fmla="*/ 3140443 w 5190664"/>
                  <a:gd name="connsiteY62" fmla="*/ 67995 h 6251395"/>
                  <a:gd name="connsiteX63" fmla="*/ 3052899 w 5190664"/>
                  <a:gd name="connsiteY63" fmla="*/ 25248 h 6251395"/>
                  <a:gd name="connsiteX0" fmla="*/ 3052899 w 5190664"/>
                  <a:gd name="connsiteY0" fmla="*/ 25248 h 6246110"/>
                  <a:gd name="connsiteX1" fmla="*/ 3006144 w 5190664"/>
                  <a:gd name="connsiteY1" fmla="*/ 11978 h 6246110"/>
                  <a:gd name="connsiteX2" fmla="*/ 2878079 w 5190664"/>
                  <a:gd name="connsiteY2" fmla="*/ 19993 h 6246110"/>
                  <a:gd name="connsiteX3" fmla="*/ 2588463 w 5190664"/>
                  <a:gd name="connsiteY3" fmla="*/ 51341 h 6246110"/>
                  <a:gd name="connsiteX4" fmla="*/ 2462090 w 5190664"/>
                  <a:gd name="connsiteY4" fmla="*/ 76634 h 6246110"/>
                  <a:gd name="connsiteX5" fmla="*/ 2306596 w 5190664"/>
                  <a:gd name="connsiteY5" fmla="*/ 95069 h 6246110"/>
                  <a:gd name="connsiteX6" fmla="*/ 2149943 w 5190664"/>
                  <a:gd name="connsiteY6" fmla="*/ 63899 h 6246110"/>
                  <a:gd name="connsiteX7" fmla="*/ 2069613 w 5190664"/>
                  <a:gd name="connsiteY7" fmla="*/ 91061 h 6246110"/>
                  <a:gd name="connsiteX8" fmla="*/ 1986166 w 5190664"/>
                  <a:gd name="connsiteY8" fmla="*/ 127041 h 6246110"/>
                  <a:gd name="connsiteX9" fmla="*/ 1748916 w 5190664"/>
                  <a:gd name="connsiteY9" fmla="*/ 150997 h 6246110"/>
                  <a:gd name="connsiteX10" fmla="*/ 1691207 w 5190664"/>
                  <a:gd name="connsiteY10" fmla="*/ 188312 h 6246110"/>
                  <a:gd name="connsiteX11" fmla="*/ 1577302 w 5190664"/>
                  <a:gd name="connsiteY11" fmla="*/ 235780 h 6246110"/>
                  <a:gd name="connsiteX12" fmla="*/ 1469453 w 5190664"/>
                  <a:gd name="connsiteY12" fmla="*/ 253859 h 6246110"/>
                  <a:gd name="connsiteX13" fmla="*/ 1346731 w 5190664"/>
                  <a:gd name="connsiteY13" fmla="*/ 240678 h 6246110"/>
                  <a:gd name="connsiteX14" fmla="*/ 1233450 w 5190664"/>
                  <a:gd name="connsiteY14" fmla="*/ 281378 h 6246110"/>
                  <a:gd name="connsiteX15" fmla="*/ 1147420 w 5190664"/>
                  <a:gd name="connsiteY15" fmla="*/ 351644 h 6246110"/>
                  <a:gd name="connsiteX16" fmla="*/ 999050 w 5190664"/>
                  <a:gd name="connsiteY16" fmla="*/ 407572 h 6246110"/>
                  <a:gd name="connsiteX17" fmla="*/ 879980 w 5190664"/>
                  <a:gd name="connsiteY17" fmla="*/ 410778 h 6246110"/>
                  <a:gd name="connsiteX18" fmla="*/ 815680 w 5190664"/>
                  <a:gd name="connsiteY18" fmla="*/ 426720 h 6246110"/>
                  <a:gd name="connsiteX19" fmla="*/ 828594 w 5190664"/>
                  <a:gd name="connsiteY19" fmla="*/ 491554 h 6246110"/>
                  <a:gd name="connsiteX20" fmla="*/ 1019444 w 5190664"/>
                  <a:gd name="connsiteY20" fmla="*/ 759261 h 6246110"/>
                  <a:gd name="connsiteX21" fmla="*/ 1033872 w 5190664"/>
                  <a:gd name="connsiteY21" fmla="*/ 953852 h 6246110"/>
                  <a:gd name="connsiteX22" fmla="*/ 930832 w 5190664"/>
                  <a:gd name="connsiteY22" fmla="*/ 1208825 h 6246110"/>
                  <a:gd name="connsiteX23" fmla="*/ 787271 w 5190664"/>
                  <a:gd name="connsiteY23" fmla="*/ 1518567 h 6246110"/>
                  <a:gd name="connsiteX24" fmla="*/ 733569 w 5190664"/>
                  <a:gd name="connsiteY24" fmla="*/ 1923335 h 6246110"/>
                  <a:gd name="connsiteX25" fmla="*/ 652616 w 5190664"/>
                  <a:gd name="connsiteY25" fmla="*/ 2143307 h 6246110"/>
                  <a:gd name="connsiteX26" fmla="*/ 220240 w 5190664"/>
                  <a:gd name="connsiteY26" fmla="*/ 2546917 h 6246110"/>
                  <a:gd name="connsiteX27" fmla="*/ 77125 w 5190664"/>
                  <a:gd name="connsiteY27" fmla="*/ 2652183 h 6246110"/>
                  <a:gd name="connsiteX28" fmla="*/ 357 w 5190664"/>
                  <a:gd name="connsiteY28" fmla="*/ 2763327 h 6246110"/>
                  <a:gd name="connsiteX29" fmla="*/ 95114 w 5190664"/>
                  <a:gd name="connsiteY29" fmla="*/ 2852919 h 6246110"/>
                  <a:gd name="connsiteX30" fmla="*/ 260584 w 5190664"/>
                  <a:gd name="connsiteY30" fmla="*/ 2927905 h 6246110"/>
                  <a:gd name="connsiteX31" fmla="*/ 296474 w 5190664"/>
                  <a:gd name="connsiteY31" fmla="*/ 3147611 h 6246110"/>
                  <a:gd name="connsiteX32" fmla="*/ 254082 w 5190664"/>
                  <a:gd name="connsiteY32" fmla="*/ 3209951 h 6246110"/>
                  <a:gd name="connsiteX33" fmla="*/ 450544 w 5190664"/>
                  <a:gd name="connsiteY33" fmla="*/ 3307113 h 6246110"/>
                  <a:gd name="connsiteX34" fmla="*/ 534792 w 5190664"/>
                  <a:gd name="connsiteY34" fmla="*/ 3416209 h 6246110"/>
                  <a:gd name="connsiteX35" fmla="*/ 424272 w 5190664"/>
                  <a:gd name="connsiteY35" fmla="*/ 3541513 h 6246110"/>
                  <a:gd name="connsiteX36" fmla="*/ 257467 w 5190664"/>
                  <a:gd name="connsiteY36" fmla="*/ 3653103 h 6246110"/>
                  <a:gd name="connsiteX37" fmla="*/ 370748 w 5190664"/>
                  <a:gd name="connsiteY37" fmla="*/ 3714196 h 6246110"/>
                  <a:gd name="connsiteX38" fmla="*/ 426498 w 5190664"/>
                  <a:gd name="connsiteY38" fmla="*/ 3854818 h 6246110"/>
                  <a:gd name="connsiteX39" fmla="*/ 343496 w 5190664"/>
                  <a:gd name="connsiteY39" fmla="*/ 4135617 h 6246110"/>
                  <a:gd name="connsiteX40" fmla="*/ 705872 w 5190664"/>
                  <a:gd name="connsiteY40" fmla="*/ 4481606 h 6246110"/>
                  <a:gd name="connsiteX41" fmla="*/ 1578014 w 5190664"/>
                  <a:gd name="connsiteY41" fmla="*/ 4424164 h 6246110"/>
                  <a:gd name="connsiteX42" fmla="*/ 1718814 w 5190664"/>
                  <a:gd name="connsiteY42" fmla="*/ 4512688 h 6246110"/>
                  <a:gd name="connsiteX43" fmla="*/ 1835747 w 5190664"/>
                  <a:gd name="connsiteY43" fmla="*/ 5149717 h 6246110"/>
                  <a:gd name="connsiteX44" fmla="*/ 1961526 w 5190664"/>
                  <a:gd name="connsiteY44" fmla="*/ 6146561 h 6246110"/>
                  <a:gd name="connsiteX45" fmla="*/ 2042240 w 5190664"/>
                  <a:gd name="connsiteY45" fmla="*/ 6245088 h 6246110"/>
                  <a:gd name="connsiteX46" fmla="*/ 5004599 w 5190664"/>
                  <a:gd name="connsiteY46" fmla="*/ 5988908 h 6246110"/>
                  <a:gd name="connsiteX47" fmla="*/ 4874040 w 5190664"/>
                  <a:gd name="connsiteY47" fmla="*/ 5660018 h 6246110"/>
                  <a:gd name="connsiteX48" fmla="*/ 4299974 w 5190664"/>
                  <a:gd name="connsiteY48" fmla="*/ 4629442 h 6246110"/>
                  <a:gd name="connsiteX49" fmla="*/ 4239771 w 5190664"/>
                  <a:gd name="connsiteY49" fmla="*/ 3909054 h 6246110"/>
                  <a:gd name="connsiteX50" fmla="*/ 4452797 w 5190664"/>
                  <a:gd name="connsiteY50" fmla="*/ 3260803 h 6246110"/>
                  <a:gd name="connsiteX51" fmla="*/ 5073262 w 5190664"/>
                  <a:gd name="connsiteY51" fmla="*/ 2123536 h 6246110"/>
                  <a:gd name="connsiteX52" fmla="*/ 5153771 w 5190664"/>
                  <a:gd name="connsiteY52" fmla="*/ 1622052 h 6246110"/>
                  <a:gd name="connsiteX53" fmla="*/ 5052512 w 5190664"/>
                  <a:gd name="connsiteY53" fmla="*/ 1171064 h 6246110"/>
                  <a:gd name="connsiteX54" fmla="*/ 4615238 w 5190664"/>
                  <a:gd name="connsiteY54" fmla="*/ 689262 h 6246110"/>
                  <a:gd name="connsiteX55" fmla="*/ 4400520 w 5190664"/>
                  <a:gd name="connsiteY55" fmla="*/ 506070 h 6246110"/>
                  <a:gd name="connsiteX56" fmla="*/ 4202901 w 5190664"/>
                  <a:gd name="connsiteY56" fmla="*/ 300792 h 6246110"/>
                  <a:gd name="connsiteX57" fmla="*/ 4058093 w 5190664"/>
                  <a:gd name="connsiteY57" fmla="*/ 184839 h 6246110"/>
                  <a:gd name="connsiteX58" fmla="*/ 3882561 w 5190664"/>
                  <a:gd name="connsiteY58" fmla="*/ 140577 h 6246110"/>
                  <a:gd name="connsiteX59" fmla="*/ 3717626 w 5190664"/>
                  <a:gd name="connsiteY59" fmla="*/ 91952 h 6246110"/>
                  <a:gd name="connsiteX60" fmla="*/ 3527220 w 5190664"/>
                  <a:gd name="connsiteY60" fmla="*/ 34688 h 6246110"/>
                  <a:gd name="connsiteX61" fmla="*/ 3272337 w 5190664"/>
                  <a:gd name="connsiteY61" fmla="*/ 95603 h 6246110"/>
                  <a:gd name="connsiteX62" fmla="*/ 3140443 w 5190664"/>
                  <a:gd name="connsiteY62" fmla="*/ 67995 h 6246110"/>
                  <a:gd name="connsiteX63" fmla="*/ 3052899 w 5190664"/>
                  <a:gd name="connsiteY63" fmla="*/ 25248 h 6246110"/>
                  <a:gd name="connsiteX0" fmla="*/ 3052899 w 5260249"/>
                  <a:gd name="connsiteY0" fmla="*/ 25248 h 6296820"/>
                  <a:gd name="connsiteX1" fmla="*/ 3006144 w 5260249"/>
                  <a:gd name="connsiteY1" fmla="*/ 11978 h 6296820"/>
                  <a:gd name="connsiteX2" fmla="*/ 2878079 w 5260249"/>
                  <a:gd name="connsiteY2" fmla="*/ 19993 h 6296820"/>
                  <a:gd name="connsiteX3" fmla="*/ 2588463 w 5260249"/>
                  <a:gd name="connsiteY3" fmla="*/ 51341 h 6296820"/>
                  <a:gd name="connsiteX4" fmla="*/ 2462090 w 5260249"/>
                  <a:gd name="connsiteY4" fmla="*/ 76634 h 6296820"/>
                  <a:gd name="connsiteX5" fmla="*/ 2306596 w 5260249"/>
                  <a:gd name="connsiteY5" fmla="*/ 95069 h 6296820"/>
                  <a:gd name="connsiteX6" fmla="*/ 2149943 w 5260249"/>
                  <a:gd name="connsiteY6" fmla="*/ 63899 h 6296820"/>
                  <a:gd name="connsiteX7" fmla="*/ 2069613 w 5260249"/>
                  <a:gd name="connsiteY7" fmla="*/ 91061 h 6296820"/>
                  <a:gd name="connsiteX8" fmla="*/ 1986166 w 5260249"/>
                  <a:gd name="connsiteY8" fmla="*/ 127041 h 6296820"/>
                  <a:gd name="connsiteX9" fmla="*/ 1748916 w 5260249"/>
                  <a:gd name="connsiteY9" fmla="*/ 150997 h 6296820"/>
                  <a:gd name="connsiteX10" fmla="*/ 1691207 w 5260249"/>
                  <a:gd name="connsiteY10" fmla="*/ 188312 h 6296820"/>
                  <a:gd name="connsiteX11" fmla="*/ 1577302 w 5260249"/>
                  <a:gd name="connsiteY11" fmla="*/ 235780 h 6296820"/>
                  <a:gd name="connsiteX12" fmla="*/ 1469453 w 5260249"/>
                  <a:gd name="connsiteY12" fmla="*/ 253859 h 6296820"/>
                  <a:gd name="connsiteX13" fmla="*/ 1346731 w 5260249"/>
                  <a:gd name="connsiteY13" fmla="*/ 240678 h 6296820"/>
                  <a:gd name="connsiteX14" fmla="*/ 1233450 w 5260249"/>
                  <a:gd name="connsiteY14" fmla="*/ 281378 h 6296820"/>
                  <a:gd name="connsiteX15" fmla="*/ 1147420 w 5260249"/>
                  <a:gd name="connsiteY15" fmla="*/ 351644 h 6296820"/>
                  <a:gd name="connsiteX16" fmla="*/ 999050 w 5260249"/>
                  <a:gd name="connsiteY16" fmla="*/ 407572 h 6296820"/>
                  <a:gd name="connsiteX17" fmla="*/ 879980 w 5260249"/>
                  <a:gd name="connsiteY17" fmla="*/ 410778 h 6296820"/>
                  <a:gd name="connsiteX18" fmla="*/ 815680 w 5260249"/>
                  <a:gd name="connsiteY18" fmla="*/ 426720 h 6296820"/>
                  <a:gd name="connsiteX19" fmla="*/ 828594 w 5260249"/>
                  <a:gd name="connsiteY19" fmla="*/ 491554 h 6296820"/>
                  <a:gd name="connsiteX20" fmla="*/ 1019444 w 5260249"/>
                  <a:gd name="connsiteY20" fmla="*/ 759261 h 6296820"/>
                  <a:gd name="connsiteX21" fmla="*/ 1033872 w 5260249"/>
                  <a:gd name="connsiteY21" fmla="*/ 953852 h 6296820"/>
                  <a:gd name="connsiteX22" fmla="*/ 930832 w 5260249"/>
                  <a:gd name="connsiteY22" fmla="*/ 1208825 h 6296820"/>
                  <a:gd name="connsiteX23" fmla="*/ 787271 w 5260249"/>
                  <a:gd name="connsiteY23" fmla="*/ 1518567 h 6296820"/>
                  <a:gd name="connsiteX24" fmla="*/ 733569 w 5260249"/>
                  <a:gd name="connsiteY24" fmla="*/ 1923335 h 6296820"/>
                  <a:gd name="connsiteX25" fmla="*/ 652616 w 5260249"/>
                  <a:gd name="connsiteY25" fmla="*/ 2143307 h 6296820"/>
                  <a:gd name="connsiteX26" fmla="*/ 220240 w 5260249"/>
                  <a:gd name="connsiteY26" fmla="*/ 2546917 h 6296820"/>
                  <a:gd name="connsiteX27" fmla="*/ 77125 w 5260249"/>
                  <a:gd name="connsiteY27" fmla="*/ 2652183 h 6296820"/>
                  <a:gd name="connsiteX28" fmla="*/ 357 w 5260249"/>
                  <a:gd name="connsiteY28" fmla="*/ 2763327 h 6296820"/>
                  <a:gd name="connsiteX29" fmla="*/ 95114 w 5260249"/>
                  <a:gd name="connsiteY29" fmla="*/ 2852919 h 6296820"/>
                  <a:gd name="connsiteX30" fmla="*/ 260584 w 5260249"/>
                  <a:gd name="connsiteY30" fmla="*/ 2927905 h 6296820"/>
                  <a:gd name="connsiteX31" fmla="*/ 296474 w 5260249"/>
                  <a:gd name="connsiteY31" fmla="*/ 3147611 h 6296820"/>
                  <a:gd name="connsiteX32" fmla="*/ 254082 w 5260249"/>
                  <a:gd name="connsiteY32" fmla="*/ 3209951 h 6296820"/>
                  <a:gd name="connsiteX33" fmla="*/ 450544 w 5260249"/>
                  <a:gd name="connsiteY33" fmla="*/ 3307113 h 6296820"/>
                  <a:gd name="connsiteX34" fmla="*/ 534792 w 5260249"/>
                  <a:gd name="connsiteY34" fmla="*/ 3416209 h 6296820"/>
                  <a:gd name="connsiteX35" fmla="*/ 424272 w 5260249"/>
                  <a:gd name="connsiteY35" fmla="*/ 3541513 h 6296820"/>
                  <a:gd name="connsiteX36" fmla="*/ 257467 w 5260249"/>
                  <a:gd name="connsiteY36" fmla="*/ 3653103 h 6296820"/>
                  <a:gd name="connsiteX37" fmla="*/ 370748 w 5260249"/>
                  <a:gd name="connsiteY37" fmla="*/ 3714196 h 6296820"/>
                  <a:gd name="connsiteX38" fmla="*/ 426498 w 5260249"/>
                  <a:gd name="connsiteY38" fmla="*/ 3854818 h 6296820"/>
                  <a:gd name="connsiteX39" fmla="*/ 343496 w 5260249"/>
                  <a:gd name="connsiteY39" fmla="*/ 4135617 h 6296820"/>
                  <a:gd name="connsiteX40" fmla="*/ 705872 w 5260249"/>
                  <a:gd name="connsiteY40" fmla="*/ 4481606 h 6296820"/>
                  <a:gd name="connsiteX41" fmla="*/ 1578014 w 5260249"/>
                  <a:gd name="connsiteY41" fmla="*/ 4424164 h 6296820"/>
                  <a:gd name="connsiteX42" fmla="*/ 1718814 w 5260249"/>
                  <a:gd name="connsiteY42" fmla="*/ 4512688 h 6296820"/>
                  <a:gd name="connsiteX43" fmla="*/ 1835747 w 5260249"/>
                  <a:gd name="connsiteY43" fmla="*/ 5149717 h 6296820"/>
                  <a:gd name="connsiteX44" fmla="*/ 1961526 w 5260249"/>
                  <a:gd name="connsiteY44" fmla="*/ 6146561 h 6296820"/>
                  <a:gd name="connsiteX45" fmla="*/ 2042240 w 5260249"/>
                  <a:gd name="connsiteY45" fmla="*/ 6245088 h 6296820"/>
                  <a:gd name="connsiteX46" fmla="*/ 5070148 w 5260249"/>
                  <a:gd name="connsiteY46" fmla="*/ 6251092 h 6296820"/>
                  <a:gd name="connsiteX47" fmla="*/ 4874040 w 5260249"/>
                  <a:gd name="connsiteY47" fmla="*/ 5660018 h 6296820"/>
                  <a:gd name="connsiteX48" fmla="*/ 4299974 w 5260249"/>
                  <a:gd name="connsiteY48" fmla="*/ 4629442 h 6296820"/>
                  <a:gd name="connsiteX49" fmla="*/ 4239771 w 5260249"/>
                  <a:gd name="connsiteY49" fmla="*/ 3909054 h 6296820"/>
                  <a:gd name="connsiteX50" fmla="*/ 4452797 w 5260249"/>
                  <a:gd name="connsiteY50" fmla="*/ 3260803 h 6296820"/>
                  <a:gd name="connsiteX51" fmla="*/ 5073262 w 5260249"/>
                  <a:gd name="connsiteY51" fmla="*/ 2123536 h 6296820"/>
                  <a:gd name="connsiteX52" fmla="*/ 5153771 w 5260249"/>
                  <a:gd name="connsiteY52" fmla="*/ 1622052 h 6296820"/>
                  <a:gd name="connsiteX53" fmla="*/ 5052512 w 5260249"/>
                  <a:gd name="connsiteY53" fmla="*/ 1171064 h 6296820"/>
                  <a:gd name="connsiteX54" fmla="*/ 4615238 w 5260249"/>
                  <a:gd name="connsiteY54" fmla="*/ 689262 h 6296820"/>
                  <a:gd name="connsiteX55" fmla="*/ 4400520 w 5260249"/>
                  <a:gd name="connsiteY55" fmla="*/ 506070 h 6296820"/>
                  <a:gd name="connsiteX56" fmla="*/ 4202901 w 5260249"/>
                  <a:gd name="connsiteY56" fmla="*/ 300792 h 6296820"/>
                  <a:gd name="connsiteX57" fmla="*/ 4058093 w 5260249"/>
                  <a:gd name="connsiteY57" fmla="*/ 184839 h 6296820"/>
                  <a:gd name="connsiteX58" fmla="*/ 3882561 w 5260249"/>
                  <a:gd name="connsiteY58" fmla="*/ 140577 h 6296820"/>
                  <a:gd name="connsiteX59" fmla="*/ 3717626 w 5260249"/>
                  <a:gd name="connsiteY59" fmla="*/ 91952 h 6296820"/>
                  <a:gd name="connsiteX60" fmla="*/ 3527220 w 5260249"/>
                  <a:gd name="connsiteY60" fmla="*/ 34688 h 6296820"/>
                  <a:gd name="connsiteX61" fmla="*/ 3272337 w 5260249"/>
                  <a:gd name="connsiteY61" fmla="*/ 95603 h 6296820"/>
                  <a:gd name="connsiteX62" fmla="*/ 3140443 w 5260249"/>
                  <a:gd name="connsiteY62" fmla="*/ 67995 h 6296820"/>
                  <a:gd name="connsiteX63" fmla="*/ 3052899 w 5260249"/>
                  <a:gd name="connsiteY63" fmla="*/ 25248 h 6296820"/>
                  <a:gd name="connsiteX0" fmla="*/ 3052899 w 5260249"/>
                  <a:gd name="connsiteY0" fmla="*/ 25248 h 6251092"/>
                  <a:gd name="connsiteX1" fmla="*/ 3006144 w 5260249"/>
                  <a:gd name="connsiteY1" fmla="*/ 11978 h 6251092"/>
                  <a:gd name="connsiteX2" fmla="*/ 2878079 w 5260249"/>
                  <a:gd name="connsiteY2" fmla="*/ 19993 h 6251092"/>
                  <a:gd name="connsiteX3" fmla="*/ 2588463 w 5260249"/>
                  <a:gd name="connsiteY3" fmla="*/ 51341 h 6251092"/>
                  <a:gd name="connsiteX4" fmla="*/ 2462090 w 5260249"/>
                  <a:gd name="connsiteY4" fmla="*/ 76634 h 6251092"/>
                  <a:gd name="connsiteX5" fmla="*/ 2306596 w 5260249"/>
                  <a:gd name="connsiteY5" fmla="*/ 95069 h 6251092"/>
                  <a:gd name="connsiteX6" fmla="*/ 2149943 w 5260249"/>
                  <a:gd name="connsiteY6" fmla="*/ 63899 h 6251092"/>
                  <a:gd name="connsiteX7" fmla="*/ 2069613 w 5260249"/>
                  <a:gd name="connsiteY7" fmla="*/ 91061 h 6251092"/>
                  <a:gd name="connsiteX8" fmla="*/ 1986166 w 5260249"/>
                  <a:gd name="connsiteY8" fmla="*/ 127041 h 6251092"/>
                  <a:gd name="connsiteX9" fmla="*/ 1748916 w 5260249"/>
                  <a:gd name="connsiteY9" fmla="*/ 150997 h 6251092"/>
                  <a:gd name="connsiteX10" fmla="*/ 1691207 w 5260249"/>
                  <a:gd name="connsiteY10" fmla="*/ 188312 h 6251092"/>
                  <a:gd name="connsiteX11" fmla="*/ 1577302 w 5260249"/>
                  <a:gd name="connsiteY11" fmla="*/ 235780 h 6251092"/>
                  <a:gd name="connsiteX12" fmla="*/ 1469453 w 5260249"/>
                  <a:gd name="connsiteY12" fmla="*/ 253859 h 6251092"/>
                  <a:gd name="connsiteX13" fmla="*/ 1346731 w 5260249"/>
                  <a:gd name="connsiteY13" fmla="*/ 240678 h 6251092"/>
                  <a:gd name="connsiteX14" fmla="*/ 1233450 w 5260249"/>
                  <a:gd name="connsiteY14" fmla="*/ 281378 h 6251092"/>
                  <a:gd name="connsiteX15" fmla="*/ 1147420 w 5260249"/>
                  <a:gd name="connsiteY15" fmla="*/ 351644 h 6251092"/>
                  <a:gd name="connsiteX16" fmla="*/ 999050 w 5260249"/>
                  <a:gd name="connsiteY16" fmla="*/ 407572 h 6251092"/>
                  <a:gd name="connsiteX17" fmla="*/ 879980 w 5260249"/>
                  <a:gd name="connsiteY17" fmla="*/ 410778 h 6251092"/>
                  <a:gd name="connsiteX18" fmla="*/ 815680 w 5260249"/>
                  <a:gd name="connsiteY18" fmla="*/ 426720 h 6251092"/>
                  <a:gd name="connsiteX19" fmla="*/ 828594 w 5260249"/>
                  <a:gd name="connsiteY19" fmla="*/ 491554 h 6251092"/>
                  <a:gd name="connsiteX20" fmla="*/ 1019444 w 5260249"/>
                  <a:gd name="connsiteY20" fmla="*/ 759261 h 6251092"/>
                  <a:gd name="connsiteX21" fmla="*/ 1033872 w 5260249"/>
                  <a:gd name="connsiteY21" fmla="*/ 953852 h 6251092"/>
                  <a:gd name="connsiteX22" fmla="*/ 930832 w 5260249"/>
                  <a:gd name="connsiteY22" fmla="*/ 1208825 h 6251092"/>
                  <a:gd name="connsiteX23" fmla="*/ 787271 w 5260249"/>
                  <a:gd name="connsiteY23" fmla="*/ 1518567 h 6251092"/>
                  <a:gd name="connsiteX24" fmla="*/ 733569 w 5260249"/>
                  <a:gd name="connsiteY24" fmla="*/ 1923335 h 6251092"/>
                  <a:gd name="connsiteX25" fmla="*/ 652616 w 5260249"/>
                  <a:gd name="connsiteY25" fmla="*/ 2143307 h 6251092"/>
                  <a:gd name="connsiteX26" fmla="*/ 220240 w 5260249"/>
                  <a:gd name="connsiteY26" fmla="*/ 2546917 h 6251092"/>
                  <a:gd name="connsiteX27" fmla="*/ 77125 w 5260249"/>
                  <a:gd name="connsiteY27" fmla="*/ 2652183 h 6251092"/>
                  <a:gd name="connsiteX28" fmla="*/ 357 w 5260249"/>
                  <a:gd name="connsiteY28" fmla="*/ 2763327 h 6251092"/>
                  <a:gd name="connsiteX29" fmla="*/ 95114 w 5260249"/>
                  <a:gd name="connsiteY29" fmla="*/ 2852919 h 6251092"/>
                  <a:gd name="connsiteX30" fmla="*/ 260584 w 5260249"/>
                  <a:gd name="connsiteY30" fmla="*/ 2927905 h 6251092"/>
                  <a:gd name="connsiteX31" fmla="*/ 296474 w 5260249"/>
                  <a:gd name="connsiteY31" fmla="*/ 3147611 h 6251092"/>
                  <a:gd name="connsiteX32" fmla="*/ 254082 w 5260249"/>
                  <a:gd name="connsiteY32" fmla="*/ 3209951 h 6251092"/>
                  <a:gd name="connsiteX33" fmla="*/ 450544 w 5260249"/>
                  <a:gd name="connsiteY33" fmla="*/ 3307113 h 6251092"/>
                  <a:gd name="connsiteX34" fmla="*/ 534792 w 5260249"/>
                  <a:gd name="connsiteY34" fmla="*/ 3416209 h 6251092"/>
                  <a:gd name="connsiteX35" fmla="*/ 424272 w 5260249"/>
                  <a:gd name="connsiteY35" fmla="*/ 3541513 h 6251092"/>
                  <a:gd name="connsiteX36" fmla="*/ 257467 w 5260249"/>
                  <a:gd name="connsiteY36" fmla="*/ 3653103 h 6251092"/>
                  <a:gd name="connsiteX37" fmla="*/ 370748 w 5260249"/>
                  <a:gd name="connsiteY37" fmla="*/ 3714196 h 6251092"/>
                  <a:gd name="connsiteX38" fmla="*/ 426498 w 5260249"/>
                  <a:gd name="connsiteY38" fmla="*/ 3854818 h 6251092"/>
                  <a:gd name="connsiteX39" fmla="*/ 343496 w 5260249"/>
                  <a:gd name="connsiteY39" fmla="*/ 4135617 h 6251092"/>
                  <a:gd name="connsiteX40" fmla="*/ 705872 w 5260249"/>
                  <a:gd name="connsiteY40" fmla="*/ 4481606 h 6251092"/>
                  <a:gd name="connsiteX41" fmla="*/ 1578014 w 5260249"/>
                  <a:gd name="connsiteY41" fmla="*/ 4424164 h 6251092"/>
                  <a:gd name="connsiteX42" fmla="*/ 1718814 w 5260249"/>
                  <a:gd name="connsiteY42" fmla="*/ 4512688 h 6251092"/>
                  <a:gd name="connsiteX43" fmla="*/ 1835747 w 5260249"/>
                  <a:gd name="connsiteY43" fmla="*/ 5149717 h 6251092"/>
                  <a:gd name="connsiteX44" fmla="*/ 1961526 w 5260249"/>
                  <a:gd name="connsiteY44" fmla="*/ 6146561 h 6251092"/>
                  <a:gd name="connsiteX45" fmla="*/ 2042240 w 5260249"/>
                  <a:gd name="connsiteY45" fmla="*/ 6245088 h 6251092"/>
                  <a:gd name="connsiteX46" fmla="*/ 5070148 w 5260249"/>
                  <a:gd name="connsiteY46" fmla="*/ 6251092 h 6251092"/>
                  <a:gd name="connsiteX47" fmla="*/ 4874040 w 5260249"/>
                  <a:gd name="connsiteY47" fmla="*/ 5660018 h 6251092"/>
                  <a:gd name="connsiteX48" fmla="*/ 4299974 w 5260249"/>
                  <a:gd name="connsiteY48" fmla="*/ 4629442 h 6251092"/>
                  <a:gd name="connsiteX49" fmla="*/ 4239771 w 5260249"/>
                  <a:gd name="connsiteY49" fmla="*/ 3909054 h 6251092"/>
                  <a:gd name="connsiteX50" fmla="*/ 4452797 w 5260249"/>
                  <a:gd name="connsiteY50" fmla="*/ 3260803 h 6251092"/>
                  <a:gd name="connsiteX51" fmla="*/ 5073262 w 5260249"/>
                  <a:gd name="connsiteY51" fmla="*/ 2123536 h 6251092"/>
                  <a:gd name="connsiteX52" fmla="*/ 5153771 w 5260249"/>
                  <a:gd name="connsiteY52" fmla="*/ 1622052 h 6251092"/>
                  <a:gd name="connsiteX53" fmla="*/ 5052512 w 5260249"/>
                  <a:gd name="connsiteY53" fmla="*/ 1171064 h 6251092"/>
                  <a:gd name="connsiteX54" fmla="*/ 4615238 w 5260249"/>
                  <a:gd name="connsiteY54" fmla="*/ 689262 h 6251092"/>
                  <a:gd name="connsiteX55" fmla="*/ 4400520 w 5260249"/>
                  <a:gd name="connsiteY55" fmla="*/ 506070 h 6251092"/>
                  <a:gd name="connsiteX56" fmla="*/ 4202901 w 5260249"/>
                  <a:gd name="connsiteY56" fmla="*/ 300792 h 6251092"/>
                  <a:gd name="connsiteX57" fmla="*/ 4058093 w 5260249"/>
                  <a:gd name="connsiteY57" fmla="*/ 184839 h 6251092"/>
                  <a:gd name="connsiteX58" fmla="*/ 3882561 w 5260249"/>
                  <a:gd name="connsiteY58" fmla="*/ 140577 h 6251092"/>
                  <a:gd name="connsiteX59" fmla="*/ 3717626 w 5260249"/>
                  <a:gd name="connsiteY59" fmla="*/ 91952 h 6251092"/>
                  <a:gd name="connsiteX60" fmla="*/ 3527220 w 5260249"/>
                  <a:gd name="connsiteY60" fmla="*/ 34688 h 6251092"/>
                  <a:gd name="connsiteX61" fmla="*/ 3272337 w 5260249"/>
                  <a:gd name="connsiteY61" fmla="*/ 95603 h 6251092"/>
                  <a:gd name="connsiteX62" fmla="*/ 3140443 w 5260249"/>
                  <a:gd name="connsiteY62" fmla="*/ 67995 h 6251092"/>
                  <a:gd name="connsiteX63" fmla="*/ 3052899 w 5260249"/>
                  <a:gd name="connsiteY63" fmla="*/ 25248 h 6251092"/>
                  <a:gd name="connsiteX0" fmla="*/ 3052899 w 5154105"/>
                  <a:gd name="connsiteY0" fmla="*/ 25248 h 6251092"/>
                  <a:gd name="connsiteX1" fmla="*/ 3006144 w 5154105"/>
                  <a:gd name="connsiteY1" fmla="*/ 11978 h 6251092"/>
                  <a:gd name="connsiteX2" fmla="*/ 2878079 w 5154105"/>
                  <a:gd name="connsiteY2" fmla="*/ 19993 h 6251092"/>
                  <a:gd name="connsiteX3" fmla="*/ 2588463 w 5154105"/>
                  <a:gd name="connsiteY3" fmla="*/ 51341 h 6251092"/>
                  <a:gd name="connsiteX4" fmla="*/ 2462090 w 5154105"/>
                  <a:gd name="connsiteY4" fmla="*/ 76634 h 6251092"/>
                  <a:gd name="connsiteX5" fmla="*/ 2306596 w 5154105"/>
                  <a:gd name="connsiteY5" fmla="*/ 95069 h 6251092"/>
                  <a:gd name="connsiteX6" fmla="*/ 2149943 w 5154105"/>
                  <a:gd name="connsiteY6" fmla="*/ 63899 h 6251092"/>
                  <a:gd name="connsiteX7" fmla="*/ 2069613 w 5154105"/>
                  <a:gd name="connsiteY7" fmla="*/ 91061 h 6251092"/>
                  <a:gd name="connsiteX8" fmla="*/ 1986166 w 5154105"/>
                  <a:gd name="connsiteY8" fmla="*/ 127041 h 6251092"/>
                  <a:gd name="connsiteX9" fmla="*/ 1748916 w 5154105"/>
                  <a:gd name="connsiteY9" fmla="*/ 150997 h 6251092"/>
                  <a:gd name="connsiteX10" fmla="*/ 1691207 w 5154105"/>
                  <a:gd name="connsiteY10" fmla="*/ 188312 h 6251092"/>
                  <a:gd name="connsiteX11" fmla="*/ 1577302 w 5154105"/>
                  <a:gd name="connsiteY11" fmla="*/ 235780 h 6251092"/>
                  <a:gd name="connsiteX12" fmla="*/ 1469453 w 5154105"/>
                  <a:gd name="connsiteY12" fmla="*/ 253859 h 6251092"/>
                  <a:gd name="connsiteX13" fmla="*/ 1346731 w 5154105"/>
                  <a:gd name="connsiteY13" fmla="*/ 240678 h 6251092"/>
                  <a:gd name="connsiteX14" fmla="*/ 1233450 w 5154105"/>
                  <a:gd name="connsiteY14" fmla="*/ 281378 h 6251092"/>
                  <a:gd name="connsiteX15" fmla="*/ 1147420 w 5154105"/>
                  <a:gd name="connsiteY15" fmla="*/ 351644 h 6251092"/>
                  <a:gd name="connsiteX16" fmla="*/ 999050 w 5154105"/>
                  <a:gd name="connsiteY16" fmla="*/ 407572 h 6251092"/>
                  <a:gd name="connsiteX17" fmla="*/ 879980 w 5154105"/>
                  <a:gd name="connsiteY17" fmla="*/ 410778 h 6251092"/>
                  <a:gd name="connsiteX18" fmla="*/ 815680 w 5154105"/>
                  <a:gd name="connsiteY18" fmla="*/ 426720 h 6251092"/>
                  <a:gd name="connsiteX19" fmla="*/ 828594 w 5154105"/>
                  <a:gd name="connsiteY19" fmla="*/ 491554 h 6251092"/>
                  <a:gd name="connsiteX20" fmla="*/ 1019444 w 5154105"/>
                  <a:gd name="connsiteY20" fmla="*/ 759261 h 6251092"/>
                  <a:gd name="connsiteX21" fmla="*/ 1033872 w 5154105"/>
                  <a:gd name="connsiteY21" fmla="*/ 953852 h 6251092"/>
                  <a:gd name="connsiteX22" fmla="*/ 930832 w 5154105"/>
                  <a:gd name="connsiteY22" fmla="*/ 1208825 h 6251092"/>
                  <a:gd name="connsiteX23" fmla="*/ 787271 w 5154105"/>
                  <a:gd name="connsiteY23" fmla="*/ 1518567 h 6251092"/>
                  <a:gd name="connsiteX24" fmla="*/ 733569 w 5154105"/>
                  <a:gd name="connsiteY24" fmla="*/ 1923335 h 6251092"/>
                  <a:gd name="connsiteX25" fmla="*/ 652616 w 5154105"/>
                  <a:gd name="connsiteY25" fmla="*/ 2143307 h 6251092"/>
                  <a:gd name="connsiteX26" fmla="*/ 220240 w 5154105"/>
                  <a:gd name="connsiteY26" fmla="*/ 2546917 h 6251092"/>
                  <a:gd name="connsiteX27" fmla="*/ 77125 w 5154105"/>
                  <a:gd name="connsiteY27" fmla="*/ 2652183 h 6251092"/>
                  <a:gd name="connsiteX28" fmla="*/ 357 w 5154105"/>
                  <a:gd name="connsiteY28" fmla="*/ 2763327 h 6251092"/>
                  <a:gd name="connsiteX29" fmla="*/ 95114 w 5154105"/>
                  <a:gd name="connsiteY29" fmla="*/ 2852919 h 6251092"/>
                  <a:gd name="connsiteX30" fmla="*/ 260584 w 5154105"/>
                  <a:gd name="connsiteY30" fmla="*/ 2927905 h 6251092"/>
                  <a:gd name="connsiteX31" fmla="*/ 296474 w 5154105"/>
                  <a:gd name="connsiteY31" fmla="*/ 3147611 h 6251092"/>
                  <a:gd name="connsiteX32" fmla="*/ 254082 w 5154105"/>
                  <a:gd name="connsiteY32" fmla="*/ 3209951 h 6251092"/>
                  <a:gd name="connsiteX33" fmla="*/ 450544 w 5154105"/>
                  <a:gd name="connsiteY33" fmla="*/ 3307113 h 6251092"/>
                  <a:gd name="connsiteX34" fmla="*/ 534792 w 5154105"/>
                  <a:gd name="connsiteY34" fmla="*/ 3416209 h 6251092"/>
                  <a:gd name="connsiteX35" fmla="*/ 424272 w 5154105"/>
                  <a:gd name="connsiteY35" fmla="*/ 3541513 h 6251092"/>
                  <a:gd name="connsiteX36" fmla="*/ 257467 w 5154105"/>
                  <a:gd name="connsiteY36" fmla="*/ 3653103 h 6251092"/>
                  <a:gd name="connsiteX37" fmla="*/ 370748 w 5154105"/>
                  <a:gd name="connsiteY37" fmla="*/ 3714196 h 6251092"/>
                  <a:gd name="connsiteX38" fmla="*/ 426498 w 5154105"/>
                  <a:gd name="connsiteY38" fmla="*/ 3854818 h 6251092"/>
                  <a:gd name="connsiteX39" fmla="*/ 343496 w 5154105"/>
                  <a:gd name="connsiteY39" fmla="*/ 4135617 h 6251092"/>
                  <a:gd name="connsiteX40" fmla="*/ 705872 w 5154105"/>
                  <a:gd name="connsiteY40" fmla="*/ 4481606 h 6251092"/>
                  <a:gd name="connsiteX41" fmla="*/ 1578014 w 5154105"/>
                  <a:gd name="connsiteY41" fmla="*/ 4424164 h 6251092"/>
                  <a:gd name="connsiteX42" fmla="*/ 1718814 w 5154105"/>
                  <a:gd name="connsiteY42" fmla="*/ 4512688 h 6251092"/>
                  <a:gd name="connsiteX43" fmla="*/ 1835747 w 5154105"/>
                  <a:gd name="connsiteY43" fmla="*/ 5149717 h 6251092"/>
                  <a:gd name="connsiteX44" fmla="*/ 1961526 w 5154105"/>
                  <a:gd name="connsiteY44" fmla="*/ 6146561 h 6251092"/>
                  <a:gd name="connsiteX45" fmla="*/ 2042240 w 5154105"/>
                  <a:gd name="connsiteY45" fmla="*/ 6245088 h 6251092"/>
                  <a:gd name="connsiteX46" fmla="*/ 5070148 w 5154105"/>
                  <a:gd name="connsiteY46" fmla="*/ 6251092 h 6251092"/>
                  <a:gd name="connsiteX47" fmla="*/ 4874040 w 5154105"/>
                  <a:gd name="connsiteY47" fmla="*/ 5660018 h 6251092"/>
                  <a:gd name="connsiteX48" fmla="*/ 4299974 w 5154105"/>
                  <a:gd name="connsiteY48" fmla="*/ 4629442 h 6251092"/>
                  <a:gd name="connsiteX49" fmla="*/ 4239771 w 5154105"/>
                  <a:gd name="connsiteY49" fmla="*/ 3909054 h 6251092"/>
                  <a:gd name="connsiteX50" fmla="*/ 4452797 w 5154105"/>
                  <a:gd name="connsiteY50" fmla="*/ 3260803 h 6251092"/>
                  <a:gd name="connsiteX51" fmla="*/ 5073262 w 5154105"/>
                  <a:gd name="connsiteY51" fmla="*/ 2123536 h 6251092"/>
                  <a:gd name="connsiteX52" fmla="*/ 5153771 w 5154105"/>
                  <a:gd name="connsiteY52" fmla="*/ 1622052 h 6251092"/>
                  <a:gd name="connsiteX53" fmla="*/ 5052512 w 5154105"/>
                  <a:gd name="connsiteY53" fmla="*/ 1171064 h 6251092"/>
                  <a:gd name="connsiteX54" fmla="*/ 4615238 w 5154105"/>
                  <a:gd name="connsiteY54" fmla="*/ 689262 h 6251092"/>
                  <a:gd name="connsiteX55" fmla="*/ 4400520 w 5154105"/>
                  <a:gd name="connsiteY55" fmla="*/ 506070 h 6251092"/>
                  <a:gd name="connsiteX56" fmla="*/ 4202901 w 5154105"/>
                  <a:gd name="connsiteY56" fmla="*/ 300792 h 6251092"/>
                  <a:gd name="connsiteX57" fmla="*/ 4058093 w 5154105"/>
                  <a:gd name="connsiteY57" fmla="*/ 184839 h 6251092"/>
                  <a:gd name="connsiteX58" fmla="*/ 3882561 w 5154105"/>
                  <a:gd name="connsiteY58" fmla="*/ 140577 h 6251092"/>
                  <a:gd name="connsiteX59" fmla="*/ 3717626 w 5154105"/>
                  <a:gd name="connsiteY59" fmla="*/ 91952 h 6251092"/>
                  <a:gd name="connsiteX60" fmla="*/ 3527220 w 5154105"/>
                  <a:gd name="connsiteY60" fmla="*/ 34688 h 6251092"/>
                  <a:gd name="connsiteX61" fmla="*/ 3272337 w 5154105"/>
                  <a:gd name="connsiteY61" fmla="*/ 95603 h 6251092"/>
                  <a:gd name="connsiteX62" fmla="*/ 3140443 w 5154105"/>
                  <a:gd name="connsiteY62" fmla="*/ 67995 h 6251092"/>
                  <a:gd name="connsiteX63" fmla="*/ 3052899 w 5154105"/>
                  <a:gd name="connsiteY63" fmla="*/ 25248 h 6251092"/>
                  <a:gd name="connsiteX0" fmla="*/ 3052899 w 5154109"/>
                  <a:gd name="connsiteY0" fmla="*/ 25248 h 6251092"/>
                  <a:gd name="connsiteX1" fmla="*/ 3006144 w 5154109"/>
                  <a:gd name="connsiteY1" fmla="*/ 11978 h 6251092"/>
                  <a:gd name="connsiteX2" fmla="*/ 2878079 w 5154109"/>
                  <a:gd name="connsiteY2" fmla="*/ 19993 h 6251092"/>
                  <a:gd name="connsiteX3" fmla="*/ 2588463 w 5154109"/>
                  <a:gd name="connsiteY3" fmla="*/ 51341 h 6251092"/>
                  <a:gd name="connsiteX4" fmla="*/ 2462090 w 5154109"/>
                  <a:gd name="connsiteY4" fmla="*/ 76634 h 6251092"/>
                  <a:gd name="connsiteX5" fmla="*/ 2306596 w 5154109"/>
                  <a:gd name="connsiteY5" fmla="*/ 95069 h 6251092"/>
                  <a:gd name="connsiteX6" fmla="*/ 2149943 w 5154109"/>
                  <a:gd name="connsiteY6" fmla="*/ 63899 h 6251092"/>
                  <a:gd name="connsiteX7" fmla="*/ 2069613 w 5154109"/>
                  <a:gd name="connsiteY7" fmla="*/ 91061 h 6251092"/>
                  <a:gd name="connsiteX8" fmla="*/ 1986166 w 5154109"/>
                  <a:gd name="connsiteY8" fmla="*/ 127041 h 6251092"/>
                  <a:gd name="connsiteX9" fmla="*/ 1748916 w 5154109"/>
                  <a:gd name="connsiteY9" fmla="*/ 150997 h 6251092"/>
                  <a:gd name="connsiteX10" fmla="*/ 1691207 w 5154109"/>
                  <a:gd name="connsiteY10" fmla="*/ 188312 h 6251092"/>
                  <a:gd name="connsiteX11" fmla="*/ 1577302 w 5154109"/>
                  <a:gd name="connsiteY11" fmla="*/ 235780 h 6251092"/>
                  <a:gd name="connsiteX12" fmla="*/ 1469453 w 5154109"/>
                  <a:gd name="connsiteY12" fmla="*/ 253859 h 6251092"/>
                  <a:gd name="connsiteX13" fmla="*/ 1346731 w 5154109"/>
                  <a:gd name="connsiteY13" fmla="*/ 240678 h 6251092"/>
                  <a:gd name="connsiteX14" fmla="*/ 1233450 w 5154109"/>
                  <a:gd name="connsiteY14" fmla="*/ 281378 h 6251092"/>
                  <a:gd name="connsiteX15" fmla="*/ 1147420 w 5154109"/>
                  <a:gd name="connsiteY15" fmla="*/ 351644 h 6251092"/>
                  <a:gd name="connsiteX16" fmla="*/ 999050 w 5154109"/>
                  <a:gd name="connsiteY16" fmla="*/ 407572 h 6251092"/>
                  <a:gd name="connsiteX17" fmla="*/ 879980 w 5154109"/>
                  <a:gd name="connsiteY17" fmla="*/ 410778 h 6251092"/>
                  <a:gd name="connsiteX18" fmla="*/ 815680 w 5154109"/>
                  <a:gd name="connsiteY18" fmla="*/ 426720 h 6251092"/>
                  <a:gd name="connsiteX19" fmla="*/ 828594 w 5154109"/>
                  <a:gd name="connsiteY19" fmla="*/ 491554 h 6251092"/>
                  <a:gd name="connsiteX20" fmla="*/ 1019444 w 5154109"/>
                  <a:gd name="connsiteY20" fmla="*/ 759261 h 6251092"/>
                  <a:gd name="connsiteX21" fmla="*/ 1033872 w 5154109"/>
                  <a:gd name="connsiteY21" fmla="*/ 953852 h 6251092"/>
                  <a:gd name="connsiteX22" fmla="*/ 930832 w 5154109"/>
                  <a:gd name="connsiteY22" fmla="*/ 1208825 h 6251092"/>
                  <a:gd name="connsiteX23" fmla="*/ 787271 w 5154109"/>
                  <a:gd name="connsiteY23" fmla="*/ 1518567 h 6251092"/>
                  <a:gd name="connsiteX24" fmla="*/ 733569 w 5154109"/>
                  <a:gd name="connsiteY24" fmla="*/ 1923335 h 6251092"/>
                  <a:gd name="connsiteX25" fmla="*/ 652616 w 5154109"/>
                  <a:gd name="connsiteY25" fmla="*/ 2143307 h 6251092"/>
                  <a:gd name="connsiteX26" fmla="*/ 220240 w 5154109"/>
                  <a:gd name="connsiteY26" fmla="*/ 2546917 h 6251092"/>
                  <a:gd name="connsiteX27" fmla="*/ 77125 w 5154109"/>
                  <a:gd name="connsiteY27" fmla="*/ 2652183 h 6251092"/>
                  <a:gd name="connsiteX28" fmla="*/ 357 w 5154109"/>
                  <a:gd name="connsiteY28" fmla="*/ 2763327 h 6251092"/>
                  <a:gd name="connsiteX29" fmla="*/ 95114 w 5154109"/>
                  <a:gd name="connsiteY29" fmla="*/ 2852919 h 6251092"/>
                  <a:gd name="connsiteX30" fmla="*/ 260584 w 5154109"/>
                  <a:gd name="connsiteY30" fmla="*/ 2927905 h 6251092"/>
                  <a:gd name="connsiteX31" fmla="*/ 296474 w 5154109"/>
                  <a:gd name="connsiteY31" fmla="*/ 3147611 h 6251092"/>
                  <a:gd name="connsiteX32" fmla="*/ 254082 w 5154109"/>
                  <a:gd name="connsiteY32" fmla="*/ 3209951 h 6251092"/>
                  <a:gd name="connsiteX33" fmla="*/ 450544 w 5154109"/>
                  <a:gd name="connsiteY33" fmla="*/ 3307113 h 6251092"/>
                  <a:gd name="connsiteX34" fmla="*/ 534792 w 5154109"/>
                  <a:gd name="connsiteY34" fmla="*/ 3416209 h 6251092"/>
                  <a:gd name="connsiteX35" fmla="*/ 424272 w 5154109"/>
                  <a:gd name="connsiteY35" fmla="*/ 3541513 h 6251092"/>
                  <a:gd name="connsiteX36" fmla="*/ 257467 w 5154109"/>
                  <a:gd name="connsiteY36" fmla="*/ 3653103 h 6251092"/>
                  <a:gd name="connsiteX37" fmla="*/ 370748 w 5154109"/>
                  <a:gd name="connsiteY37" fmla="*/ 3714196 h 6251092"/>
                  <a:gd name="connsiteX38" fmla="*/ 426498 w 5154109"/>
                  <a:gd name="connsiteY38" fmla="*/ 3854818 h 6251092"/>
                  <a:gd name="connsiteX39" fmla="*/ 343496 w 5154109"/>
                  <a:gd name="connsiteY39" fmla="*/ 4135617 h 6251092"/>
                  <a:gd name="connsiteX40" fmla="*/ 705872 w 5154109"/>
                  <a:gd name="connsiteY40" fmla="*/ 4481606 h 6251092"/>
                  <a:gd name="connsiteX41" fmla="*/ 1578014 w 5154109"/>
                  <a:gd name="connsiteY41" fmla="*/ 4424164 h 6251092"/>
                  <a:gd name="connsiteX42" fmla="*/ 1718814 w 5154109"/>
                  <a:gd name="connsiteY42" fmla="*/ 4512688 h 6251092"/>
                  <a:gd name="connsiteX43" fmla="*/ 1835747 w 5154109"/>
                  <a:gd name="connsiteY43" fmla="*/ 5149717 h 6251092"/>
                  <a:gd name="connsiteX44" fmla="*/ 1961526 w 5154109"/>
                  <a:gd name="connsiteY44" fmla="*/ 6146561 h 6251092"/>
                  <a:gd name="connsiteX45" fmla="*/ 2042240 w 5154109"/>
                  <a:gd name="connsiteY45" fmla="*/ 6245088 h 6251092"/>
                  <a:gd name="connsiteX46" fmla="*/ 5070148 w 5154109"/>
                  <a:gd name="connsiteY46" fmla="*/ 6251092 h 6251092"/>
                  <a:gd name="connsiteX47" fmla="*/ 4874040 w 5154109"/>
                  <a:gd name="connsiteY47" fmla="*/ 5660018 h 6251092"/>
                  <a:gd name="connsiteX48" fmla="*/ 4299974 w 5154109"/>
                  <a:gd name="connsiteY48" fmla="*/ 4629442 h 6251092"/>
                  <a:gd name="connsiteX49" fmla="*/ 4239771 w 5154109"/>
                  <a:gd name="connsiteY49" fmla="*/ 3909054 h 6251092"/>
                  <a:gd name="connsiteX50" fmla="*/ 4452797 w 5154109"/>
                  <a:gd name="connsiteY50" fmla="*/ 3260803 h 6251092"/>
                  <a:gd name="connsiteX51" fmla="*/ 5073262 w 5154109"/>
                  <a:gd name="connsiteY51" fmla="*/ 2123536 h 6251092"/>
                  <a:gd name="connsiteX52" fmla="*/ 5153771 w 5154109"/>
                  <a:gd name="connsiteY52" fmla="*/ 1622052 h 6251092"/>
                  <a:gd name="connsiteX53" fmla="*/ 5052512 w 5154109"/>
                  <a:gd name="connsiteY53" fmla="*/ 1171064 h 6251092"/>
                  <a:gd name="connsiteX54" fmla="*/ 4615238 w 5154109"/>
                  <a:gd name="connsiteY54" fmla="*/ 689262 h 6251092"/>
                  <a:gd name="connsiteX55" fmla="*/ 4400520 w 5154109"/>
                  <a:gd name="connsiteY55" fmla="*/ 506070 h 6251092"/>
                  <a:gd name="connsiteX56" fmla="*/ 4202901 w 5154109"/>
                  <a:gd name="connsiteY56" fmla="*/ 300792 h 6251092"/>
                  <a:gd name="connsiteX57" fmla="*/ 4058093 w 5154109"/>
                  <a:gd name="connsiteY57" fmla="*/ 184839 h 6251092"/>
                  <a:gd name="connsiteX58" fmla="*/ 3882561 w 5154109"/>
                  <a:gd name="connsiteY58" fmla="*/ 140577 h 6251092"/>
                  <a:gd name="connsiteX59" fmla="*/ 3717626 w 5154109"/>
                  <a:gd name="connsiteY59" fmla="*/ 91952 h 6251092"/>
                  <a:gd name="connsiteX60" fmla="*/ 3527220 w 5154109"/>
                  <a:gd name="connsiteY60" fmla="*/ 34688 h 6251092"/>
                  <a:gd name="connsiteX61" fmla="*/ 3272337 w 5154109"/>
                  <a:gd name="connsiteY61" fmla="*/ 95603 h 6251092"/>
                  <a:gd name="connsiteX62" fmla="*/ 3140443 w 5154109"/>
                  <a:gd name="connsiteY62" fmla="*/ 67995 h 6251092"/>
                  <a:gd name="connsiteX63" fmla="*/ 3052899 w 5154109"/>
                  <a:gd name="connsiteY63" fmla="*/ 25248 h 6251092"/>
                  <a:gd name="connsiteX0" fmla="*/ 3052899 w 5154105"/>
                  <a:gd name="connsiteY0" fmla="*/ 25248 h 6251092"/>
                  <a:gd name="connsiteX1" fmla="*/ 3006144 w 5154105"/>
                  <a:gd name="connsiteY1" fmla="*/ 11978 h 6251092"/>
                  <a:gd name="connsiteX2" fmla="*/ 2878079 w 5154105"/>
                  <a:gd name="connsiteY2" fmla="*/ 19993 h 6251092"/>
                  <a:gd name="connsiteX3" fmla="*/ 2588463 w 5154105"/>
                  <a:gd name="connsiteY3" fmla="*/ 51341 h 6251092"/>
                  <a:gd name="connsiteX4" fmla="*/ 2462090 w 5154105"/>
                  <a:gd name="connsiteY4" fmla="*/ 76634 h 6251092"/>
                  <a:gd name="connsiteX5" fmla="*/ 2306596 w 5154105"/>
                  <a:gd name="connsiteY5" fmla="*/ 95069 h 6251092"/>
                  <a:gd name="connsiteX6" fmla="*/ 2149943 w 5154105"/>
                  <a:gd name="connsiteY6" fmla="*/ 63899 h 6251092"/>
                  <a:gd name="connsiteX7" fmla="*/ 2069613 w 5154105"/>
                  <a:gd name="connsiteY7" fmla="*/ 91061 h 6251092"/>
                  <a:gd name="connsiteX8" fmla="*/ 1986166 w 5154105"/>
                  <a:gd name="connsiteY8" fmla="*/ 127041 h 6251092"/>
                  <a:gd name="connsiteX9" fmla="*/ 1748916 w 5154105"/>
                  <a:gd name="connsiteY9" fmla="*/ 150997 h 6251092"/>
                  <a:gd name="connsiteX10" fmla="*/ 1691207 w 5154105"/>
                  <a:gd name="connsiteY10" fmla="*/ 188312 h 6251092"/>
                  <a:gd name="connsiteX11" fmla="*/ 1577302 w 5154105"/>
                  <a:gd name="connsiteY11" fmla="*/ 235780 h 6251092"/>
                  <a:gd name="connsiteX12" fmla="*/ 1469453 w 5154105"/>
                  <a:gd name="connsiteY12" fmla="*/ 253859 h 6251092"/>
                  <a:gd name="connsiteX13" fmla="*/ 1346731 w 5154105"/>
                  <a:gd name="connsiteY13" fmla="*/ 240678 h 6251092"/>
                  <a:gd name="connsiteX14" fmla="*/ 1233450 w 5154105"/>
                  <a:gd name="connsiteY14" fmla="*/ 281378 h 6251092"/>
                  <a:gd name="connsiteX15" fmla="*/ 1147420 w 5154105"/>
                  <a:gd name="connsiteY15" fmla="*/ 351644 h 6251092"/>
                  <a:gd name="connsiteX16" fmla="*/ 999050 w 5154105"/>
                  <a:gd name="connsiteY16" fmla="*/ 407572 h 6251092"/>
                  <a:gd name="connsiteX17" fmla="*/ 879980 w 5154105"/>
                  <a:gd name="connsiteY17" fmla="*/ 410778 h 6251092"/>
                  <a:gd name="connsiteX18" fmla="*/ 815680 w 5154105"/>
                  <a:gd name="connsiteY18" fmla="*/ 426720 h 6251092"/>
                  <a:gd name="connsiteX19" fmla="*/ 828594 w 5154105"/>
                  <a:gd name="connsiteY19" fmla="*/ 491554 h 6251092"/>
                  <a:gd name="connsiteX20" fmla="*/ 1019444 w 5154105"/>
                  <a:gd name="connsiteY20" fmla="*/ 759261 h 6251092"/>
                  <a:gd name="connsiteX21" fmla="*/ 1033872 w 5154105"/>
                  <a:gd name="connsiteY21" fmla="*/ 953852 h 6251092"/>
                  <a:gd name="connsiteX22" fmla="*/ 930832 w 5154105"/>
                  <a:gd name="connsiteY22" fmla="*/ 1208825 h 6251092"/>
                  <a:gd name="connsiteX23" fmla="*/ 787271 w 5154105"/>
                  <a:gd name="connsiteY23" fmla="*/ 1518567 h 6251092"/>
                  <a:gd name="connsiteX24" fmla="*/ 733569 w 5154105"/>
                  <a:gd name="connsiteY24" fmla="*/ 1923335 h 6251092"/>
                  <a:gd name="connsiteX25" fmla="*/ 652616 w 5154105"/>
                  <a:gd name="connsiteY25" fmla="*/ 2143307 h 6251092"/>
                  <a:gd name="connsiteX26" fmla="*/ 220240 w 5154105"/>
                  <a:gd name="connsiteY26" fmla="*/ 2546917 h 6251092"/>
                  <a:gd name="connsiteX27" fmla="*/ 77125 w 5154105"/>
                  <a:gd name="connsiteY27" fmla="*/ 2652183 h 6251092"/>
                  <a:gd name="connsiteX28" fmla="*/ 357 w 5154105"/>
                  <a:gd name="connsiteY28" fmla="*/ 2763327 h 6251092"/>
                  <a:gd name="connsiteX29" fmla="*/ 95114 w 5154105"/>
                  <a:gd name="connsiteY29" fmla="*/ 2852919 h 6251092"/>
                  <a:gd name="connsiteX30" fmla="*/ 260584 w 5154105"/>
                  <a:gd name="connsiteY30" fmla="*/ 2927905 h 6251092"/>
                  <a:gd name="connsiteX31" fmla="*/ 296474 w 5154105"/>
                  <a:gd name="connsiteY31" fmla="*/ 3147611 h 6251092"/>
                  <a:gd name="connsiteX32" fmla="*/ 254082 w 5154105"/>
                  <a:gd name="connsiteY32" fmla="*/ 3209951 h 6251092"/>
                  <a:gd name="connsiteX33" fmla="*/ 450544 w 5154105"/>
                  <a:gd name="connsiteY33" fmla="*/ 3307113 h 6251092"/>
                  <a:gd name="connsiteX34" fmla="*/ 534792 w 5154105"/>
                  <a:gd name="connsiteY34" fmla="*/ 3416209 h 6251092"/>
                  <a:gd name="connsiteX35" fmla="*/ 424272 w 5154105"/>
                  <a:gd name="connsiteY35" fmla="*/ 3541513 h 6251092"/>
                  <a:gd name="connsiteX36" fmla="*/ 257467 w 5154105"/>
                  <a:gd name="connsiteY36" fmla="*/ 3653103 h 6251092"/>
                  <a:gd name="connsiteX37" fmla="*/ 370748 w 5154105"/>
                  <a:gd name="connsiteY37" fmla="*/ 3714196 h 6251092"/>
                  <a:gd name="connsiteX38" fmla="*/ 426498 w 5154105"/>
                  <a:gd name="connsiteY38" fmla="*/ 3854818 h 6251092"/>
                  <a:gd name="connsiteX39" fmla="*/ 343496 w 5154105"/>
                  <a:gd name="connsiteY39" fmla="*/ 4135617 h 6251092"/>
                  <a:gd name="connsiteX40" fmla="*/ 705872 w 5154105"/>
                  <a:gd name="connsiteY40" fmla="*/ 4481606 h 6251092"/>
                  <a:gd name="connsiteX41" fmla="*/ 1578014 w 5154105"/>
                  <a:gd name="connsiteY41" fmla="*/ 4424164 h 6251092"/>
                  <a:gd name="connsiteX42" fmla="*/ 1718814 w 5154105"/>
                  <a:gd name="connsiteY42" fmla="*/ 4512688 h 6251092"/>
                  <a:gd name="connsiteX43" fmla="*/ 1835747 w 5154105"/>
                  <a:gd name="connsiteY43" fmla="*/ 5149717 h 6251092"/>
                  <a:gd name="connsiteX44" fmla="*/ 1961526 w 5154105"/>
                  <a:gd name="connsiteY44" fmla="*/ 6146561 h 6251092"/>
                  <a:gd name="connsiteX45" fmla="*/ 2042240 w 5154105"/>
                  <a:gd name="connsiteY45" fmla="*/ 6245088 h 6251092"/>
                  <a:gd name="connsiteX46" fmla="*/ 5070148 w 5154105"/>
                  <a:gd name="connsiteY46" fmla="*/ 6251092 h 6251092"/>
                  <a:gd name="connsiteX47" fmla="*/ 4874040 w 5154105"/>
                  <a:gd name="connsiteY47" fmla="*/ 5660018 h 6251092"/>
                  <a:gd name="connsiteX48" fmla="*/ 4299974 w 5154105"/>
                  <a:gd name="connsiteY48" fmla="*/ 4629442 h 6251092"/>
                  <a:gd name="connsiteX49" fmla="*/ 4239771 w 5154105"/>
                  <a:gd name="connsiteY49" fmla="*/ 3909054 h 6251092"/>
                  <a:gd name="connsiteX50" fmla="*/ 4452797 w 5154105"/>
                  <a:gd name="connsiteY50" fmla="*/ 3260803 h 6251092"/>
                  <a:gd name="connsiteX51" fmla="*/ 5073262 w 5154105"/>
                  <a:gd name="connsiteY51" fmla="*/ 2123536 h 6251092"/>
                  <a:gd name="connsiteX52" fmla="*/ 5153771 w 5154105"/>
                  <a:gd name="connsiteY52" fmla="*/ 1622052 h 6251092"/>
                  <a:gd name="connsiteX53" fmla="*/ 5052512 w 5154105"/>
                  <a:gd name="connsiteY53" fmla="*/ 1171064 h 6251092"/>
                  <a:gd name="connsiteX54" fmla="*/ 4615238 w 5154105"/>
                  <a:gd name="connsiteY54" fmla="*/ 689262 h 6251092"/>
                  <a:gd name="connsiteX55" fmla="*/ 4400520 w 5154105"/>
                  <a:gd name="connsiteY55" fmla="*/ 506070 h 6251092"/>
                  <a:gd name="connsiteX56" fmla="*/ 4202901 w 5154105"/>
                  <a:gd name="connsiteY56" fmla="*/ 300792 h 6251092"/>
                  <a:gd name="connsiteX57" fmla="*/ 4058093 w 5154105"/>
                  <a:gd name="connsiteY57" fmla="*/ 184839 h 6251092"/>
                  <a:gd name="connsiteX58" fmla="*/ 3882561 w 5154105"/>
                  <a:gd name="connsiteY58" fmla="*/ 140577 h 6251092"/>
                  <a:gd name="connsiteX59" fmla="*/ 3717626 w 5154105"/>
                  <a:gd name="connsiteY59" fmla="*/ 91952 h 6251092"/>
                  <a:gd name="connsiteX60" fmla="*/ 3527220 w 5154105"/>
                  <a:gd name="connsiteY60" fmla="*/ 34688 h 6251092"/>
                  <a:gd name="connsiteX61" fmla="*/ 3272337 w 5154105"/>
                  <a:gd name="connsiteY61" fmla="*/ 95603 h 6251092"/>
                  <a:gd name="connsiteX62" fmla="*/ 3140443 w 5154105"/>
                  <a:gd name="connsiteY62" fmla="*/ 67995 h 6251092"/>
                  <a:gd name="connsiteX63" fmla="*/ 3052899 w 5154105"/>
                  <a:gd name="connsiteY63" fmla="*/ 25248 h 6251092"/>
                  <a:gd name="connsiteX0" fmla="*/ 3052899 w 5154109"/>
                  <a:gd name="connsiteY0" fmla="*/ 25248 h 6251092"/>
                  <a:gd name="connsiteX1" fmla="*/ 3006144 w 5154109"/>
                  <a:gd name="connsiteY1" fmla="*/ 11978 h 6251092"/>
                  <a:gd name="connsiteX2" fmla="*/ 2878079 w 5154109"/>
                  <a:gd name="connsiteY2" fmla="*/ 19993 h 6251092"/>
                  <a:gd name="connsiteX3" fmla="*/ 2588463 w 5154109"/>
                  <a:gd name="connsiteY3" fmla="*/ 51341 h 6251092"/>
                  <a:gd name="connsiteX4" fmla="*/ 2462090 w 5154109"/>
                  <a:gd name="connsiteY4" fmla="*/ 76634 h 6251092"/>
                  <a:gd name="connsiteX5" fmla="*/ 2306596 w 5154109"/>
                  <a:gd name="connsiteY5" fmla="*/ 95069 h 6251092"/>
                  <a:gd name="connsiteX6" fmla="*/ 2149943 w 5154109"/>
                  <a:gd name="connsiteY6" fmla="*/ 63899 h 6251092"/>
                  <a:gd name="connsiteX7" fmla="*/ 2069613 w 5154109"/>
                  <a:gd name="connsiteY7" fmla="*/ 91061 h 6251092"/>
                  <a:gd name="connsiteX8" fmla="*/ 1986166 w 5154109"/>
                  <a:gd name="connsiteY8" fmla="*/ 127041 h 6251092"/>
                  <a:gd name="connsiteX9" fmla="*/ 1748916 w 5154109"/>
                  <a:gd name="connsiteY9" fmla="*/ 150997 h 6251092"/>
                  <a:gd name="connsiteX10" fmla="*/ 1691207 w 5154109"/>
                  <a:gd name="connsiteY10" fmla="*/ 188312 h 6251092"/>
                  <a:gd name="connsiteX11" fmla="*/ 1577302 w 5154109"/>
                  <a:gd name="connsiteY11" fmla="*/ 235780 h 6251092"/>
                  <a:gd name="connsiteX12" fmla="*/ 1469453 w 5154109"/>
                  <a:gd name="connsiteY12" fmla="*/ 253859 h 6251092"/>
                  <a:gd name="connsiteX13" fmla="*/ 1346731 w 5154109"/>
                  <a:gd name="connsiteY13" fmla="*/ 240678 h 6251092"/>
                  <a:gd name="connsiteX14" fmla="*/ 1233450 w 5154109"/>
                  <a:gd name="connsiteY14" fmla="*/ 281378 h 6251092"/>
                  <a:gd name="connsiteX15" fmla="*/ 1147420 w 5154109"/>
                  <a:gd name="connsiteY15" fmla="*/ 351644 h 6251092"/>
                  <a:gd name="connsiteX16" fmla="*/ 999050 w 5154109"/>
                  <a:gd name="connsiteY16" fmla="*/ 407572 h 6251092"/>
                  <a:gd name="connsiteX17" fmla="*/ 879980 w 5154109"/>
                  <a:gd name="connsiteY17" fmla="*/ 410778 h 6251092"/>
                  <a:gd name="connsiteX18" fmla="*/ 815680 w 5154109"/>
                  <a:gd name="connsiteY18" fmla="*/ 426720 h 6251092"/>
                  <a:gd name="connsiteX19" fmla="*/ 828594 w 5154109"/>
                  <a:gd name="connsiteY19" fmla="*/ 491554 h 6251092"/>
                  <a:gd name="connsiteX20" fmla="*/ 1019444 w 5154109"/>
                  <a:gd name="connsiteY20" fmla="*/ 759261 h 6251092"/>
                  <a:gd name="connsiteX21" fmla="*/ 1033872 w 5154109"/>
                  <a:gd name="connsiteY21" fmla="*/ 953852 h 6251092"/>
                  <a:gd name="connsiteX22" fmla="*/ 930832 w 5154109"/>
                  <a:gd name="connsiteY22" fmla="*/ 1208825 h 6251092"/>
                  <a:gd name="connsiteX23" fmla="*/ 787271 w 5154109"/>
                  <a:gd name="connsiteY23" fmla="*/ 1518567 h 6251092"/>
                  <a:gd name="connsiteX24" fmla="*/ 733569 w 5154109"/>
                  <a:gd name="connsiteY24" fmla="*/ 1923335 h 6251092"/>
                  <a:gd name="connsiteX25" fmla="*/ 652616 w 5154109"/>
                  <a:gd name="connsiteY25" fmla="*/ 2143307 h 6251092"/>
                  <a:gd name="connsiteX26" fmla="*/ 220240 w 5154109"/>
                  <a:gd name="connsiteY26" fmla="*/ 2546917 h 6251092"/>
                  <a:gd name="connsiteX27" fmla="*/ 77125 w 5154109"/>
                  <a:gd name="connsiteY27" fmla="*/ 2652183 h 6251092"/>
                  <a:gd name="connsiteX28" fmla="*/ 357 w 5154109"/>
                  <a:gd name="connsiteY28" fmla="*/ 2763327 h 6251092"/>
                  <a:gd name="connsiteX29" fmla="*/ 95114 w 5154109"/>
                  <a:gd name="connsiteY29" fmla="*/ 2852919 h 6251092"/>
                  <a:gd name="connsiteX30" fmla="*/ 260584 w 5154109"/>
                  <a:gd name="connsiteY30" fmla="*/ 2927905 h 6251092"/>
                  <a:gd name="connsiteX31" fmla="*/ 296474 w 5154109"/>
                  <a:gd name="connsiteY31" fmla="*/ 3147611 h 6251092"/>
                  <a:gd name="connsiteX32" fmla="*/ 254082 w 5154109"/>
                  <a:gd name="connsiteY32" fmla="*/ 3209951 h 6251092"/>
                  <a:gd name="connsiteX33" fmla="*/ 450544 w 5154109"/>
                  <a:gd name="connsiteY33" fmla="*/ 3307113 h 6251092"/>
                  <a:gd name="connsiteX34" fmla="*/ 534792 w 5154109"/>
                  <a:gd name="connsiteY34" fmla="*/ 3416209 h 6251092"/>
                  <a:gd name="connsiteX35" fmla="*/ 424272 w 5154109"/>
                  <a:gd name="connsiteY35" fmla="*/ 3541513 h 6251092"/>
                  <a:gd name="connsiteX36" fmla="*/ 257467 w 5154109"/>
                  <a:gd name="connsiteY36" fmla="*/ 3653103 h 6251092"/>
                  <a:gd name="connsiteX37" fmla="*/ 370748 w 5154109"/>
                  <a:gd name="connsiteY37" fmla="*/ 3714196 h 6251092"/>
                  <a:gd name="connsiteX38" fmla="*/ 426498 w 5154109"/>
                  <a:gd name="connsiteY38" fmla="*/ 3854818 h 6251092"/>
                  <a:gd name="connsiteX39" fmla="*/ 343496 w 5154109"/>
                  <a:gd name="connsiteY39" fmla="*/ 4135617 h 6251092"/>
                  <a:gd name="connsiteX40" fmla="*/ 705872 w 5154109"/>
                  <a:gd name="connsiteY40" fmla="*/ 4481606 h 6251092"/>
                  <a:gd name="connsiteX41" fmla="*/ 1578014 w 5154109"/>
                  <a:gd name="connsiteY41" fmla="*/ 4424164 h 6251092"/>
                  <a:gd name="connsiteX42" fmla="*/ 1718814 w 5154109"/>
                  <a:gd name="connsiteY42" fmla="*/ 4512688 h 6251092"/>
                  <a:gd name="connsiteX43" fmla="*/ 1835747 w 5154109"/>
                  <a:gd name="connsiteY43" fmla="*/ 5149717 h 6251092"/>
                  <a:gd name="connsiteX44" fmla="*/ 1961526 w 5154109"/>
                  <a:gd name="connsiteY44" fmla="*/ 6146561 h 6251092"/>
                  <a:gd name="connsiteX45" fmla="*/ 2042240 w 5154109"/>
                  <a:gd name="connsiteY45" fmla="*/ 6245088 h 6251092"/>
                  <a:gd name="connsiteX46" fmla="*/ 5070148 w 5154109"/>
                  <a:gd name="connsiteY46" fmla="*/ 6251092 h 6251092"/>
                  <a:gd name="connsiteX47" fmla="*/ 4874040 w 5154109"/>
                  <a:gd name="connsiteY47" fmla="*/ 5660018 h 6251092"/>
                  <a:gd name="connsiteX48" fmla="*/ 4299974 w 5154109"/>
                  <a:gd name="connsiteY48" fmla="*/ 4629442 h 6251092"/>
                  <a:gd name="connsiteX49" fmla="*/ 4239771 w 5154109"/>
                  <a:gd name="connsiteY49" fmla="*/ 3909054 h 6251092"/>
                  <a:gd name="connsiteX50" fmla="*/ 4452797 w 5154109"/>
                  <a:gd name="connsiteY50" fmla="*/ 3260803 h 6251092"/>
                  <a:gd name="connsiteX51" fmla="*/ 5073262 w 5154109"/>
                  <a:gd name="connsiteY51" fmla="*/ 2123536 h 6251092"/>
                  <a:gd name="connsiteX52" fmla="*/ 5153771 w 5154109"/>
                  <a:gd name="connsiteY52" fmla="*/ 1622052 h 6251092"/>
                  <a:gd name="connsiteX53" fmla="*/ 5052512 w 5154109"/>
                  <a:gd name="connsiteY53" fmla="*/ 1171064 h 6251092"/>
                  <a:gd name="connsiteX54" fmla="*/ 4615238 w 5154109"/>
                  <a:gd name="connsiteY54" fmla="*/ 689262 h 6251092"/>
                  <a:gd name="connsiteX55" fmla="*/ 4400520 w 5154109"/>
                  <a:gd name="connsiteY55" fmla="*/ 506070 h 6251092"/>
                  <a:gd name="connsiteX56" fmla="*/ 4202901 w 5154109"/>
                  <a:gd name="connsiteY56" fmla="*/ 300792 h 6251092"/>
                  <a:gd name="connsiteX57" fmla="*/ 4058093 w 5154109"/>
                  <a:gd name="connsiteY57" fmla="*/ 184839 h 6251092"/>
                  <a:gd name="connsiteX58" fmla="*/ 3882561 w 5154109"/>
                  <a:gd name="connsiteY58" fmla="*/ 140577 h 6251092"/>
                  <a:gd name="connsiteX59" fmla="*/ 3717626 w 5154109"/>
                  <a:gd name="connsiteY59" fmla="*/ 91952 h 6251092"/>
                  <a:gd name="connsiteX60" fmla="*/ 3527220 w 5154109"/>
                  <a:gd name="connsiteY60" fmla="*/ 34688 h 6251092"/>
                  <a:gd name="connsiteX61" fmla="*/ 3272337 w 5154109"/>
                  <a:gd name="connsiteY61" fmla="*/ 95603 h 6251092"/>
                  <a:gd name="connsiteX62" fmla="*/ 3140443 w 5154109"/>
                  <a:gd name="connsiteY62" fmla="*/ 67995 h 6251092"/>
                  <a:gd name="connsiteX63" fmla="*/ 3052899 w 5154109"/>
                  <a:gd name="connsiteY63" fmla="*/ 25248 h 6251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5154109" h="6251092">
                    <a:moveTo>
                      <a:pt x="3052899" y="25248"/>
                    </a:moveTo>
                    <a:cubicBezTo>
                      <a:pt x="3037225" y="20884"/>
                      <a:pt x="3021016" y="18034"/>
                      <a:pt x="3006144" y="11978"/>
                    </a:cubicBezTo>
                    <a:cubicBezTo>
                      <a:pt x="2961882" y="-6012"/>
                      <a:pt x="2919580" y="-4052"/>
                      <a:pt x="2878079" y="19993"/>
                    </a:cubicBezTo>
                    <a:cubicBezTo>
                      <a:pt x="2786260" y="73250"/>
                      <a:pt x="2690523" y="91328"/>
                      <a:pt x="2588463" y="51341"/>
                    </a:cubicBezTo>
                    <a:cubicBezTo>
                      <a:pt x="2541084" y="32817"/>
                      <a:pt x="2500029" y="40387"/>
                      <a:pt x="2462090" y="76634"/>
                    </a:cubicBezTo>
                    <a:cubicBezTo>
                      <a:pt x="2416136" y="120628"/>
                      <a:pt x="2360119" y="110387"/>
                      <a:pt x="2306596" y="95069"/>
                    </a:cubicBezTo>
                    <a:cubicBezTo>
                      <a:pt x="2255031" y="80285"/>
                      <a:pt x="2203556" y="68441"/>
                      <a:pt x="2149943" y="63899"/>
                    </a:cubicBezTo>
                    <a:cubicBezTo>
                      <a:pt x="2117971" y="61138"/>
                      <a:pt x="2091610" y="66748"/>
                      <a:pt x="2069613" y="91061"/>
                    </a:cubicBezTo>
                    <a:cubicBezTo>
                      <a:pt x="2047438" y="115552"/>
                      <a:pt x="2018316" y="122410"/>
                      <a:pt x="1986166" y="127041"/>
                    </a:cubicBezTo>
                    <a:cubicBezTo>
                      <a:pt x="1907350" y="138440"/>
                      <a:pt x="1830404" y="162129"/>
                      <a:pt x="1748916" y="150997"/>
                    </a:cubicBezTo>
                    <a:cubicBezTo>
                      <a:pt x="1723713" y="147613"/>
                      <a:pt x="1706525" y="170234"/>
                      <a:pt x="1691207" y="188312"/>
                    </a:cubicBezTo>
                    <a:cubicBezTo>
                      <a:pt x="1661105" y="223668"/>
                      <a:pt x="1623701" y="241034"/>
                      <a:pt x="1577302" y="235780"/>
                    </a:cubicBezTo>
                    <a:cubicBezTo>
                      <a:pt x="1539363" y="231416"/>
                      <a:pt x="1504364" y="237828"/>
                      <a:pt x="1469453" y="253859"/>
                    </a:cubicBezTo>
                    <a:cubicBezTo>
                      <a:pt x="1427062" y="273362"/>
                      <a:pt x="1386451" y="264278"/>
                      <a:pt x="1346731" y="240678"/>
                    </a:cubicBezTo>
                    <a:cubicBezTo>
                      <a:pt x="1291248" y="207727"/>
                      <a:pt x="1254646" y="220373"/>
                      <a:pt x="1233450" y="281378"/>
                    </a:cubicBezTo>
                    <a:cubicBezTo>
                      <a:pt x="1218577" y="324214"/>
                      <a:pt x="1193730" y="346835"/>
                      <a:pt x="1147420" y="351644"/>
                    </a:cubicBezTo>
                    <a:cubicBezTo>
                      <a:pt x="1093986" y="357166"/>
                      <a:pt x="1054355" y="401071"/>
                      <a:pt x="999050" y="407572"/>
                    </a:cubicBezTo>
                    <a:cubicBezTo>
                      <a:pt x="958974" y="412292"/>
                      <a:pt x="919878" y="419061"/>
                      <a:pt x="879980" y="410778"/>
                    </a:cubicBezTo>
                    <a:cubicBezTo>
                      <a:pt x="855489" y="405702"/>
                      <a:pt x="831800" y="403298"/>
                      <a:pt x="815680" y="426720"/>
                    </a:cubicBezTo>
                    <a:cubicBezTo>
                      <a:pt x="798492" y="451656"/>
                      <a:pt x="815235" y="472941"/>
                      <a:pt x="828594" y="491554"/>
                    </a:cubicBezTo>
                    <a:cubicBezTo>
                      <a:pt x="892359" y="580700"/>
                      <a:pt x="957995" y="668333"/>
                      <a:pt x="1019444" y="759261"/>
                    </a:cubicBezTo>
                    <a:cubicBezTo>
                      <a:pt x="1063617" y="824630"/>
                      <a:pt x="1070474" y="884209"/>
                      <a:pt x="1033872" y="953852"/>
                    </a:cubicBezTo>
                    <a:cubicBezTo>
                      <a:pt x="991124" y="1035162"/>
                      <a:pt x="955145" y="1120390"/>
                      <a:pt x="930832" y="1208825"/>
                    </a:cubicBezTo>
                    <a:cubicBezTo>
                      <a:pt x="900107" y="1320503"/>
                      <a:pt x="833759" y="1414726"/>
                      <a:pt x="787271" y="1518567"/>
                    </a:cubicBezTo>
                    <a:cubicBezTo>
                      <a:pt x="728671" y="1649660"/>
                      <a:pt x="722882" y="1785295"/>
                      <a:pt x="733569" y="1923335"/>
                    </a:cubicBezTo>
                    <a:cubicBezTo>
                      <a:pt x="740337" y="2010878"/>
                      <a:pt x="719320" y="2086043"/>
                      <a:pt x="652616" y="2143307"/>
                    </a:cubicBezTo>
                    <a:cubicBezTo>
                      <a:pt x="502821" y="2271906"/>
                      <a:pt x="359527" y="2407185"/>
                      <a:pt x="220240" y="2546917"/>
                    </a:cubicBezTo>
                    <a:cubicBezTo>
                      <a:pt x="178205" y="2589041"/>
                      <a:pt x="126552" y="2619321"/>
                      <a:pt x="77125" y="2652183"/>
                    </a:cubicBezTo>
                    <a:cubicBezTo>
                      <a:pt x="36960" y="2678900"/>
                      <a:pt x="-4274" y="2709091"/>
                      <a:pt x="357" y="2763327"/>
                    </a:cubicBezTo>
                    <a:cubicBezTo>
                      <a:pt x="4899" y="2817118"/>
                      <a:pt x="52545" y="2834840"/>
                      <a:pt x="95114" y="2852919"/>
                    </a:cubicBezTo>
                    <a:cubicBezTo>
                      <a:pt x="150865" y="2876608"/>
                      <a:pt x="210088" y="2892015"/>
                      <a:pt x="260584" y="2927905"/>
                    </a:cubicBezTo>
                    <a:cubicBezTo>
                      <a:pt x="348751" y="2990602"/>
                      <a:pt x="360684" y="3059889"/>
                      <a:pt x="296474" y="3147611"/>
                    </a:cubicBezTo>
                    <a:cubicBezTo>
                      <a:pt x="281601" y="3167916"/>
                      <a:pt x="265838" y="3187954"/>
                      <a:pt x="254082" y="3209951"/>
                    </a:cubicBezTo>
                    <a:cubicBezTo>
                      <a:pt x="204121" y="3303373"/>
                      <a:pt x="405837" y="3288233"/>
                      <a:pt x="450544" y="3307113"/>
                    </a:cubicBezTo>
                    <a:cubicBezTo>
                      <a:pt x="495340" y="3325993"/>
                      <a:pt x="534169" y="3367584"/>
                      <a:pt x="534792" y="3416209"/>
                    </a:cubicBezTo>
                    <a:cubicBezTo>
                      <a:pt x="535505" y="3475789"/>
                      <a:pt x="480556" y="3522010"/>
                      <a:pt x="424272" y="3541513"/>
                    </a:cubicBezTo>
                    <a:cubicBezTo>
                      <a:pt x="387847" y="3554159"/>
                      <a:pt x="155941" y="3578027"/>
                      <a:pt x="257467" y="3653103"/>
                    </a:cubicBezTo>
                    <a:cubicBezTo>
                      <a:pt x="292199" y="3678751"/>
                      <a:pt x="332186" y="3695316"/>
                      <a:pt x="370748" y="3714196"/>
                    </a:cubicBezTo>
                    <a:cubicBezTo>
                      <a:pt x="438432" y="3747325"/>
                      <a:pt x="454284" y="3784195"/>
                      <a:pt x="426498" y="3854818"/>
                    </a:cubicBezTo>
                    <a:cubicBezTo>
                      <a:pt x="388203" y="3952247"/>
                      <a:pt x="328089" y="4023048"/>
                      <a:pt x="343496" y="4135617"/>
                    </a:cubicBezTo>
                    <a:cubicBezTo>
                      <a:pt x="370036" y="4329941"/>
                      <a:pt x="520187" y="4458451"/>
                      <a:pt x="705872" y="4481606"/>
                    </a:cubicBezTo>
                    <a:cubicBezTo>
                      <a:pt x="999228" y="4518209"/>
                      <a:pt x="1287508" y="4454355"/>
                      <a:pt x="1578014" y="4424164"/>
                    </a:cubicBezTo>
                    <a:cubicBezTo>
                      <a:pt x="1664578" y="4415169"/>
                      <a:pt x="1687199" y="4431556"/>
                      <a:pt x="1718814" y="4512688"/>
                    </a:cubicBezTo>
                    <a:cubicBezTo>
                      <a:pt x="1797720" y="4715294"/>
                      <a:pt x="1795295" y="4877405"/>
                      <a:pt x="1835747" y="5149717"/>
                    </a:cubicBezTo>
                    <a:cubicBezTo>
                      <a:pt x="1876199" y="5422029"/>
                      <a:pt x="1913791" y="5894973"/>
                      <a:pt x="1961526" y="6146561"/>
                    </a:cubicBezTo>
                    <a:cubicBezTo>
                      <a:pt x="1973816" y="6211128"/>
                      <a:pt x="1964234" y="6243628"/>
                      <a:pt x="2042240" y="6245088"/>
                    </a:cubicBezTo>
                    <a:cubicBezTo>
                      <a:pt x="2579288" y="6255142"/>
                      <a:pt x="4532635" y="6217510"/>
                      <a:pt x="5070148" y="6251092"/>
                    </a:cubicBezTo>
                    <a:cubicBezTo>
                      <a:pt x="5017746" y="5966306"/>
                      <a:pt x="4993040" y="5967749"/>
                      <a:pt x="4874040" y="5660018"/>
                    </a:cubicBezTo>
                    <a:cubicBezTo>
                      <a:pt x="4766124" y="5380949"/>
                      <a:pt x="4379057" y="5041512"/>
                      <a:pt x="4299974" y="4629442"/>
                    </a:cubicBezTo>
                    <a:cubicBezTo>
                      <a:pt x="4254377" y="4391836"/>
                      <a:pt x="4234873" y="4151559"/>
                      <a:pt x="4239771" y="3909054"/>
                    </a:cubicBezTo>
                    <a:cubicBezTo>
                      <a:pt x="4244313" y="3685876"/>
                      <a:pt x="4354656" y="3458957"/>
                      <a:pt x="4452797" y="3260803"/>
                    </a:cubicBezTo>
                    <a:cubicBezTo>
                      <a:pt x="4645963" y="2870909"/>
                      <a:pt x="4987054" y="2561700"/>
                      <a:pt x="5073262" y="2123536"/>
                    </a:cubicBezTo>
                    <a:cubicBezTo>
                      <a:pt x="5105768" y="1958423"/>
                      <a:pt x="5149585" y="1789214"/>
                      <a:pt x="5153771" y="1622052"/>
                    </a:cubicBezTo>
                    <a:cubicBezTo>
                      <a:pt x="5158580" y="1431825"/>
                      <a:pt x="5111201" y="1309460"/>
                      <a:pt x="5052512" y="1171064"/>
                    </a:cubicBezTo>
                    <a:cubicBezTo>
                      <a:pt x="4962207" y="958216"/>
                      <a:pt x="4793532" y="827301"/>
                      <a:pt x="4615238" y="689262"/>
                    </a:cubicBezTo>
                    <a:cubicBezTo>
                      <a:pt x="4543903" y="634046"/>
                      <a:pt x="4440062" y="592189"/>
                      <a:pt x="4400520" y="506070"/>
                    </a:cubicBezTo>
                    <a:cubicBezTo>
                      <a:pt x="4358485" y="414608"/>
                      <a:pt x="4286259" y="350308"/>
                      <a:pt x="4202901" y="300792"/>
                    </a:cubicBezTo>
                    <a:cubicBezTo>
                      <a:pt x="4148309" y="268375"/>
                      <a:pt x="4100485" y="230526"/>
                      <a:pt x="4058093" y="184839"/>
                    </a:cubicBezTo>
                    <a:cubicBezTo>
                      <a:pt x="4008756" y="131582"/>
                      <a:pt x="3955944" y="115997"/>
                      <a:pt x="3882561" y="140577"/>
                    </a:cubicBezTo>
                    <a:cubicBezTo>
                      <a:pt x="3797511" y="168987"/>
                      <a:pt x="3756188" y="155183"/>
                      <a:pt x="3717626" y="91952"/>
                    </a:cubicBezTo>
                    <a:cubicBezTo>
                      <a:pt x="3673987" y="20349"/>
                      <a:pt x="3606215" y="2716"/>
                      <a:pt x="3527220" y="34688"/>
                    </a:cubicBezTo>
                    <a:cubicBezTo>
                      <a:pt x="3444931" y="67995"/>
                      <a:pt x="3358100" y="78860"/>
                      <a:pt x="3272337" y="95603"/>
                    </a:cubicBezTo>
                    <a:cubicBezTo>
                      <a:pt x="3224959" y="104776"/>
                      <a:pt x="3181320" y="93110"/>
                      <a:pt x="3140443" y="67995"/>
                    </a:cubicBezTo>
                    <a:cubicBezTo>
                      <a:pt x="3112479" y="50896"/>
                      <a:pt x="3086563" y="30057"/>
                      <a:pt x="3052899" y="2524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9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Graphic 3">
                <a:extLst>
                  <a:ext uri="{FF2B5EF4-FFF2-40B4-BE49-F238E27FC236}">
                    <a16:creationId xmlns:a16="http://schemas.microsoft.com/office/drawing/2014/main" id="{8BD45ED7-9222-4758-87B6-1787FE82216A}"/>
                  </a:ext>
                </a:extLst>
              </p:cNvPr>
              <p:cNvSpPr/>
              <p:nvPr/>
            </p:nvSpPr>
            <p:spPr>
              <a:xfrm>
                <a:off x="1940162" y="686661"/>
                <a:ext cx="1310723" cy="1523095"/>
              </a:xfrm>
              <a:custGeom>
                <a:avLst/>
                <a:gdLst>
                  <a:gd name="connsiteX0" fmla="*/ 2101208 w 5154106"/>
                  <a:gd name="connsiteY0" fmla="*/ 25248 h 5989209"/>
                  <a:gd name="connsiteX1" fmla="*/ 2147963 w 5154106"/>
                  <a:gd name="connsiteY1" fmla="*/ 11978 h 5989209"/>
                  <a:gd name="connsiteX2" fmla="*/ 2276028 w 5154106"/>
                  <a:gd name="connsiteY2" fmla="*/ 19993 h 5989209"/>
                  <a:gd name="connsiteX3" fmla="*/ 2565644 w 5154106"/>
                  <a:gd name="connsiteY3" fmla="*/ 51341 h 5989209"/>
                  <a:gd name="connsiteX4" fmla="*/ 2692017 w 5154106"/>
                  <a:gd name="connsiteY4" fmla="*/ 76634 h 5989209"/>
                  <a:gd name="connsiteX5" fmla="*/ 2847511 w 5154106"/>
                  <a:gd name="connsiteY5" fmla="*/ 95069 h 5989209"/>
                  <a:gd name="connsiteX6" fmla="*/ 3004164 w 5154106"/>
                  <a:gd name="connsiteY6" fmla="*/ 63899 h 5989209"/>
                  <a:gd name="connsiteX7" fmla="*/ 3084494 w 5154106"/>
                  <a:gd name="connsiteY7" fmla="*/ 91061 h 5989209"/>
                  <a:gd name="connsiteX8" fmla="*/ 3167941 w 5154106"/>
                  <a:gd name="connsiteY8" fmla="*/ 127041 h 5989209"/>
                  <a:gd name="connsiteX9" fmla="*/ 3405191 w 5154106"/>
                  <a:gd name="connsiteY9" fmla="*/ 150997 h 5989209"/>
                  <a:gd name="connsiteX10" fmla="*/ 3462900 w 5154106"/>
                  <a:gd name="connsiteY10" fmla="*/ 188312 h 5989209"/>
                  <a:gd name="connsiteX11" fmla="*/ 3576805 w 5154106"/>
                  <a:gd name="connsiteY11" fmla="*/ 235780 h 5989209"/>
                  <a:gd name="connsiteX12" fmla="*/ 3684654 w 5154106"/>
                  <a:gd name="connsiteY12" fmla="*/ 253859 h 5989209"/>
                  <a:gd name="connsiteX13" fmla="*/ 3807375 w 5154106"/>
                  <a:gd name="connsiteY13" fmla="*/ 240678 h 5989209"/>
                  <a:gd name="connsiteX14" fmla="*/ 3920657 w 5154106"/>
                  <a:gd name="connsiteY14" fmla="*/ 281378 h 5989209"/>
                  <a:gd name="connsiteX15" fmla="*/ 4006686 w 5154106"/>
                  <a:gd name="connsiteY15" fmla="*/ 351644 h 5989209"/>
                  <a:gd name="connsiteX16" fmla="*/ 4155057 w 5154106"/>
                  <a:gd name="connsiteY16" fmla="*/ 407572 h 5989209"/>
                  <a:gd name="connsiteX17" fmla="*/ 4274127 w 5154106"/>
                  <a:gd name="connsiteY17" fmla="*/ 410778 h 5989209"/>
                  <a:gd name="connsiteX18" fmla="*/ 4338426 w 5154106"/>
                  <a:gd name="connsiteY18" fmla="*/ 426720 h 5989209"/>
                  <a:gd name="connsiteX19" fmla="*/ 4325513 w 5154106"/>
                  <a:gd name="connsiteY19" fmla="*/ 491554 h 5989209"/>
                  <a:gd name="connsiteX20" fmla="*/ 4134662 w 5154106"/>
                  <a:gd name="connsiteY20" fmla="*/ 759261 h 5989209"/>
                  <a:gd name="connsiteX21" fmla="*/ 4120235 w 5154106"/>
                  <a:gd name="connsiteY21" fmla="*/ 953852 h 5989209"/>
                  <a:gd name="connsiteX22" fmla="*/ 4223275 w 5154106"/>
                  <a:gd name="connsiteY22" fmla="*/ 1208824 h 5989209"/>
                  <a:gd name="connsiteX23" fmla="*/ 4366836 w 5154106"/>
                  <a:gd name="connsiteY23" fmla="*/ 1518567 h 5989209"/>
                  <a:gd name="connsiteX24" fmla="*/ 4420538 w 5154106"/>
                  <a:gd name="connsiteY24" fmla="*/ 1923335 h 5989209"/>
                  <a:gd name="connsiteX25" fmla="*/ 4501491 w 5154106"/>
                  <a:gd name="connsiteY25" fmla="*/ 2143307 h 5989209"/>
                  <a:gd name="connsiteX26" fmla="*/ 4933867 w 5154106"/>
                  <a:gd name="connsiteY26" fmla="*/ 2546917 h 5989209"/>
                  <a:gd name="connsiteX27" fmla="*/ 5076982 w 5154106"/>
                  <a:gd name="connsiteY27" fmla="*/ 2652183 h 5989209"/>
                  <a:gd name="connsiteX28" fmla="*/ 5153750 w 5154106"/>
                  <a:gd name="connsiteY28" fmla="*/ 2763327 h 5989209"/>
                  <a:gd name="connsiteX29" fmla="*/ 5058993 w 5154106"/>
                  <a:gd name="connsiteY29" fmla="*/ 2852919 h 5989209"/>
                  <a:gd name="connsiteX30" fmla="*/ 4893523 w 5154106"/>
                  <a:gd name="connsiteY30" fmla="*/ 2927905 h 5989209"/>
                  <a:gd name="connsiteX31" fmla="*/ 4857633 w 5154106"/>
                  <a:gd name="connsiteY31" fmla="*/ 3147611 h 5989209"/>
                  <a:gd name="connsiteX32" fmla="*/ 4900024 w 5154106"/>
                  <a:gd name="connsiteY32" fmla="*/ 3209951 h 5989209"/>
                  <a:gd name="connsiteX33" fmla="*/ 4703563 w 5154106"/>
                  <a:gd name="connsiteY33" fmla="*/ 3307113 h 5989209"/>
                  <a:gd name="connsiteX34" fmla="*/ 4619315 w 5154106"/>
                  <a:gd name="connsiteY34" fmla="*/ 3416209 h 5989209"/>
                  <a:gd name="connsiteX35" fmla="*/ 4729835 w 5154106"/>
                  <a:gd name="connsiteY35" fmla="*/ 3541513 h 5989209"/>
                  <a:gd name="connsiteX36" fmla="*/ 4896641 w 5154106"/>
                  <a:gd name="connsiteY36" fmla="*/ 3653102 h 5989209"/>
                  <a:gd name="connsiteX37" fmla="*/ 4783359 w 5154106"/>
                  <a:gd name="connsiteY37" fmla="*/ 3714196 h 5989209"/>
                  <a:gd name="connsiteX38" fmla="*/ 4727609 w 5154106"/>
                  <a:gd name="connsiteY38" fmla="*/ 3854818 h 5989209"/>
                  <a:gd name="connsiteX39" fmla="*/ 4810611 w 5154106"/>
                  <a:gd name="connsiteY39" fmla="*/ 4135617 h 5989209"/>
                  <a:gd name="connsiteX40" fmla="*/ 4448235 w 5154106"/>
                  <a:gd name="connsiteY40" fmla="*/ 4481606 h 5989209"/>
                  <a:gd name="connsiteX41" fmla="*/ 3576093 w 5154106"/>
                  <a:gd name="connsiteY41" fmla="*/ 4424075 h 5989209"/>
                  <a:gd name="connsiteX42" fmla="*/ 3435292 w 5154106"/>
                  <a:gd name="connsiteY42" fmla="*/ 4512599 h 5989209"/>
                  <a:gd name="connsiteX43" fmla="*/ 3318360 w 5154106"/>
                  <a:gd name="connsiteY43" fmla="*/ 5149628 h 5989209"/>
                  <a:gd name="connsiteX44" fmla="*/ 3215854 w 5154106"/>
                  <a:gd name="connsiteY44" fmla="*/ 5913743 h 5989209"/>
                  <a:gd name="connsiteX45" fmla="*/ 3123501 w 5154106"/>
                  <a:gd name="connsiteY45" fmla="*/ 5988997 h 5989209"/>
                  <a:gd name="connsiteX46" fmla="*/ 149508 w 5154106"/>
                  <a:gd name="connsiteY46" fmla="*/ 5988819 h 5989209"/>
                  <a:gd name="connsiteX47" fmla="*/ 280067 w 5154106"/>
                  <a:gd name="connsiteY47" fmla="*/ 5659929 h 5989209"/>
                  <a:gd name="connsiteX48" fmla="*/ 854133 w 5154106"/>
                  <a:gd name="connsiteY48" fmla="*/ 4629353 h 5989209"/>
                  <a:gd name="connsiteX49" fmla="*/ 914336 w 5154106"/>
                  <a:gd name="connsiteY49" fmla="*/ 3908965 h 5989209"/>
                  <a:gd name="connsiteX50" fmla="*/ 701310 w 5154106"/>
                  <a:gd name="connsiteY50" fmla="*/ 3260714 h 5989209"/>
                  <a:gd name="connsiteX51" fmla="*/ 80845 w 5154106"/>
                  <a:gd name="connsiteY51" fmla="*/ 2123447 h 5989209"/>
                  <a:gd name="connsiteX52" fmla="*/ 336 w 5154106"/>
                  <a:gd name="connsiteY52" fmla="*/ 1621963 h 5989209"/>
                  <a:gd name="connsiteX53" fmla="*/ 101595 w 5154106"/>
                  <a:gd name="connsiteY53" fmla="*/ 1170975 h 5989209"/>
                  <a:gd name="connsiteX54" fmla="*/ 538868 w 5154106"/>
                  <a:gd name="connsiteY54" fmla="*/ 689173 h 5989209"/>
                  <a:gd name="connsiteX55" fmla="*/ 753587 w 5154106"/>
                  <a:gd name="connsiteY55" fmla="*/ 505981 h 5989209"/>
                  <a:gd name="connsiteX56" fmla="*/ 951206 w 5154106"/>
                  <a:gd name="connsiteY56" fmla="*/ 300703 h 5989209"/>
                  <a:gd name="connsiteX57" fmla="*/ 1096013 w 5154106"/>
                  <a:gd name="connsiteY57" fmla="*/ 184750 h 5989209"/>
                  <a:gd name="connsiteX58" fmla="*/ 1271546 w 5154106"/>
                  <a:gd name="connsiteY58" fmla="*/ 140488 h 5989209"/>
                  <a:gd name="connsiteX59" fmla="*/ 1436481 w 5154106"/>
                  <a:gd name="connsiteY59" fmla="*/ 91863 h 5989209"/>
                  <a:gd name="connsiteX60" fmla="*/ 1626886 w 5154106"/>
                  <a:gd name="connsiteY60" fmla="*/ 34599 h 5989209"/>
                  <a:gd name="connsiteX61" fmla="*/ 1881770 w 5154106"/>
                  <a:gd name="connsiteY61" fmla="*/ 95514 h 5989209"/>
                  <a:gd name="connsiteX62" fmla="*/ 2013664 w 5154106"/>
                  <a:gd name="connsiteY62" fmla="*/ 67906 h 5989209"/>
                  <a:gd name="connsiteX63" fmla="*/ 2101208 w 5154106"/>
                  <a:gd name="connsiteY63" fmla="*/ 25248 h 5989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5154106" h="5989209">
                    <a:moveTo>
                      <a:pt x="2101208" y="25248"/>
                    </a:moveTo>
                    <a:cubicBezTo>
                      <a:pt x="2116882" y="20884"/>
                      <a:pt x="2133091" y="18034"/>
                      <a:pt x="2147963" y="11978"/>
                    </a:cubicBezTo>
                    <a:cubicBezTo>
                      <a:pt x="2192225" y="-6012"/>
                      <a:pt x="2234527" y="-4052"/>
                      <a:pt x="2276028" y="19993"/>
                    </a:cubicBezTo>
                    <a:cubicBezTo>
                      <a:pt x="2367847" y="73250"/>
                      <a:pt x="2463584" y="91328"/>
                      <a:pt x="2565644" y="51341"/>
                    </a:cubicBezTo>
                    <a:cubicBezTo>
                      <a:pt x="2613022" y="32817"/>
                      <a:pt x="2654078" y="40387"/>
                      <a:pt x="2692017" y="76634"/>
                    </a:cubicBezTo>
                    <a:cubicBezTo>
                      <a:pt x="2737971" y="120628"/>
                      <a:pt x="2793988" y="110387"/>
                      <a:pt x="2847511" y="95069"/>
                    </a:cubicBezTo>
                    <a:cubicBezTo>
                      <a:pt x="2899076" y="80285"/>
                      <a:pt x="2950551" y="68441"/>
                      <a:pt x="3004164" y="63899"/>
                    </a:cubicBezTo>
                    <a:cubicBezTo>
                      <a:pt x="3036136" y="61138"/>
                      <a:pt x="3062497" y="66748"/>
                      <a:pt x="3084494" y="91061"/>
                    </a:cubicBezTo>
                    <a:cubicBezTo>
                      <a:pt x="3106669" y="115552"/>
                      <a:pt x="3135791" y="122410"/>
                      <a:pt x="3167941" y="127041"/>
                    </a:cubicBezTo>
                    <a:cubicBezTo>
                      <a:pt x="3246757" y="138440"/>
                      <a:pt x="3323703" y="162129"/>
                      <a:pt x="3405191" y="150997"/>
                    </a:cubicBezTo>
                    <a:cubicBezTo>
                      <a:pt x="3430394" y="147613"/>
                      <a:pt x="3447582" y="170234"/>
                      <a:pt x="3462900" y="188312"/>
                    </a:cubicBezTo>
                    <a:cubicBezTo>
                      <a:pt x="3493002" y="223668"/>
                      <a:pt x="3530406" y="241034"/>
                      <a:pt x="3576805" y="235780"/>
                    </a:cubicBezTo>
                    <a:cubicBezTo>
                      <a:pt x="3614744" y="231416"/>
                      <a:pt x="3649743" y="237828"/>
                      <a:pt x="3684654" y="253859"/>
                    </a:cubicBezTo>
                    <a:cubicBezTo>
                      <a:pt x="3727045" y="273362"/>
                      <a:pt x="3767656" y="264278"/>
                      <a:pt x="3807375" y="240678"/>
                    </a:cubicBezTo>
                    <a:cubicBezTo>
                      <a:pt x="3862858" y="207727"/>
                      <a:pt x="3899461" y="220373"/>
                      <a:pt x="3920657" y="281378"/>
                    </a:cubicBezTo>
                    <a:cubicBezTo>
                      <a:pt x="3935529" y="324214"/>
                      <a:pt x="3960377" y="346835"/>
                      <a:pt x="4006686" y="351644"/>
                    </a:cubicBezTo>
                    <a:cubicBezTo>
                      <a:pt x="4060121" y="357166"/>
                      <a:pt x="4099752" y="401071"/>
                      <a:pt x="4155057" y="407572"/>
                    </a:cubicBezTo>
                    <a:cubicBezTo>
                      <a:pt x="4195133" y="412292"/>
                      <a:pt x="4234229" y="419061"/>
                      <a:pt x="4274127" y="410778"/>
                    </a:cubicBezTo>
                    <a:cubicBezTo>
                      <a:pt x="4298618" y="405702"/>
                      <a:pt x="4322307" y="403298"/>
                      <a:pt x="4338426" y="426720"/>
                    </a:cubicBezTo>
                    <a:cubicBezTo>
                      <a:pt x="4355615" y="451656"/>
                      <a:pt x="4338872" y="472941"/>
                      <a:pt x="4325513" y="491554"/>
                    </a:cubicBezTo>
                    <a:cubicBezTo>
                      <a:pt x="4261748" y="580700"/>
                      <a:pt x="4196112" y="668333"/>
                      <a:pt x="4134662" y="759261"/>
                    </a:cubicBezTo>
                    <a:cubicBezTo>
                      <a:pt x="4090490" y="824630"/>
                      <a:pt x="4083632" y="884209"/>
                      <a:pt x="4120235" y="953852"/>
                    </a:cubicBezTo>
                    <a:cubicBezTo>
                      <a:pt x="4162983" y="1035162"/>
                      <a:pt x="4198962" y="1120390"/>
                      <a:pt x="4223275" y="1208824"/>
                    </a:cubicBezTo>
                    <a:cubicBezTo>
                      <a:pt x="4254000" y="1320503"/>
                      <a:pt x="4320348" y="1414726"/>
                      <a:pt x="4366836" y="1518567"/>
                    </a:cubicBezTo>
                    <a:cubicBezTo>
                      <a:pt x="4425436" y="1649660"/>
                      <a:pt x="4431225" y="1785295"/>
                      <a:pt x="4420538" y="1923335"/>
                    </a:cubicBezTo>
                    <a:cubicBezTo>
                      <a:pt x="4413769" y="2010878"/>
                      <a:pt x="4434787" y="2086043"/>
                      <a:pt x="4501491" y="2143307"/>
                    </a:cubicBezTo>
                    <a:cubicBezTo>
                      <a:pt x="4651286" y="2271906"/>
                      <a:pt x="4794580" y="2407185"/>
                      <a:pt x="4933867" y="2546917"/>
                    </a:cubicBezTo>
                    <a:cubicBezTo>
                      <a:pt x="4975902" y="2589041"/>
                      <a:pt x="5027555" y="2619321"/>
                      <a:pt x="5076982" y="2652183"/>
                    </a:cubicBezTo>
                    <a:cubicBezTo>
                      <a:pt x="5117147" y="2678900"/>
                      <a:pt x="5158381" y="2709091"/>
                      <a:pt x="5153750" y="2763327"/>
                    </a:cubicBezTo>
                    <a:cubicBezTo>
                      <a:pt x="5149208" y="2817118"/>
                      <a:pt x="5101562" y="2834840"/>
                      <a:pt x="5058993" y="2852919"/>
                    </a:cubicBezTo>
                    <a:cubicBezTo>
                      <a:pt x="5003242" y="2876608"/>
                      <a:pt x="4944019" y="2892015"/>
                      <a:pt x="4893523" y="2927905"/>
                    </a:cubicBezTo>
                    <a:cubicBezTo>
                      <a:pt x="4805356" y="2990602"/>
                      <a:pt x="4793422" y="3059889"/>
                      <a:pt x="4857633" y="3147611"/>
                    </a:cubicBezTo>
                    <a:cubicBezTo>
                      <a:pt x="4872506" y="3167916"/>
                      <a:pt x="4888269" y="3187954"/>
                      <a:pt x="4900024" y="3209951"/>
                    </a:cubicBezTo>
                    <a:cubicBezTo>
                      <a:pt x="4949986" y="3303373"/>
                      <a:pt x="4748270" y="3288233"/>
                      <a:pt x="4703563" y="3307113"/>
                    </a:cubicBezTo>
                    <a:cubicBezTo>
                      <a:pt x="4658767" y="3325994"/>
                      <a:pt x="4619938" y="3367583"/>
                      <a:pt x="4619315" y="3416209"/>
                    </a:cubicBezTo>
                    <a:cubicBezTo>
                      <a:pt x="4618602" y="3475789"/>
                      <a:pt x="4673551" y="3522009"/>
                      <a:pt x="4729835" y="3541513"/>
                    </a:cubicBezTo>
                    <a:cubicBezTo>
                      <a:pt x="4766260" y="3554159"/>
                      <a:pt x="4998166" y="3578027"/>
                      <a:pt x="4896641" y="3653102"/>
                    </a:cubicBezTo>
                    <a:cubicBezTo>
                      <a:pt x="4861908" y="3678751"/>
                      <a:pt x="4821921" y="3695316"/>
                      <a:pt x="4783359" y="3714196"/>
                    </a:cubicBezTo>
                    <a:cubicBezTo>
                      <a:pt x="4715675" y="3747326"/>
                      <a:pt x="4699823" y="3784195"/>
                      <a:pt x="4727609" y="3854818"/>
                    </a:cubicBezTo>
                    <a:cubicBezTo>
                      <a:pt x="4765903" y="3952247"/>
                      <a:pt x="4826017" y="4023048"/>
                      <a:pt x="4810611" y="4135617"/>
                    </a:cubicBezTo>
                    <a:cubicBezTo>
                      <a:pt x="4784072" y="4329941"/>
                      <a:pt x="4633920" y="4458451"/>
                      <a:pt x="4448235" y="4481606"/>
                    </a:cubicBezTo>
                    <a:cubicBezTo>
                      <a:pt x="4154878" y="4518209"/>
                      <a:pt x="3866599" y="4454355"/>
                      <a:pt x="3576093" y="4424075"/>
                    </a:cubicBezTo>
                    <a:cubicBezTo>
                      <a:pt x="3489529" y="4415080"/>
                      <a:pt x="3466908" y="4431467"/>
                      <a:pt x="3435292" y="4512599"/>
                    </a:cubicBezTo>
                    <a:cubicBezTo>
                      <a:pt x="3356387" y="4715205"/>
                      <a:pt x="3344632" y="4934198"/>
                      <a:pt x="3318360" y="5149628"/>
                    </a:cubicBezTo>
                    <a:cubicBezTo>
                      <a:pt x="3287189" y="5405135"/>
                      <a:pt x="3263589" y="5662155"/>
                      <a:pt x="3215854" y="5913743"/>
                    </a:cubicBezTo>
                    <a:cubicBezTo>
                      <a:pt x="3203564" y="5978310"/>
                      <a:pt x="3191007" y="5988997"/>
                      <a:pt x="3123501" y="5988997"/>
                    </a:cubicBezTo>
                    <a:cubicBezTo>
                      <a:pt x="2690147" y="5989265"/>
                      <a:pt x="707544" y="5989353"/>
                      <a:pt x="149508" y="5988819"/>
                    </a:cubicBezTo>
                    <a:cubicBezTo>
                      <a:pt x="-23175" y="5988641"/>
                      <a:pt x="248540" y="5697511"/>
                      <a:pt x="280067" y="5659929"/>
                    </a:cubicBezTo>
                    <a:cubicBezTo>
                      <a:pt x="544034" y="5344665"/>
                      <a:pt x="775050" y="5041423"/>
                      <a:pt x="854133" y="4629353"/>
                    </a:cubicBezTo>
                    <a:cubicBezTo>
                      <a:pt x="899730" y="4391747"/>
                      <a:pt x="919234" y="4151469"/>
                      <a:pt x="914336" y="3908965"/>
                    </a:cubicBezTo>
                    <a:cubicBezTo>
                      <a:pt x="909794" y="3685787"/>
                      <a:pt x="799451" y="3458867"/>
                      <a:pt x="701310" y="3260714"/>
                    </a:cubicBezTo>
                    <a:cubicBezTo>
                      <a:pt x="508144" y="2870819"/>
                      <a:pt x="167052" y="2561611"/>
                      <a:pt x="80845" y="2123447"/>
                    </a:cubicBezTo>
                    <a:cubicBezTo>
                      <a:pt x="48339" y="1958334"/>
                      <a:pt x="4522" y="1789125"/>
                      <a:pt x="336" y="1621963"/>
                    </a:cubicBezTo>
                    <a:cubicBezTo>
                      <a:pt x="-4473" y="1431736"/>
                      <a:pt x="42906" y="1309371"/>
                      <a:pt x="101595" y="1170975"/>
                    </a:cubicBezTo>
                    <a:cubicBezTo>
                      <a:pt x="191900" y="958127"/>
                      <a:pt x="360575" y="827212"/>
                      <a:pt x="538868" y="689173"/>
                    </a:cubicBezTo>
                    <a:cubicBezTo>
                      <a:pt x="610204" y="633957"/>
                      <a:pt x="714045" y="592100"/>
                      <a:pt x="753587" y="505981"/>
                    </a:cubicBezTo>
                    <a:cubicBezTo>
                      <a:pt x="795622" y="414519"/>
                      <a:pt x="867848" y="350219"/>
                      <a:pt x="951206" y="300703"/>
                    </a:cubicBezTo>
                    <a:cubicBezTo>
                      <a:pt x="1005798" y="268286"/>
                      <a:pt x="1053622" y="230437"/>
                      <a:pt x="1096013" y="184750"/>
                    </a:cubicBezTo>
                    <a:cubicBezTo>
                      <a:pt x="1145351" y="131493"/>
                      <a:pt x="1198163" y="115908"/>
                      <a:pt x="1271546" y="140488"/>
                    </a:cubicBezTo>
                    <a:cubicBezTo>
                      <a:pt x="1356596" y="168898"/>
                      <a:pt x="1397919" y="155094"/>
                      <a:pt x="1436481" y="91863"/>
                    </a:cubicBezTo>
                    <a:cubicBezTo>
                      <a:pt x="1480119" y="20260"/>
                      <a:pt x="1547892" y="2627"/>
                      <a:pt x="1626886" y="34599"/>
                    </a:cubicBezTo>
                    <a:cubicBezTo>
                      <a:pt x="1709176" y="67906"/>
                      <a:pt x="1796007" y="78771"/>
                      <a:pt x="1881770" y="95514"/>
                    </a:cubicBezTo>
                    <a:cubicBezTo>
                      <a:pt x="1929148" y="104687"/>
                      <a:pt x="1972787" y="93020"/>
                      <a:pt x="2013664" y="67906"/>
                    </a:cubicBezTo>
                    <a:cubicBezTo>
                      <a:pt x="2041539" y="50985"/>
                      <a:pt x="2067544" y="30057"/>
                      <a:pt x="2101208" y="25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9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3396559-ED66-4DC8-852C-9D9F6E20B772}"/>
                </a:ext>
              </a:extLst>
            </p:cNvPr>
            <p:cNvGrpSpPr/>
            <p:nvPr/>
          </p:nvGrpSpPr>
          <p:grpSpPr>
            <a:xfrm rot="465644">
              <a:off x="8286561" y="1547355"/>
              <a:ext cx="1537394" cy="1236344"/>
              <a:chOff x="564533" y="929716"/>
              <a:chExt cx="2194624" cy="176487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AC967E-EB72-4B96-A7D9-41FF8E26293B}"/>
                  </a:ext>
                </a:extLst>
              </p:cNvPr>
              <p:cNvSpPr txBox="1"/>
              <p:nvPr/>
            </p:nvSpPr>
            <p:spPr>
              <a:xfrm rot="20092189">
                <a:off x="1201742" y="929716"/>
                <a:ext cx="885051" cy="1658451"/>
              </a:xfrm>
              <a:custGeom>
                <a:avLst/>
                <a:gdLst/>
                <a:ahLst/>
                <a:cxnLst/>
                <a:rect l="l" t="t" r="r" b="b"/>
                <a:pathLst>
                  <a:path w="453033" h="848915">
                    <a:moveTo>
                      <a:pt x="214601" y="695325"/>
                    </a:moveTo>
                    <a:cubicBezTo>
                      <a:pt x="235951" y="695325"/>
                      <a:pt x="254139" y="702837"/>
                      <a:pt x="269165" y="717863"/>
                    </a:cubicBezTo>
                    <a:cubicBezTo>
                      <a:pt x="284190" y="732888"/>
                      <a:pt x="291703" y="751070"/>
                      <a:pt x="291703" y="772408"/>
                    </a:cubicBezTo>
                    <a:cubicBezTo>
                      <a:pt x="291703" y="793486"/>
                      <a:pt x="284221" y="811507"/>
                      <a:pt x="269258" y="826470"/>
                    </a:cubicBezTo>
                    <a:cubicBezTo>
                      <a:pt x="254294" y="841434"/>
                      <a:pt x="236075" y="848915"/>
                      <a:pt x="214601" y="848915"/>
                    </a:cubicBezTo>
                    <a:cubicBezTo>
                      <a:pt x="192897" y="848915"/>
                      <a:pt x="174623" y="841494"/>
                      <a:pt x="159781" y="826652"/>
                    </a:cubicBezTo>
                    <a:cubicBezTo>
                      <a:pt x="144938" y="811809"/>
                      <a:pt x="137517" y="793728"/>
                      <a:pt x="137517" y="772408"/>
                    </a:cubicBezTo>
                    <a:cubicBezTo>
                      <a:pt x="137517" y="750828"/>
                      <a:pt x="144969" y="732586"/>
                      <a:pt x="159874" y="717681"/>
                    </a:cubicBezTo>
                    <a:cubicBezTo>
                      <a:pt x="174778" y="702777"/>
                      <a:pt x="193021" y="695325"/>
                      <a:pt x="214601" y="695325"/>
                    </a:cubicBezTo>
                    <a:close/>
                    <a:moveTo>
                      <a:pt x="222423" y="0"/>
                    </a:moveTo>
                    <a:cubicBezTo>
                      <a:pt x="306486" y="0"/>
                      <a:pt x="369556" y="26324"/>
                      <a:pt x="411631" y="78971"/>
                    </a:cubicBezTo>
                    <a:cubicBezTo>
                      <a:pt x="439232" y="112985"/>
                      <a:pt x="453033" y="152071"/>
                      <a:pt x="453033" y="196229"/>
                    </a:cubicBezTo>
                    <a:cubicBezTo>
                      <a:pt x="453033" y="226007"/>
                      <a:pt x="446377" y="256534"/>
                      <a:pt x="433066" y="287810"/>
                    </a:cubicBezTo>
                    <a:cubicBezTo>
                      <a:pt x="419756" y="319086"/>
                      <a:pt x="396028" y="348775"/>
                      <a:pt x="361885" y="376879"/>
                    </a:cubicBezTo>
                    <a:cubicBezTo>
                      <a:pt x="304096" y="452955"/>
                      <a:pt x="269179" y="503753"/>
                      <a:pt x="257133" y="529274"/>
                    </a:cubicBezTo>
                    <a:cubicBezTo>
                      <a:pt x="245087" y="554795"/>
                      <a:pt x="237536" y="593873"/>
                      <a:pt x="234479" y="646509"/>
                    </a:cubicBezTo>
                    <a:lnTo>
                      <a:pt x="186984" y="646509"/>
                    </a:lnTo>
                    <a:cubicBezTo>
                      <a:pt x="189774" y="587889"/>
                      <a:pt x="195997" y="542267"/>
                      <a:pt x="205652" y="509643"/>
                    </a:cubicBezTo>
                    <a:cubicBezTo>
                      <a:pt x="215308" y="477019"/>
                      <a:pt x="240224" y="429456"/>
                      <a:pt x="280401" y="366954"/>
                    </a:cubicBezTo>
                    <a:cubicBezTo>
                      <a:pt x="293839" y="327955"/>
                      <a:pt x="303944" y="297112"/>
                      <a:pt x="310716" y="274425"/>
                    </a:cubicBezTo>
                    <a:cubicBezTo>
                      <a:pt x="317487" y="251738"/>
                      <a:pt x="320873" y="229260"/>
                      <a:pt x="320873" y="206992"/>
                    </a:cubicBezTo>
                    <a:cubicBezTo>
                      <a:pt x="320873" y="160477"/>
                      <a:pt x="308826" y="123874"/>
                      <a:pt x="284731" y="97184"/>
                    </a:cubicBezTo>
                    <a:cubicBezTo>
                      <a:pt x="260637" y="70494"/>
                      <a:pt x="231325" y="57150"/>
                      <a:pt x="196797" y="57150"/>
                    </a:cubicBezTo>
                    <a:cubicBezTo>
                      <a:pt x="166033" y="57150"/>
                      <a:pt x="142238" y="64022"/>
                      <a:pt x="125411" y="77767"/>
                    </a:cubicBezTo>
                    <a:cubicBezTo>
                      <a:pt x="108584" y="91512"/>
                      <a:pt x="100170" y="105866"/>
                      <a:pt x="100170" y="120829"/>
                    </a:cubicBezTo>
                    <a:cubicBezTo>
                      <a:pt x="100170" y="133040"/>
                      <a:pt x="105998" y="149612"/>
                      <a:pt x="117653" y="170547"/>
                    </a:cubicBezTo>
                    <a:cubicBezTo>
                      <a:pt x="129308" y="191482"/>
                      <a:pt x="135136" y="208244"/>
                      <a:pt x="135136" y="220833"/>
                    </a:cubicBezTo>
                    <a:cubicBezTo>
                      <a:pt x="135136" y="237365"/>
                      <a:pt x="129499" y="251623"/>
                      <a:pt x="118225" y="263607"/>
                    </a:cubicBezTo>
                    <a:cubicBezTo>
                      <a:pt x="106951" y="275591"/>
                      <a:pt x="93269" y="281582"/>
                      <a:pt x="77177" y="281582"/>
                    </a:cubicBezTo>
                    <a:cubicBezTo>
                      <a:pt x="56217" y="281582"/>
                      <a:pt x="38114" y="272271"/>
                      <a:pt x="22868" y="253649"/>
                    </a:cubicBezTo>
                    <a:cubicBezTo>
                      <a:pt x="7623" y="235027"/>
                      <a:pt x="0" y="210043"/>
                      <a:pt x="0" y="178696"/>
                    </a:cubicBezTo>
                    <a:cubicBezTo>
                      <a:pt x="0" y="131263"/>
                      <a:pt x="20098" y="89622"/>
                      <a:pt x="60294" y="53773"/>
                    </a:cubicBezTo>
                    <a:cubicBezTo>
                      <a:pt x="100490" y="17924"/>
                      <a:pt x="154533" y="0"/>
                      <a:pt x="222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600" b="1" dirty="0">
                  <a:solidFill>
                    <a:schemeClr val="accent2"/>
                  </a:solidFill>
                  <a:latin typeface="Symbol" panose="05050102010706020507" pitchFamily="18" charset="2"/>
                  <a:cs typeface="Arial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7D3351-71F0-46A2-BA14-0847C0A41535}"/>
                  </a:ext>
                </a:extLst>
              </p:cNvPr>
              <p:cNvSpPr txBox="1"/>
              <p:nvPr/>
            </p:nvSpPr>
            <p:spPr>
              <a:xfrm rot="18697702">
                <a:off x="839646" y="1789820"/>
                <a:ext cx="629659" cy="1179886"/>
              </a:xfrm>
              <a:custGeom>
                <a:avLst/>
                <a:gdLst/>
                <a:ahLst/>
                <a:cxnLst/>
                <a:rect l="l" t="t" r="r" b="b"/>
                <a:pathLst>
                  <a:path w="453033" h="848915">
                    <a:moveTo>
                      <a:pt x="214601" y="695325"/>
                    </a:moveTo>
                    <a:cubicBezTo>
                      <a:pt x="235951" y="695325"/>
                      <a:pt x="254139" y="702837"/>
                      <a:pt x="269165" y="717863"/>
                    </a:cubicBezTo>
                    <a:cubicBezTo>
                      <a:pt x="284190" y="732888"/>
                      <a:pt x="291703" y="751070"/>
                      <a:pt x="291703" y="772408"/>
                    </a:cubicBezTo>
                    <a:cubicBezTo>
                      <a:pt x="291703" y="793486"/>
                      <a:pt x="284221" y="811507"/>
                      <a:pt x="269258" y="826470"/>
                    </a:cubicBezTo>
                    <a:cubicBezTo>
                      <a:pt x="254294" y="841434"/>
                      <a:pt x="236075" y="848915"/>
                      <a:pt x="214601" y="848915"/>
                    </a:cubicBezTo>
                    <a:cubicBezTo>
                      <a:pt x="192897" y="848915"/>
                      <a:pt x="174623" y="841494"/>
                      <a:pt x="159781" y="826652"/>
                    </a:cubicBezTo>
                    <a:cubicBezTo>
                      <a:pt x="144938" y="811809"/>
                      <a:pt x="137517" y="793728"/>
                      <a:pt x="137517" y="772408"/>
                    </a:cubicBezTo>
                    <a:cubicBezTo>
                      <a:pt x="137517" y="750828"/>
                      <a:pt x="144969" y="732586"/>
                      <a:pt x="159874" y="717681"/>
                    </a:cubicBezTo>
                    <a:cubicBezTo>
                      <a:pt x="174778" y="702777"/>
                      <a:pt x="193021" y="695325"/>
                      <a:pt x="214601" y="695325"/>
                    </a:cubicBezTo>
                    <a:close/>
                    <a:moveTo>
                      <a:pt x="222423" y="0"/>
                    </a:moveTo>
                    <a:cubicBezTo>
                      <a:pt x="306486" y="0"/>
                      <a:pt x="369556" y="26324"/>
                      <a:pt x="411631" y="78971"/>
                    </a:cubicBezTo>
                    <a:cubicBezTo>
                      <a:pt x="439232" y="112985"/>
                      <a:pt x="453033" y="152071"/>
                      <a:pt x="453033" y="196229"/>
                    </a:cubicBezTo>
                    <a:cubicBezTo>
                      <a:pt x="453033" y="226007"/>
                      <a:pt x="446377" y="256534"/>
                      <a:pt x="433066" y="287810"/>
                    </a:cubicBezTo>
                    <a:cubicBezTo>
                      <a:pt x="419756" y="319086"/>
                      <a:pt x="396028" y="348775"/>
                      <a:pt x="361885" y="376879"/>
                    </a:cubicBezTo>
                    <a:cubicBezTo>
                      <a:pt x="304096" y="452955"/>
                      <a:pt x="269179" y="503753"/>
                      <a:pt x="257133" y="529274"/>
                    </a:cubicBezTo>
                    <a:cubicBezTo>
                      <a:pt x="245087" y="554795"/>
                      <a:pt x="237536" y="593873"/>
                      <a:pt x="234479" y="646509"/>
                    </a:cubicBezTo>
                    <a:lnTo>
                      <a:pt x="186984" y="646509"/>
                    </a:lnTo>
                    <a:cubicBezTo>
                      <a:pt x="189774" y="587889"/>
                      <a:pt x="195997" y="542267"/>
                      <a:pt x="205652" y="509643"/>
                    </a:cubicBezTo>
                    <a:cubicBezTo>
                      <a:pt x="215308" y="477019"/>
                      <a:pt x="240224" y="429456"/>
                      <a:pt x="280401" y="366954"/>
                    </a:cubicBezTo>
                    <a:cubicBezTo>
                      <a:pt x="293839" y="327955"/>
                      <a:pt x="303944" y="297112"/>
                      <a:pt x="310716" y="274425"/>
                    </a:cubicBezTo>
                    <a:cubicBezTo>
                      <a:pt x="317487" y="251738"/>
                      <a:pt x="320873" y="229260"/>
                      <a:pt x="320873" y="206992"/>
                    </a:cubicBezTo>
                    <a:cubicBezTo>
                      <a:pt x="320873" y="160477"/>
                      <a:pt x="308826" y="123874"/>
                      <a:pt x="284731" y="97184"/>
                    </a:cubicBezTo>
                    <a:cubicBezTo>
                      <a:pt x="260637" y="70494"/>
                      <a:pt x="231325" y="57150"/>
                      <a:pt x="196797" y="57150"/>
                    </a:cubicBezTo>
                    <a:cubicBezTo>
                      <a:pt x="166033" y="57150"/>
                      <a:pt x="142238" y="64022"/>
                      <a:pt x="125411" y="77767"/>
                    </a:cubicBezTo>
                    <a:cubicBezTo>
                      <a:pt x="108584" y="91512"/>
                      <a:pt x="100170" y="105866"/>
                      <a:pt x="100170" y="120829"/>
                    </a:cubicBezTo>
                    <a:cubicBezTo>
                      <a:pt x="100170" y="133040"/>
                      <a:pt x="105998" y="149612"/>
                      <a:pt x="117653" y="170547"/>
                    </a:cubicBezTo>
                    <a:cubicBezTo>
                      <a:pt x="129308" y="191482"/>
                      <a:pt x="135136" y="208244"/>
                      <a:pt x="135136" y="220833"/>
                    </a:cubicBezTo>
                    <a:cubicBezTo>
                      <a:pt x="135136" y="237365"/>
                      <a:pt x="129499" y="251623"/>
                      <a:pt x="118225" y="263607"/>
                    </a:cubicBezTo>
                    <a:cubicBezTo>
                      <a:pt x="106951" y="275591"/>
                      <a:pt x="93269" y="281582"/>
                      <a:pt x="77177" y="281582"/>
                    </a:cubicBezTo>
                    <a:cubicBezTo>
                      <a:pt x="56217" y="281582"/>
                      <a:pt x="38114" y="272271"/>
                      <a:pt x="22868" y="253649"/>
                    </a:cubicBezTo>
                    <a:cubicBezTo>
                      <a:pt x="7623" y="235027"/>
                      <a:pt x="0" y="210043"/>
                      <a:pt x="0" y="178696"/>
                    </a:cubicBezTo>
                    <a:cubicBezTo>
                      <a:pt x="0" y="131263"/>
                      <a:pt x="20098" y="89622"/>
                      <a:pt x="60294" y="53773"/>
                    </a:cubicBezTo>
                    <a:cubicBezTo>
                      <a:pt x="100490" y="17924"/>
                      <a:pt x="154533" y="0"/>
                      <a:pt x="222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600" b="1" dirty="0">
                  <a:solidFill>
                    <a:schemeClr val="accent2"/>
                  </a:solidFill>
                  <a:latin typeface="Symbol" panose="05050102010706020507" pitchFamily="18" charset="2"/>
                  <a:cs typeface="Arial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757DD98-603E-40CC-B1CD-4B16574A680D}"/>
                  </a:ext>
                </a:extLst>
              </p:cNvPr>
              <p:cNvSpPr txBox="1"/>
              <p:nvPr/>
            </p:nvSpPr>
            <p:spPr>
              <a:xfrm rot="167291">
                <a:off x="2129498" y="1330669"/>
                <a:ext cx="629659" cy="1179886"/>
              </a:xfrm>
              <a:custGeom>
                <a:avLst/>
                <a:gdLst/>
                <a:ahLst/>
                <a:cxnLst/>
                <a:rect l="l" t="t" r="r" b="b"/>
                <a:pathLst>
                  <a:path w="453033" h="848915">
                    <a:moveTo>
                      <a:pt x="214601" y="695325"/>
                    </a:moveTo>
                    <a:cubicBezTo>
                      <a:pt x="235951" y="695325"/>
                      <a:pt x="254139" y="702837"/>
                      <a:pt x="269165" y="717863"/>
                    </a:cubicBezTo>
                    <a:cubicBezTo>
                      <a:pt x="284190" y="732888"/>
                      <a:pt x="291703" y="751070"/>
                      <a:pt x="291703" y="772408"/>
                    </a:cubicBezTo>
                    <a:cubicBezTo>
                      <a:pt x="291703" y="793486"/>
                      <a:pt x="284221" y="811507"/>
                      <a:pt x="269258" y="826470"/>
                    </a:cubicBezTo>
                    <a:cubicBezTo>
                      <a:pt x="254294" y="841434"/>
                      <a:pt x="236075" y="848915"/>
                      <a:pt x="214601" y="848915"/>
                    </a:cubicBezTo>
                    <a:cubicBezTo>
                      <a:pt x="192897" y="848915"/>
                      <a:pt x="174623" y="841494"/>
                      <a:pt x="159781" y="826652"/>
                    </a:cubicBezTo>
                    <a:cubicBezTo>
                      <a:pt x="144938" y="811809"/>
                      <a:pt x="137517" y="793728"/>
                      <a:pt x="137517" y="772408"/>
                    </a:cubicBezTo>
                    <a:cubicBezTo>
                      <a:pt x="137517" y="750828"/>
                      <a:pt x="144969" y="732586"/>
                      <a:pt x="159874" y="717681"/>
                    </a:cubicBezTo>
                    <a:cubicBezTo>
                      <a:pt x="174778" y="702777"/>
                      <a:pt x="193021" y="695325"/>
                      <a:pt x="214601" y="695325"/>
                    </a:cubicBezTo>
                    <a:close/>
                    <a:moveTo>
                      <a:pt x="222423" y="0"/>
                    </a:moveTo>
                    <a:cubicBezTo>
                      <a:pt x="306486" y="0"/>
                      <a:pt x="369556" y="26324"/>
                      <a:pt x="411631" y="78971"/>
                    </a:cubicBezTo>
                    <a:cubicBezTo>
                      <a:pt x="439232" y="112985"/>
                      <a:pt x="453033" y="152071"/>
                      <a:pt x="453033" y="196229"/>
                    </a:cubicBezTo>
                    <a:cubicBezTo>
                      <a:pt x="453033" y="226007"/>
                      <a:pt x="446377" y="256534"/>
                      <a:pt x="433066" y="287810"/>
                    </a:cubicBezTo>
                    <a:cubicBezTo>
                      <a:pt x="419756" y="319086"/>
                      <a:pt x="396028" y="348775"/>
                      <a:pt x="361885" y="376879"/>
                    </a:cubicBezTo>
                    <a:cubicBezTo>
                      <a:pt x="304096" y="452955"/>
                      <a:pt x="269179" y="503753"/>
                      <a:pt x="257133" y="529274"/>
                    </a:cubicBezTo>
                    <a:cubicBezTo>
                      <a:pt x="245087" y="554795"/>
                      <a:pt x="237536" y="593873"/>
                      <a:pt x="234479" y="646509"/>
                    </a:cubicBezTo>
                    <a:lnTo>
                      <a:pt x="186984" y="646509"/>
                    </a:lnTo>
                    <a:cubicBezTo>
                      <a:pt x="189774" y="587889"/>
                      <a:pt x="195997" y="542267"/>
                      <a:pt x="205652" y="509643"/>
                    </a:cubicBezTo>
                    <a:cubicBezTo>
                      <a:pt x="215308" y="477019"/>
                      <a:pt x="240224" y="429456"/>
                      <a:pt x="280401" y="366954"/>
                    </a:cubicBezTo>
                    <a:cubicBezTo>
                      <a:pt x="293839" y="327955"/>
                      <a:pt x="303944" y="297112"/>
                      <a:pt x="310716" y="274425"/>
                    </a:cubicBezTo>
                    <a:cubicBezTo>
                      <a:pt x="317487" y="251738"/>
                      <a:pt x="320873" y="229260"/>
                      <a:pt x="320873" y="206992"/>
                    </a:cubicBezTo>
                    <a:cubicBezTo>
                      <a:pt x="320873" y="160477"/>
                      <a:pt x="308826" y="123874"/>
                      <a:pt x="284731" y="97184"/>
                    </a:cubicBezTo>
                    <a:cubicBezTo>
                      <a:pt x="260637" y="70494"/>
                      <a:pt x="231325" y="57150"/>
                      <a:pt x="196797" y="57150"/>
                    </a:cubicBezTo>
                    <a:cubicBezTo>
                      <a:pt x="166033" y="57150"/>
                      <a:pt x="142238" y="64022"/>
                      <a:pt x="125411" y="77767"/>
                    </a:cubicBezTo>
                    <a:cubicBezTo>
                      <a:pt x="108584" y="91512"/>
                      <a:pt x="100170" y="105866"/>
                      <a:pt x="100170" y="120829"/>
                    </a:cubicBezTo>
                    <a:cubicBezTo>
                      <a:pt x="100170" y="133040"/>
                      <a:pt x="105998" y="149612"/>
                      <a:pt x="117653" y="170547"/>
                    </a:cubicBezTo>
                    <a:cubicBezTo>
                      <a:pt x="129308" y="191482"/>
                      <a:pt x="135136" y="208244"/>
                      <a:pt x="135136" y="220833"/>
                    </a:cubicBezTo>
                    <a:cubicBezTo>
                      <a:pt x="135136" y="237365"/>
                      <a:pt x="129499" y="251623"/>
                      <a:pt x="118225" y="263607"/>
                    </a:cubicBezTo>
                    <a:cubicBezTo>
                      <a:pt x="106951" y="275591"/>
                      <a:pt x="93269" y="281582"/>
                      <a:pt x="77177" y="281582"/>
                    </a:cubicBezTo>
                    <a:cubicBezTo>
                      <a:pt x="56217" y="281582"/>
                      <a:pt x="38114" y="272271"/>
                      <a:pt x="22868" y="253649"/>
                    </a:cubicBezTo>
                    <a:cubicBezTo>
                      <a:pt x="7623" y="235027"/>
                      <a:pt x="0" y="210043"/>
                      <a:pt x="0" y="178696"/>
                    </a:cubicBezTo>
                    <a:cubicBezTo>
                      <a:pt x="0" y="131263"/>
                      <a:pt x="20098" y="89622"/>
                      <a:pt x="60294" y="53773"/>
                    </a:cubicBezTo>
                    <a:cubicBezTo>
                      <a:pt x="100490" y="17924"/>
                      <a:pt x="154533" y="0"/>
                      <a:pt x="222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600" b="1" dirty="0">
                  <a:solidFill>
                    <a:schemeClr val="accent2"/>
                  </a:solidFill>
                  <a:latin typeface="Symbol" panose="05050102010706020507" pitchFamily="18" charset="2"/>
                  <a:cs typeface="Arial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B0A4BCF-6FE3-47DB-A196-BDA69B87DFA6}"/>
                </a:ext>
              </a:extLst>
            </p:cNvPr>
            <p:cNvGrpSpPr/>
            <p:nvPr/>
          </p:nvGrpSpPr>
          <p:grpSpPr>
            <a:xfrm rot="20383369">
              <a:off x="10379464" y="1516505"/>
              <a:ext cx="1362127" cy="1243295"/>
              <a:chOff x="4166064" y="1273753"/>
              <a:chExt cx="1818237" cy="165961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9D9EAD-70E2-4998-96BE-6C2B9734C2EF}"/>
                  </a:ext>
                </a:extLst>
              </p:cNvPr>
              <p:cNvSpPr txBox="1"/>
              <p:nvPr/>
            </p:nvSpPr>
            <p:spPr>
              <a:xfrm rot="1889173">
                <a:off x="4843440" y="1273753"/>
                <a:ext cx="305871" cy="1659614"/>
              </a:xfrm>
              <a:custGeom>
                <a:avLst/>
                <a:gdLst/>
                <a:ahLst/>
                <a:cxnLst/>
                <a:rect l="l" t="t" r="r" b="b"/>
                <a:pathLst>
                  <a:path w="156567" h="849511">
                    <a:moveTo>
                      <a:pt x="77688" y="695920"/>
                    </a:moveTo>
                    <a:cubicBezTo>
                      <a:pt x="99032" y="695920"/>
                      <a:pt x="117317" y="703413"/>
                      <a:pt x="132540" y="718398"/>
                    </a:cubicBezTo>
                    <a:cubicBezTo>
                      <a:pt x="147764" y="733383"/>
                      <a:pt x="155376" y="751389"/>
                      <a:pt x="155376" y="772418"/>
                    </a:cubicBezTo>
                    <a:cubicBezTo>
                      <a:pt x="155376" y="793657"/>
                      <a:pt x="147837" y="811815"/>
                      <a:pt x="132759" y="826893"/>
                    </a:cubicBezTo>
                    <a:cubicBezTo>
                      <a:pt x="117681" y="841972"/>
                      <a:pt x="99324" y="849511"/>
                      <a:pt x="77688" y="849511"/>
                    </a:cubicBezTo>
                    <a:cubicBezTo>
                      <a:pt x="56604" y="849511"/>
                      <a:pt x="38583" y="842032"/>
                      <a:pt x="23626" y="827075"/>
                    </a:cubicBezTo>
                    <a:cubicBezTo>
                      <a:pt x="8669" y="812118"/>
                      <a:pt x="1190" y="793898"/>
                      <a:pt x="1190" y="772418"/>
                    </a:cubicBezTo>
                    <a:cubicBezTo>
                      <a:pt x="1190" y="751148"/>
                      <a:pt x="8740" y="733081"/>
                      <a:pt x="23840" y="718216"/>
                    </a:cubicBezTo>
                    <a:cubicBezTo>
                      <a:pt x="38940" y="703352"/>
                      <a:pt x="56889" y="695920"/>
                      <a:pt x="77688" y="695920"/>
                    </a:cubicBezTo>
                    <a:close/>
                    <a:moveTo>
                      <a:pt x="77986" y="0"/>
                    </a:moveTo>
                    <a:cubicBezTo>
                      <a:pt x="100502" y="0"/>
                      <a:pt x="119228" y="8698"/>
                      <a:pt x="134164" y="26096"/>
                    </a:cubicBezTo>
                    <a:cubicBezTo>
                      <a:pt x="149099" y="43493"/>
                      <a:pt x="156567" y="68281"/>
                      <a:pt x="156567" y="100459"/>
                    </a:cubicBezTo>
                    <a:cubicBezTo>
                      <a:pt x="156567" y="110064"/>
                      <a:pt x="155457" y="124206"/>
                      <a:pt x="153237" y="142884"/>
                    </a:cubicBezTo>
                    <a:lnTo>
                      <a:pt x="100580" y="622697"/>
                    </a:lnTo>
                    <a:lnTo>
                      <a:pt x="56378" y="622697"/>
                    </a:lnTo>
                    <a:lnTo>
                      <a:pt x="3525" y="139721"/>
                    </a:lnTo>
                    <a:cubicBezTo>
                      <a:pt x="1175" y="119183"/>
                      <a:pt x="0" y="104347"/>
                      <a:pt x="0" y="95212"/>
                    </a:cubicBezTo>
                    <a:cubicBezTo>
                      <a:pt x="0" y="66116"/>
                      <a:pt x="7492" y="42974"/>
                      <a:pt x="22477" y="25784"/>
                    </a:cubicBezTo>
                    <a:cubicBezTo>
                      <a:pt x="37463" y="8594"/>
                      <a:pt x="55965" y="0"/>
                      <a:pt x="77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600" b="1" dirty="0">
                  <a:solidFill>
                    <a:schemeClr val="accent2"/>
                  </a:solidFill>
                  <a:latin typeface="Symbol" panose="05050102010706020507" pitchFamily="18" charset="2"/>
                  <a:cs typeface="Arial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693A584-F03C-4639-9F91-5DA5F152DC31}"/>
                  </a:ext>
                </a:extLst>
              </p:cNvPr>
              <p:cNvSpPr txBox="1"/>
              <p:nvPr/>
            </p:nvSpPr>
            <p:spPr>
              <a:xfrm rot="258034">
                <a:off x="4166064" y="1482747"/>
                <a:ext cx="228834" cy="1241623"/>
              </a:xfrm>
              <a:custGeom>
                <a:avLst/>
                <a:gdLst/>
                <a:ahLst/>
                <a:cxnLst/>
                <a:rect l="l" t="t" r="r" b="b"/>
                <a:pathLst>
                  <a:path w="156567" h="849511">
                    <a:moveTo>
                      <a:pt x="77688" y="695920"/>
                    </a:moveTo>
                    <a:cubicBezTo>
                      <a:pt x="99032" y="695920"/>
                      <a:pt x="117317" y="703413"/>
                      <a:pt x="132540" y="718398"/>
                    </a:cubicBezTo>
                    <a:cubicBezTo>
                      <a:pt x="147764" y="733383"/>
                      <a:pt x="155376" y="751389"/>
                      <a:pt x="155376" y="772418"/>
                    </a:cubicBezTo>
                    <a:cubicBezTo>
                      <a:pt x="155376" y="793657"/>
                      <a:pt x="147837" y="811815"/>
                      <a:pt x="132759" y="826893"/>
                    </a:cubicBezTo>
                    <a:cubicBezTo>
                      <a:pt x="117681" y="841972"/>
                      <a:pt x="99324" y="849511"/>
                      <a:pt x="77688" y="849511"/>
                    </a:cubicBezTo>
                    <a:cubicBezTo>
                      <a:pt x="56604" y="849511"/>
                      <a:pt x="38583" y="842032"/>
                      <a:pt x="23626" y="827075"/>
                    </a:cubicBezTo>
                    <a:cubicBezTo>
                      <a:pt x="8669" y="812118"/>
                      <a:pt x="1190" y="793898"/>
                      <a:pt x="1190" y="772418"/>
                    </a:cubicBezTo>
                    <a:cubicBezTo>
                      <a:pt x="1190" y="751148"/>
                      <a:pt x="8740" y="733081"/>
                      <a:pt x="23840" y="718216"/>
                    </a:cubicBezTo>
                    <a:cubicBezTo>
                      <a:pt x="38940" y="703352"/>
                      <a:pt x="56889" y="695920"/>
                      <a:pt x="77688" y="695920"/>
                    </a:cubicBezTo>
                    <a:close/>
                    <a:moveTo>
                      <a:pt x="77986" y="0"/>
                    </a:moveTo>
                    <a:cubicBezTo>
                      <a:pt x="100502" y="0"/>
                      <a:pt x="119228" y="8698"/>
                      <a:pt x="134164" y="26096"/>
                    </a:cubicBezTo>
                    <a:cubicBezTo>
                      <a:pt x="149099" y="43493"/>
                      <a:pt x="156567" y="68281"/>
                      <a:pt x="156567" y="100459"/>
                    </a:cubicBezTo>
                    <a:cubicBezTo>
                      <a:pt x="156567" y="110064"/>
                      <a:pt x="155457" y="124206"/>
                      <a:pt x="153237" y="142884"/>
                    </a:cubicBezTo>
                    <a:lnTo>
                      <a:pt x="100580" y="622697"/>
                    </a:lnTo>
                    <a:lnTo>
                      <a:pt x="56378" y="622697"/>
                    </a:lnTo>
                    <a:lnTo>
                      <a:pt x="3525" y="139721"/>
                    </a:lnTo>
                    <a:cubicBezTo>
                      <a:pt x="1175" y="119183"/>
                      <a:pt x="0" y="104347"/>
                      <a:pt x="0" y="95212"/>
                    </a:cubicBezTo>
                    <a:cubicBezTo>
                      <a:pt x="0" y="66116"/>
                      <a:pt x="7492" y="42974"/>
                      <a:pt x="22477" y="25784"/>
                    </a:cubicBezTo>
                    <a:cubicBezTo>
                      <a:pt x="37463" y="8594"/>
                      <a:pt x="55965" y="0"/>
                      <a:pt x="77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600" b="1" dirty="0">
                  <a:solidFill>
                    <a:schemeClr val="accent2"/>
                  </a:solidFill>
                  <a:latin typeface="Symbol" panose="05050102010706020507" pitchFamily="18" charset="2"/>
                  <a:cs typeface="Arial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E59F6DF-4EBB-4AC0-916D-CF494530AABB}"/>
                  </a:ext>
                </a:extLst>
              </p:cNvPr>
              <p:cNvSpPr txBox="1"/>
              <p:nvPr/>
            </p:nvSpPr>
            <p:spPr>
              <a:xfrm rot="3782330">
                <a:off x="5249073" y="2177551"/>
                <a:ext cx="228834" cy="1241623"/>
              </a:xfrm>
              <a:custGeom>
                <a:avLst/>
                <a:gdLst/>
                <a:ahLst/>
                <a:cxnLst/>
                <a:rect l="l" t="t" r="r" b="b"/>
                <a:pathLst>
                  <a:path w="156567" h="849511">
                    <a:moveTo>
                      <a:pt x="77688" y="695920"/>
                    </a:moveTo>
                    <a:cubicBezTo>
                      <a:pt x="99032" y="695920"/>
                      <a:pt x="117317" y="703413"/>
                      <a:pt x="132540" y="718398"/>
                    </a:cubicBezTo>
                    <a:cubicBezTo>
                      <a:pt x="147764" y="733383"/>
                      <a:pt x="155376" y="751389"/>
                      <a:pt x="155376" y="772418"/>
                    </a:cubicBezTo>
                    <a:cubicBezTo>
                      <a:pt x="155376" y="793657"/>
                      <a:pt x="147837" y="811815"/>
                      <a:pt x="132759" y="826893"/>
                    </a:cubicBezTo>
                    <a:cubicBezTo>
                      <a:pt x="117681" y="841972"/>
                      <a:pt x="99324" y="849511"/>
                      <a:pt x="77688" y="849511"/>
                    </a:cubicBezTo>
                    <a:cubicBezTo>
                      <a:pt x="56604" y="849511"/>
                      <a:pt x="38583" y="842032"/>
                      <a:pt x="23626" y="827075"/>
                    </a:cubicBezTo>
                    <a:cubicBezTo>
                      <a:pt x="8669" y="812118"/>
                      <a:pt x="1190" y="793898"/>
                      <a:pt x="1190" y="772418"/>
                    </a:cubicBezTo>
                    <a:cubicBezTo>
                      <a:pt x="1190" y="751148"/>
                      <a:pt x="8740" y="733081"/>
                      <a:pt x="23840" y="718216"/>
                    </a:cubicBezTo>
                    <a:cubicBezTo>
                      <a:pt x="38940" y="703352"/>
                      <a:pt x="56889" y="695920"/>
                      <a:pt x="77688" y="695920"/>
                    </a:cubicBezTo>
                    <a:close/>
                    <a:moveTo>
                      <a:pt x="77986" y="0"/>
                    </a:moveTo>
                    <a:cubicBezTo>
                      <a:pt x="100502" y="0"/>
                      <a:pt x="119228" y="8698"/>
                      <a:pt x="134164" y="26096"/>
                    </a:cubicBezTo>
                    <a:cubicBezTo>
                      <a:pt x="149099" y="43493"/>
                      <a:pt x="156567" y="68281"/>
                      <a:pt x="156567" y="100459"/>
                    </a:cubicBezTo>
                    <a:cubicBezTo>
                      <a:pt x="156567" y="110064"/>
                      <a:pt x="155457" y="124206"/>
                      <a:pt x="153237" y="142884"/>
                    </a:cubicBezTo>
                    <a:lnTo>
                      <a:pt x="100580" y="622697"/>
                    </a:lnTo>
                    <a:lnTo>
                      <a:pt x="56378" y="622697"/>
                    </a:lnTo>
                    <a:lnTo>
                      <a:pt x="3525" y="139721"/>
                    </a:lnTo>
                    <a:cubicBezTo>
                      <a:pt x="1175" y="119183"/>
                      <a:pt x="0" y="104347"/>
                      <a:pt x="0" y="95212"/>
                    </a:cubicBezTo>
                    <a:cubicBezTo>
                      <a:pt x="0" y="66116"/>
                      <a:pt x="7492" y="42974"/>
                      <a:pt x="22477" y="25784"/>
                    </a:cubicBezTo>
                    <a:cubicBezTo>
                      <a:pt x="37463" y="8594"/>
                      <a:pt x="55965" y="0"/>
                      <a:pt x="77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600" b="1" dirty="0">
                  <a:solidFill>
                    <a:schemeClr val="accent2"/>
                  </a:solidFill>
                  <a:latin typeface="Symbol" panose="05050102010706020507" pitchFamily="18" charset="2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BB44D0B-25C3-480A-9CF0-37A6E4E956C9}"/>
              </a:ext>
            </a:extLst>
          </p:cNvPr>
          <p:cNvSpPr/>
          <p:nvPr/>
        </p:nvSpPr>
        <p:spPr>
          <a:xfrm>
            <a:off x="6448622" y="5181200"/>
            <a:ext cx="5940052" cy="6017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71B41E-4A94-4F81-948E-B411675D87F7}"/>
              </a:ext>
            </a:extLst>
          </p:cNvPr>
          <p:cNvGrpSpPr/>
          <p:nvPr userDrawn="1"/>
        </p:nvGrpSpPr>
        <p:grpSpPr>
          <a:xfrm>
            <a:off x="615693" y="1755843"/>
            <a:ext cx="2799324" cy="1548960"/>
            <a:chOff x="1618104" y="4774278"/>
            <a:chExt cx="2513902" cy="13910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83934-0A36-41D6-A812-1B226D0B825F}"/>
                </a:ext>
              </a:extLst>
            </p:cNvPr>
            <p:cNvSpPr/>
            <p:nvPr userDrawn="1"/>
          </p:nvSpPr>
          <p:spPr>
            <a:xfrm>
              <a:off x="1919176" y="4818888"/>
              <a:ext cx="1881566" cy="11706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F321599-7914-435D-A055-D32F206C92E4}"/>
                </a:ext>
              </a:extLst>
            </p:cNvPr>
            <p:cNvGrpSpPr/>
            <p:nvPr userDrawn="1"/>
          </p:nvGrpSpPr>
          <p:grpSpPr>
            <a:xfrm>
              <a:off x="1618104" y="4774278"/>
              <a:ext cx="2513902" cy="1391026"/>
              <a:chOff x="395536" y="2564904"/>
              <a:chExt cx="4749925" cy="2628292"/>
            </a:xfrm>
            <a:solidFill>
              <a:schemeClr val="tx1"/>
            </a:solidFill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7336486-D23B-48EF-B3F6-4DC467ABF617}"/>
                  </a:ext>
                </a:extLst>
              </p:cNvPr>
              <p:cNvGrpSpPr/>
              <p:nvPr userDrawn="1"/>
            </p:nvGrpSpPr>
            <p:grpSpPr>
              <a:xfrm>
                <a:off x="395536" y="2564904"/>
                <a:ext cx="4749925" cy="2628292"/>
                <a:chOff x="395536" y="2204864"/>
                <a:chExt cx="5400600" cy="2988332"/>
              </a:xfrm>
              <a:grpFill/>
            </p:grpSpPr>
            <p:sp>
              <p:nvSpPr>
                <p:cNvPr id="20" name="Rounded Rectangle 3">
                  <a:extLst>
                    <a:ext uri="{FF2B5EF4-FFF2-40B4-BE49-F238E27FC236}">
                      <a16:creationId xmlns:a16="http://schemas.microsoft.com/office/drawing/2014/main" id="{36CDA89E-3A02-480F-ADE1-E65C0439CDBB}"/>
                    </a:ext>
                  </a:extLst>
                </p:cNvPr>
                <p:cNvSpPr/>
                <p:nvPr userDrawn="1"/>
              </p:nvSpPr>
              <p:spPr>
                <a:xfrm>
                  <a:off x="971600" y="2204864"/>
                  <a:ext cx="4248472" cy="273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7BB3546-CD13-4C14-823D-6A4B7637C985}"/>
                    </a:ext>
                  </a:extLst>
                </p:cNvPr>
                <p:cNvSpPr/>
                <p:nvPr userDrawn="1"/>
              </p:nvSpPr>
              <p:spPr>
                <a:xfrm>
                  <a:off x="395536" y="4941168"/>
                  <a:ext cx="5400600" cy="144016"/>
                </a:xfrm>
                <a:prstGeom prst="rect">
                  <a:avLst/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22" name="Trapezoid 21">
                  <a:extLst>
                    <a:ext uri="{FF2B5EF4-FFF2-40B4-BE49-F238E27FC236}">
                      <a16:creationId xmlns:a16="http://schemas.microsoft.com/office/drawing/2014/main" id="{E8807620-765C-4D04-A5AE-DF4D3789C241}"/>
                    </a:ext>
                  </a:extLst>
                </p:cNvPr>
                <p:cNvSpPr/>
                <p:nvPr userDrawn="1"/>
              </p:nvSpPr>
              <p:spPr>
                <a:xfrm rot="10800000">
                  <a:off x="395536" y="5085184"/>
                  <a:ext cx="5400600" cy="108012"/>
                </a:xfrm>
                <a:prstGeom prst="trapezoid">
                  <a:avLst>
                    <a:gd name="adj" fmla="val 129851"/>
                  </a:avLst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8AC254-C032-46D5-B717-A8C50D06AD27}"/>
                  </a:ext>
                </a:extLst>
              </p:cNvPr>
              <p:cNvSpPr/>
              <p:nvPr userDrawn="1"/>
            </p:nvSpPr>
            <p:spPr>
              <a:xfrm>
                <a:off x="2518470" y="5009698"/>
                <a:ext cx="504056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83FA0D-AF8C-4ECD-BBFA-4E0AA655A0F4}"/>
              </a:ext>
            </a:extLst>
          </p:cNvPr>
          <p:cNvGrpSpPr/>
          <p:nvPr userDrawn="1"/>
        </p:nvGrpSpPr>
        <p:grpSpPr>
          <a:xfrm>
            <a:off x="684274" y="3969263"/>
            <a:ext cx="1272770" cy="1575154"/>
            <a:chOff x="-1940789" y="4697306"/>
            <a:chExt cx="981407" cy="12145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7877CD-7D96-4575-9BBD-A1AFA15A48C9}"/>
                </a:ext>
              </a:extLst>
            </p:cNvPr>
            <p:cNvSpPr/>
            <p:nvPr userDrawn="1"/>
          </p:nvSpPr>
          <p:spPr>
            <a:xfrm>
              <a:off x="-1881566" y="4758350"/>
              <a:ext cx="866582" cy="11249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E6AD15-32CC-42B3-ADEE-3EE993F3D475}"/>
                </a:ext>
              </a:extLst>
            </p:cNvPr>
            <p:cNvGrpSpPr/>
            <p:nvPr userDrawn="1"/>
          </p:nvGrpSpPr>
          <p:grpSpPr>
            <a:xfrm>
              <a:off x="-1940789" y="4697306"/>
              <a:ext cx="981407" cy="1214570"/>
              <a:chOff x="7452320" y="1988840"/>
              <a:chExt cx="1512168" cy="2088232"/>
            </a:xfrm>
          </p:grpSpPr>
          <p:sp>
            <p:nvSpPr>
              <p:cNvPr id="14" name="Rounded Rectangle 1">
                <a:extLst>
                  <a:ext uri="{FF2B5EF4-FFF2-40B4-BE49-F238E27FC236}">
                    <a16:creationId xmlns:a16="http://schemas.microsoft.com/office/drawing/2014/main" id="{98D9E6DA-1417-449C-B417-78A4818E454B}"/>
                  </a:ext>
                </a:extLst>
              </p:cNvPr>
              <p:cNvSpPr/>
              <p:nvPr userDrawn="1"/>
            </p:nvSpPr>
            <p:spPr>
              <a:xfrm>
                <a:off x="7452320" y="1988840"/>
                <a:ext cx="1512168" cy="2088232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088232">
                    <a:moveTo>
                      <a:pt x="167516" y="181585"/>
                    </a:moveTo>
                    <a:lnTo>
                      <a:pt x="167516" y="1906647"/>
                    </a:lnTo>
                    <a:lnTo>
                      <a:pt x="1344652" y="1906647"/>
                    </a:lnTo>
                    <a:lnTo>
                      <a:pt x="1344652" y="181585"/>
                    </a:lnTo>
                    <a:close/>
                    <a:moveTo>
                      <a:pt x="90110" y="0"/>
                    </a:moveTo>
                    <a:lnTo>
                      <a:pt x="1422058" y="0"/>
                    </a:lnTo>
                    <a:cubicBezTo>
                      <a:pt x="1471824" y="0"/>
                      <a:pt x="1512168" y="40344"/>
                      <a:pt x="1512168" y="90110"/>
                    </a:cubicBezTo>
                    <a:lnTo>
                      <a:pt x="1512168" y="1998122"/>
                    </a:lnTo>
                    <a:cubicBezTo>
                      <a:pt x="1512168" y="2047888"/>
                      <a:pt x="1471824" y="2088232"/>
                      <a:pt x="1422058" y="2088232"/>
                    </a:cubicBezTo>
                    <a:lnTo>
                      <a:pt x="90110" y="2088232"/>
                    </a:lnTo>
                    <a:cubicBezTo>
                      <a:pt x="40344" y="2088232"/>
                      <a:pt x="0" y="2047888"/>
                      <a:pt x="0" y="1998122"/>
                    </a:cubicBezTo>
                    <a:lnTo>
                      <a:pt x="0" y="90110"/>
                    </a:lnTo>
                    <a:cubicBezTo>
                      <a:pt x="0" y="40344"/>
                      <a:pt x="40344" y="0"/>
                      <a:pt x="90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92EC8F2-2B26-465D-8D5F-EB307B206B9D}"/>
                  </a:ext>
                </a:extLst>
              </p:cNvPr>
              <p:cNvSpPr/>
              <p:nvPr userDrawn="1"/>
            </p:nvSpPr>
            <p:spPr>
              <a:xfrm>
                <a:off x="8160965" y="3933056"/>
                <a:ext cx="94878" cy="948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0402D0-EF3C-4E4E-B179-3D29929F6796}"/>
              </a:ext>
            </a:extLst>
          </p:cNvPr>
          <p:cNvGrpSpPr/>
          <p:nvPr userDrawn="1"/>
        </p:nvGrpSpPr>
        <p:grpSpPr>
          <a:xfrm>
            <a:off x="2433713" y="4528733"/>
            <a:ext cx="554033" cy="922410"/>
            <a:chOff x="-684584" y="5278238"/>
            <a:chExt cx="427203" cy="7112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42940F-C495-4E46-B04E-C266C4CB4649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C348FC-E1F7-4C66-BDFF-A73624CD7E9C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3958F5FB-02A2-404C-8A4D-F9581AD4B4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Rounded Rectangle 60">
                <a:extLst>
                  <a:ext uri="{FF2B5EF4-FFF2-40B4-BE49-F238E27FC236}">
                    <a16:creationId xmlns:a16="http://schemas.microsoft.com/office/drawing/2014/main" id="{95BC8D9A-00C8-4C5D-B5E9-C5C79AE2E81C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C45290-A7C5-425D-BD3A-415A467E9D40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2A059C-1774-401C-AC87-6A0F92F7C404}"/>
              </a:ext>
            </a:extLst>
          </p:cNvPr>
          <p:cNvGrpSpPr/>
          <p:nvPr/>
        </p:nvGrpSpPr>
        <p:grpSpPr>
          <a:xfrm>
            <a:off x="4002534" y="1893379"/>
            <a:ext cx="2766863" cy="3732425"/>
            <a:chOff x="5745956" y="3501865"/>
            <a:chExt cx="2146216" cy="289518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B34CBFC-D1AC-48D8-81A6-96FB680899D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D8D87D4-7A6A-4867-B599-99672829B9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2FF102-A303-4656-8D06-2D98644B4E77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F4451A-64AC-4171-8567-6FFFEACDB4D8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7643EE-1CD3-486E-B991-671FEC10212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4CA2A34-2F2D-4A8B-9685-439946AFCEF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0B7FE07-DDA9-491B-9D6A-4A18EC916B9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552DBCB-D1D3-46F0-93FB-B9DC3D2EF28C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E3D63E7-4AF9-4BAC-9552-BD027C64A6E6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27DABC5-F79E-44BC-B579-452882FEBBB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5B5ADA-5552-4C4E-8E94-6C8F4A8A159B}"/>
              </a:ext>
            </a:extLst>
          </p:cNvPr>
          <p:cNvGrpSpPr/>
          <p:nvPr/>
        </p:nvGrpSpPr>
        <p:grpSpPr>
          <a:xfrm>
            <a:off x="7044048" y="2751927"/>
            <a:ext cx="4848059" cy="2663680"/>
            <a:chOff x="-548507" y="477868"/>
            <a:chExt cx="11570449" cy="6357177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30F7FD-A09F-4F6F-9F6D-0B48F905486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B939A36-ED3E-493C-8BE1-20D1CB59702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31F78E3-A7E9-4505-AFEB-975EF612738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F4C81B3-DD98-4C88-9A6E-69D96BB919C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0CF618-0839-475F-B9F3-536A1E8FA55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B28CC6B-0F0B-4521-9D24-066C17E480A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5E3C300D-F02F-4A54-8AD0-A82A0AB8143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45471321-31E8-43E3-9BAD-427837CED55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F5B70DF-8E06-454B-A02C-2713575A08A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D6496566-6A30-4959-8AC6-9C03C6529B3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256CF50-F860-4724-8758-571F17B6E69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2F3E21A-9522-4704-B885-90B75F9CD7B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29" name="그룹 5">
            <a:extLst>
              <a:ext uri="{FF2B5EF4-FFF2-40B4-BE49-F238E27FC236}">
                <a16:creationId xmlns:a16="http://schemas.microsoft.com/office/drawing/2014/main" id="{96323531-5B60-4513-9E04-2E4059BD02BE}"/>
              </a:ext>
            </a:extLst>
          </p:cNvPr>
          <p:cNvGrpSpPr/>
          <p:nvPr/>
        </p:nvGrpSpPr>
        <p:grpSpPr>
          <a:xfrm>
            <a:off x="2772448" y="2038742"/>
            <a:ext cx="1444945" cy="1637580"/>
            <a:chOff x="2775666" y="2626568"/>
            <a:chExt cx="1444945" cy="1637580"/>
          </a:xfrm>
        </p:grpSpPr>
        <p:sp>
          <p:nvSpPr>
            <p:cNvPr id="30" name="직사각형 1">
              <a:extLst>
                <a:ext uri="{FF2B5EF4-FFF2-40B4-BE49-F238E27FC236}">
                  <a16:creationId xmlns:a16="http://schemas.microsoft.com/office/drawing/2014/main" id="{3E6D64ED-99CA-444F-ACA6-8E21B9FB8795}"/>
                </a:ext>
              </a:extLst>
            </p:cNvPr>
            <p:cNvSpPr/>
            <p:nvPr/>
          </p:nvSpPr>
          <p:spPr>
            <a:xfrm>
              <a:off x="2775666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31" name="직사각형 2">
              <a:extLst>
                <a:ext uri="{FF2B5EF4-FFF2-40B4-BE49-F238E27FC236}">
                  <a16:creationId xmlns:a16="http://schemas.microsoft.com/office/drawing/2014/main" id="{AE40B894-D588-4621-8048-2F42D38678FE}"/>
                </a:ext>
              </a:extLst>
            </p:cNvPr>
            <p:cNvSpPr/>
            <p:nvPr/>
          </p:nvSpPr>
          <p:spPr>
            <a:xfrm>
              <a:off x="2775666" y="2952916"/>
              <a:ext cx="14366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Director</a:t>
              </a:r>
            </a:p>
          </p:txBody>
        </p:sp>
        <p:sp>
          <p:nvSpPr>
            <p:cNvPr id="32" name="직사각형 3">
              <a:extLst>
                <a:ext uri="{FF2B5EF4-FFF2-40B4-BE49-F238E27FC236}">
                  <a16:creationId xmlns:a16="http://schemas.microsoft.com/office/drawing/2014/main" id="{64043CB2-9AEF-4B71-9857-DE4387F1C4CE}"/>
                </a:ext>
              </a:extLst>
            </p:cNvPr>
            <p:cNvSpPr/>
            <p:nvPr/>
          </p:nvSpPr>
          <p:spPr>
            <a:xfrm>
              <a:off x="2775666" y="2626568"/>
              <a:ext cx="1444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33" name="그룹 5">
            <a:extLst>
              <a:ext uri="{FF2B5EF4-FFF2-40B4-BE49-F238E27FC236}">
                <a16:creationId xmlns:a16="http://schemas.microsoft.com/office/drawing/2014/main" id="{F39A5360-9703-4969-A9E1-E6618D7B0928}"/>
              </a:ext>
            </a:extLst>
          </p:cNvPr>
          <p:cNvGrpSpPr/>
          <p:nvPr/>
        </p:nvGrpSpPr>
        <p:grpSpPr>
          <a:xfrm>
            <a:off x="6227705" y="2038742"/>
            <a:ext cx="1444945" cy="1637580"/>
            <a:chOff x="2775666" y="2626568"/>
            <a:chExt cx="1444945" cy="1637580"/>
          </a:xfrm>
        </p:grpSpPr>
        <p:sp>
          <p:nvSpPr>
            <p:cNvPr id="34" name="직사각형 1">
              <a:extLst>
                <a:ext uri="{FF2B5EF4-FFF2-40B4-BE49-F238E27FC236}">
                  <a16:creationId xmlns:a16="http://schemas.microsoft.com/office/drawing/2014/main" id="{51A0F355-2C83-40E4-82DA-A89BB632734D}"/>
                </a:ext>
              </a:extLst>
            </p:cNvPr>
            <p:cNvSpPr/>
            <p:nvPr/>
          </p:nvSpPr>
          <p:spPr>
            <a:xfrm>
              <a:off x="2775666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35" name="직사각형 2">
              <a:extLst>
                <a:ext uri="{FF2B5EF4-FFF2-40B4-BE49-F238E27FC236}">
                  <a16:creationId xmlns:a16="http://schemas.microsoft.com/office/drawing/2014/main" id="{EF11C97D-812F-4CA8-88DA-1E546526AADF}"/>
                </a:ext>
              </a:extLst>
            </p:cNvPr>
            <p:cNvSpPr/>
            <p:nvPr/>
          </p:nvSpPr>
          <p:spPr>
            <a:xfrm>
              <a:off x="2775666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800" dirty="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  <p:sp>
          <p:nvSpPr>
            <p:cNvPr id="36" name="직사각형 3">
              <a:extLst>
                <a:ext uri="{FF2B5EF4-FFF2-40B4-BE49-F238E27FC236}">
                  <a16:creationId xmlns:a16="http://schemas.microsoft.com/office/drawing/2014/main" id="{15BDDC1A-F0FF-4D68-B9F3-C3B1754EE418}"/>
                </a:ext>
              </a:extLst>
            </p:cNvPr>
            <p:cNvSpPr/>
            <p:nvPr/>
          </p:nvSpPr>
          <p:spPr>
            <a:xfrm>
              <a:off x="2775666" y="2626568"/>
              <a:ext cx="1444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37" name="그룹 5">
            <a:extLst>
              <a:ext uri="{FF2B5EF4-FFF2-40B4-BE49-F238E27FC236}">
                <a16:creationId xmlns:a16="http://schemas.microsoft.com/office/drawing/2014/main" id="{687DE90E-10B7-452C-B092-941FA07D6269}"/>
              </a:ext>
            </a:extLst>
          </p:cNvPr>
          <p:cNvGrpSpPr/>
          <p:nvPr/>
        </p:nvGrpSpPr>
        <p:grpSpPr>
          <a:xfrm>
            <a:off x="9682962" y="2038742"/>
            <a:ext cx="1444945" cy="1637580"/>
            <a:chOff x="2775666" y="2626568"/>
            <a:chExt cx="1444945" cy="1637580"/>
          </a:xfrm>
        </p:grpSpPr>
        <p:sp>
          <p:nvSpPr>
            <p:cNvPr id="38" name="직사각형 1">
              <a:extLst>
                <a:ext uri="{FF2B5EF4-FFF2-40B4-BE49-F238E27FC236}">
                  <a16:creationId xmlns:a16="http://schemas.microsoft.com/office/drawing/2014/main" id="{6E4913A5-5261-4888-AA9D-CB9BE43D4552}"/>
                </a:ext>
              </a:extLst>
            </p:cNvPr>
            <p:cNvSpPr/>
            <p:nvPr/>
          </p:nvSpPr>
          <p:spPr>
            <a:xfrm>
              <a:off x="2775666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39" name="직사각형 2">
              <a:extLst>
                <a:ext uri="{FF2B5EF4-FFF2-40B4-BE49-F238E27FC236}">
                  <a16:creationId xmlns:a16="http://schemas.microsoft.com/office/drawing/2014/main" id="{F414EF25-026A-40D8-9DBD-D756DE12FEAA}"/>
                </a:ext>
              </a:extLst>
            </p:cNvPr>
            <p:cNvSpPr/>
            <p:nvPr/>
          </p:nvSpPr>
          <p:spPr>
            <a:xfrm>
              <a:off x="2775666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Marketing</a:t>
              </a:r>
            </a:p>
          </p:txBody>
        </p:sp>
        <p:sp>
          <p:nvSpPr>
            <p:cNvPr id="40" name="직사각형 3">
              <a:extLst>
                <a:ext uri="{FF2B5EF4-FFF2-40B4-BE49-F238E27FC236}">
                  <a16:creationId xmlns:a16="http://schemas.microsoft.com/office/drawing/2014/main" id="{3397C593-4F7F-4A49-B39A-979EB7E9CB07}"/>
                </a:ext>
              </a:extLst>
            </p:cNvPr>
            <p:cNvSpPr/>
            <p:nvPr/>
          </p:nvSpPr>
          <p:spPr>
            <a:xfrm>
              <a:off x="2775666" y="2626568"/>
              <a:ext cx="1444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41" name="그룹 5">
            <a:extLst>
              <a:ext uri="{FF2B5EF4-FFF2-40B4-BE49-F238E27FC236}">
                <a16:creationId xmlns:a16="http://schemas.microsoft.com/office/drawing/2014/main" id="{D70D1209-84F3-40C1-8CF1-E588C16364FF}"/>
              </a:ext>
            </a:extLst>
          </p:cNvPr>
          <p:cNvGrpSpPr/>
          <p:nvPr/>
        </p:nvGrpSpPr>
        <p:grpSpPr>
          <a:xfrm>
            <a:off x="1044874" y="4291226"/>
            <a:ext cx="1444945" cy="1637580"/>
            <a:chOff x="2775666" y="2626568"/>
            <a:chExt cx="1444945" cy="1637580"/>
          </a:xfrm>
        </p:grpSpPr>
        <p:sp>
          <p:nvSpPr>
            <p:cNvPr id="42" name="직사각형 1">
              <a:extLst>
                <a:ext uri="{FF2B5EF4-FFF2-40B4-BE49-F238E27FC236}">
                  <a16:creationId xmlns:a16="http://schemas.microsoft.com/office/drawing/2014/main" id="{3C426291-7439-4B44-AC76-77CCD6A43D52}"/>
                </a:ext>
              </a:extLst>
            </p:cNvPr>
            <p:cNvSpPr/>
            <p:nvPr/>
          </p:nvSpPr>
          <p:spPr>
            <a:xfrm>
              <a:off x="2775666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43" name="직사각형 2">
              <a:extLst>
                <a:ext uri="{FF2B5EF4-FFF2-40B4-BE49-F238E27FC236}">
                  <a16:creationId xmlns:a16="http://schemas.microsoft.com/office/drawing/2014/main" id="{64B4B8F4-9ADD-433A-8122-125004761946}"/>
                </a:ext>
              </a:extLst>
            </p:cNvPr>
            <p:cNvSpPr/>
            <p:nvPr/>
          </p:nvSpPr>
          <p:spPr>
            <a:xfrm>
              <a:off x="2775666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Marketing</a:t>
              </a:r>
            </a:p>
          </p:txBody>
        </p:sp>
        <p:sp>
          <p:nvSpPr>
            <p:cNvPr id="44" name="직사각형 3">
              <a:extLst>
                <a:ext uri="{FF2B5EF4-FFF2-40B4-BE49-F238E27FC236}">
                  <a16:creationId xmlns:a16="http://schemas.microsoft.com/office/drawing/2014/main" id="{9A45871D-F6A2-47DF-9FE2-DD0F3C8B711E}"/>
                </a:ext>
              </a:extLst>
            </p:cNvPr>
            <p:cNvSpPr/>
            <p:nvPr/>
          </p:nvSpPr>
          <p:spPr>
            <a:xfrm>
              <a:off x="2775666" y="2626568"/>
              <a:ext cx="1444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45" name="그룹 5">
            <a:extLst>
              <a:ext uri="{FF2B5EF4-FFF2-40B4-BE49-F238E27FC236}">
                <a16:creationId xmlns:a16="http://schemas.microsoft.com/office/drawing/2014/main" id="{97A43B70-6011-4BB9-BC89-1ABE6B16E2C4}"/>
              </a:ext>
            </a:extLst>
          </p:cNvPr>
          <p:cNvGrpSpPr/>
          <p:nvPr/>
        </p:nvGrpSpPr>
        <p:grpSpPr>
          <a:xfrm>
            <a:off x="4500131" y="4291226"/>
            <a:ext cx="1444945" cy="1637580"/>
            <a:chOff x="2775666" y="2626568"/>
            <a:chExt cx="1444945" cy="1637580"/>
          </a:xfrm>
        </p:grpSpPr>
        <p:sp>
          <p:nvSpPr>
            <p:cNvPr id="46" name="직사각형 1">
              <a:extLst>
                <a:ext uri="{FF2B5EF4-FFF2-40B4-BE49-F238E27FC236}">
                  <a16:creationId xmlns:a16="http://schemas.microsoft.com/office/drawing/2014/main" id="{EBAD1D36-EFF6-4A4E-9E14-42C276B5A19E}"/>
                </a:ext>
              </a:extLst>
            </p:cNvPr>
            <p:cNvSpPr/>
            <p:nvPr/>
          </p:nvSpPr>
          <p:spPr>
            <a:xfrm>
              <a:off x="2775666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47" name="직사각형 2">
              <a:extLst>
                <a:ext uri="{FF2B5EF4-FFF2-40B4-BE49-F238E27FC236}">
                  <a16:creationId xmlns:a16="http://schemas.microsoft.com/office/drawing/2014/main" id="{9EE69371-B953-4184-9749-EE4998129B94}"/>
                </a:ext>
              </a:extLst>
            </p:cNvPr>
            <p:cNvSpPr/>
            <p:nvPr/>
          </p:nvSpPr>
          <p:spPr>
            <a:xfrm>
              <a:off x="2775666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48" name="직사각형 3">
              <a:extLst>
                <a:ext uri="{FF2B5EF4-FFF2-40B4-BE49-F238E27FC236}">
                  <a16:creationId xmlns:a16="http://schemas.microsoft.com/office/drawing/2014/main" id="{37E97B54-2AF3-4A09-AA33-4A0E67D6992E}"/>
                </a:ext>
              </a:extLst>
            </p:cNvPr>
            <p:cNvSpPr/>
            <p:nvPr/>
          </p:nvSpPr>
          <p:spPr>
            <a:xfrm>
              <a:off x="2775666" y="2626568"/>
              <a:ext cx="1444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49" name="그룹 5">
            <a:extLst>
              <a:ext uri="{FF2B5EF4-FFF2-40B4-BE49-F238E27FC236}">
                <a16:creationId xmlns:a16="http://schemas.microsoft.com/office/drawing/2014/main" id="{F5466286-41CC-49E4-A3BC-1215BBEAB8D0}"/>
              </a:ext>
            </a:extLst>
          </p:cNvPr>
          <p:cNvGrpSpPr/>
          <p:nvPr/>
        </p:nvGrpSpPr>
        <p:grpSpPr>
          <a:xfrm>
            <a:off x="7955388" y="4291226"/>
            <a:ext cx="1444945" cy="1637580"/>
            <a:chOff x="2775666" y="2626568"/>
            <a:chExt cx="1444945" cy="1637580"/>
          </a:xfrm>
        </p:grpSpPr>
        <p:sp>
          <p:nvSpPr>
            <p:cNvPr id="50" name="직사각형 1">
              <a:extLst>
                <a:ext uri="{FF2B5EF4-FFF2-40B4-BE49-F238E27FC236}">
                  <a16:creationId xmlns:a16="http://schemas.microsoft.com/office/drawing/2014/main" id="{DE434928-77D6-4B71-A712-D92A034797F1}"/>
                </a:ext>
              </a:extLst>
            </p:cNvPr>
            <p:cNvSpPr/>
            <p:nvPr/>
          </p:nvSpPr>
          <p:spPr>
            <a:xfrm>
              <a:off x="2775666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51" name="직사각형 2">
              <a:extLst>
                <a:ext uri="{FF2B5EF4-FFF2-40B4-BE49-F238E27FC236}">
                  <a16:creationId xmlns:a16="http://schemas.microsoft.com/office/drawing/2014/main" id="{408B4D10-CBB7-49D6-8403-52AC5FEE1680}"/>
                </a:ext>
              </a:extLst>
            </p:cNvPr>
            <p:cNvSpPr/>
            <p:nvPr/>
          </p:nvSpPr>
          <p:spPr>
            <a:xfrm>
              <a:off x="2775666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52" name="직사각형 3">
              <a:extLst>
                <a:ext uri="{FF2B5EF4-FFF2-40B4-BE49-F238E27FC236}">
                  <a16:creationId xmlns:a16="http://schemas.microsoft.com/office/drawing/2014/main" id="{0E215F15-C061-48AC-8C4C-4B6E4750687B}"/>
                </a:ext>
              </a:extLst>
            </p:cNvPr>
            <p:cNvSpPr/>
            <p:nvPr/>
          </p:nvSpPr>
          <p:spPr>
            <a:xfrm>
              <a:off x="2775666" y="2626568"/>
              <a:ext cx="1444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1FF8BC-71E9-48A6-982A-EC586129A5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C05A44-475A-40E1-B2D5-86684751837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B5630B-82FC-4490-9414-2149A5D6E8D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99C884-ADD0-4781-B347-DB8D611B7EE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6F569C6-BEA7-4B8A-9948-E1727E4757DB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4C98015-845F-4656-B875-2FE4C845453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A0D4BA-43D0-4371-84EF-A308466A6C63}"/>
              </a:ext>
            </a:extLst>
          </p:cNvPr>
          <p:cNvGrpSpPr/>
          <p:nvPr/>
        </p:nvGrpSpPr>
        <p:grpSpPr>
          <a:xfrm>
            <a:off x="4121337" y="2579452"/>
            <a:ext cx="3949326" cy="3394342"/>
            <a:chOff x="1401273" y="620688"/>
            <a:chExt cx="1849612" cy="1589693"/>
          </a:xfrm>
        </p:grpSpPr>
        <p:sp>
          <p:nvSpPr>
            <p:cNvPr id="3" name="Graphic 3">
              <a:extLst>
                <a:ext uri="{FF2B5EF4-FFF2-40B4-BE49-F238E27FC236}">
                  <a16:creationId xmlns:a16="http://schemas.microsoft.com/office/drawing/2014/main" id="{EC6F576F-252C-4CA3-AD9F-2C9169739167}"/>
                </a:ext>
              </a:extLst>
            </p:cNvPr>
            <p:cNvSpPr/>
            <p:nvPr/>
          </p:nvSpPr>
          <p:spPr>
            <a:xfrm>
              <a:off x="1401273" y="620688"/>
              <a:ext cx="1310724" cy="1589693"/>
            </a:xfrm>
            <a:custGeom>
              <a:avLst/>
              <a:gdLst>
                <a:gd name="connsiteX0" fmla="*/ 3052899 w 5154106"/>
                <a:gd name="connsiteY0" fmla="*/ 25248 h 5989298"/>
                <a:gd name="connsiteX1" fmla="*/ 3006144 w 5154106"/>
                <a:gd name="connsiteY1" fmla="*/ 11978 h 5989298"/>
                <a:gd name="connsiteX2" fmla="*/ 2878079 w 5154106"/>
                <a:gd name="connsiteY2" fmla="*/ 19993 h 5989298"/>
                <a:gd name="connsiteX3" fmla="*/ 2588463 w 5154106"/>
                <a:gd name="connsiteY3" fmla="*/ 51341 h 5989298"/>
                <a:gd name="connsiteX4" fmla="*/ 2462090 w 5154106"/>
                <a:gd name="connsiteY4" fmla="*/ 76634 h 5989298"/>
                <a:gd name="connsiteX5" fmla="*/ 2306596 w 5154106"/>
                <a:gd name="connsiteY5" fmla="*/ 95069 h 5989298"/>
                <a:gd name="connsiteX6" fmla="*/ 2149943 w 5154106"/>
                <a:gd name="connsiteY6" fmla="*/ 63899 h 5989298"/>
                <a:gd name="connsiteX7" fmla="*/ 2069613 w 5154106"/>
                <a:gd name="connsiteY7" fmla="*/ 91061 h 5989298"/>
                <a:gd name="connsiteX8" fmla="*/ 1986166 w 5154106"/>
                <a:gd name="connsiteY8" fmla="*/ 127041 h 5989298"/>
                <a:gd name="connsiteX9" fmla="*/ 1748916 w 5154106"/>
                <a:gd name="connsiteY9" fmla="*/ 150997 h 5989298"/>
                <a:gd name="connsiteX10" fmla="*/ 1691207 w 5154106"/>
                <a:gd name="connsiteY10" fmla="*/ 188312 h 5989298"/>
                <a:gd name="connsiteX11" fmla="*/ 1577302 w 5154106"/>
                <a:gd name="connsiteY11" fmla="*/ 235780 h 5989298"/>
                <a:gd name="connsiteX12" fmla="*/ 1469453 w 5154106"/>
                <a:gd name="connsiteY12" fmla="*/ 253859 h 5989298"/>
                <a:gd name="connsiteX13" fmla="*/ 1346731 w 5154106"/>
                <a:gd name="connsiteY13" fmla="*/ 240678 h 5989298"/>
                <a:gd name="connsiteX14" fmla="*/ 1233450 w 5154106"/>
                <a:gd name="connsiteY14" fmla="*/ 281378 h 5989298"/>
                <a:gd name="connsiteX15" fmla="*/ 1147420 w 5154106"/>
                <a:gd name="connsiteY15" fmla="*/ 351644 h 5989298"/>
                <a:gd name="connsiteX16" fmla="*/ 999050 w 5154106"/>
                <a:gd name="connsiteY16" fmla="*/ 407572 h 5989298"/>
                <a:gd name="connsiteX17" fmla="*/ 879980 w 5154106"/>
                <a:gd name="connsiteY17" fmla="*/ 410778 h 5989298"/>
                <a:gd name="connsiteX18" fmla="*/ 815680 w 5154106"/>
                <a:gd name="connsiteY18" fmla="*/ 426720 h 5989298"/>
                <a:gd name="connsiteX19" fmla="*/ 828594 w 5154106"/>
                <a:gd name="connsiteY19" fmla="*/ 491554 h 5989298"/>
                <a:gd name="connsiteX20" fmla="*/ 1019444 w 5154106"/>
                <a:gd name="connsiteY20" fmla="*/ 759261 h 5989298"/>
                <a:gd name="connsiteX21" fmla="*/ 1033872 w 5154106"/>
                <a:gd name="connsiteY21" fmla="*/ 953852 h 5989298"/>
                <a:gd name="connsiteX22" fmla="*/ 930832 w 5154106"/>
                <a:gd name="connsiteY22" fmla="*/ 1208825 h 5989298"/>
                <a:gd name="connsiteX23" fmla="*/ 787271 w 5154106"/>
                <a:gd name="connsiteY23" fmla="*/ 1518567 h 5989298"/>
                <a:gd name="connsiteX24" fmla="*/ 733569 w 5154106"/>
                <a:gd name="connsiteY24" fmla="*/ 1923335 h 5989298"/>
                <a:gd name="connsiteX25" fmla="*/ 652616 w 5154106"/>
                <a:gd name="connsiteY25" fmla="*/ 2143307 h 5989298"/>
                <a:gd name="connsiteX26" fmla="*/ 220240 w 5154106"/>
                <a:gd name="connsiteY26" fmla="*/ 2546917 h 5989298"/>
                <a:gd name="connsiteX27" fmla="*/ 77125 w 5154106"/>
                <a:gd name="connsiteY27" fmla="*/ 2652183 h 5989298"/>
                <a:gd name="connsiteX28" fmla="*/ 357 w 5154106"/>
                <a:gd name="connsiteY28" fmla="*/ 2763327 h 5989298"/>
                <a:gd name="connsiteX29" fmla="*/ 95114 w 5154106"/>
                <a:gd name="connsiteY29" fmla="*/ 2852919 h 5989298"/>
                <a:gd name="connsiteX30" fmla="*/ 260584 w 5154106"/>
                <a:gd name="connsiteY30" fmla="*/ 2927905 h 5989298"/>
                <a:gd name="connsiteX31" fmla="*/ 296474 w 5154106"/>
                <a:gd name="connsiteY31" fmla="*/ 3147611 h 5989298"/>
                <a:gd name="connsiteX32" fmla="*/ 254082 w 5154106"/>
                <a:gd name="connsiteY32" fmla="*/ 3209951 h 5989298"/>
                <a:gd name="connsiteX33" fmla="*/ 450544 w 5154106"/>
                <a:gd name="connsiteY33" fmla="*/ 3307113 h 5989298"/>
                <a:gd name="connsiteX34" fmla="*/ 534792 w 5154106"/>
                <a:gd name="connsiteY34" fmla="*/ 3416209 h 5989298"/>
                <a:gd name="connsiteX35" fmla="*/ 424272 w 5154106"/>
                <a:gd name="connsiteY35" fmla="*/ 3541513 h 5989298"/>
                <a:gd name="connsiteX36" fmla="*/ 257467 w 5154106"/>
                <a:gd name="connsiteY36" fmla="*/ 3653103 h 5989298"/>
                <a:gd name="connsiteX37" fmla="*/ 370748 w 5154106"/>
                <a:gd name="connsiteY37" fmla="*/ 3714196 h 5989298"/>
                <a:gd name="connsiteX38" fmla="*/ 426498 w 5154106"/>
                <a:gd name="connsiteY38" fmla="*/ 3854818 h 5989298"/>
                <a:gd name="connsiteX39" fmla="*/ 343496 w 5154106"/>
                <a:gd name="connsiteY39" fmla="*/ 4135617 h 5989298"/>
                <a:gd name="connsiteX40" fmla="*/ 705872 w 5154106"/>
                <a:gd name="connsiteY40" fmla="*/ 4481606 h 5989298"/>
                <a:gd name="connsiteX41" fmla="*/ 1578014 w 5154106"/>
                <a:gd name="connsiteY41" fmla="*/ 4424164 h 5989298"/>
                <a:gd name="connsiteX42" fmla="*/ 1718814 w 5154106"/>
                <a:gd name="connsiteY42" fmla="*/ 4512688 h 5989298"/>
                <a:gd name="connsiteX43" fmla="*/ 1835747 w 5154106"/>
                <a:gd name="connsiteY43" fmla="*/ 5149717 h 5989298"/>
                <a:gd name="connsiteX44" fmla="*/ 1938253 w 5154106"/>
                <a:gd name="connsiteY44" fmla="*/ 5913832 h 5989298"/>
                <a:gd name="connsiteX45" fmla="*/ 2030606 w 5154106"/>
                <a:gd name="connsiteY45" fmla="*/ 5989086 h 5989298"/>
                <a:gd name="connsiteX46" fmla="*/ 5004599 w 5154106"/>
                <a:gd name="connsiteY46" fmla="*/ 5988908 h 5989298"/>
                <a:gd name="connsiteX47" fmla="*/ 4874040 w 5154106"/>
                <a:gd name="connsiteY47" fmla="*/ 5660018 h 5989298"/>
                <a:gd name="connsiteX48" fmla="*/ 4299974 w 5154106"/>
                <a:gd name="connsiteY48" fmla="*/ 4629442 h 5989298"/>
                <a:gd name="connsiteX49" fmla="*/ 4239771 w 5154106"/>
                <a:gd name="connsiteY49" fmla="*/ 3909054 h 5989298"/>
                <a:gd name="connsiteX50" fmla="*/ 4452797 w 5154106"/>
                <a:gd name="connsiteY50" fmla="*/ 3260803 h 5989298"/>
                <a:gd name="connsiteX51" fmla="*/ 5073262 w 5154106"/>
                <a:gd name="connsiteY51" fmla="*/ 2123536 h 5989298"/>
                <a:gd name="connsiteX52" fmla="*/ 5153771 w 5154106"/>
                <a:gd name="connsiteY52" fmla="*/ 1622052 h 5989298"/>
                <a:gd name="connsiteX53" fmla="*/ 5052512 w 5154106"/>
                <a:gd name="connsiteY53" fmla="*/ 1171064 h 5989298"/>
                <a:gd name="connsiteX54" fmla="*/ 4615238 w 5154106"/>
                <a:gd name="connsiteY54" fmla="*/ 689262 h 5989298"/>
                <a:gd name="connsiteX55" fmla="*/ 4400520 w 5154106"/>
                <a:gd name="connsiteY55" fmla="*/ 506070 h 5989298"/>
                <a:gd name="connsiteX56" fmla="*/ 4202901 w 5154106"/>
                <a:gd name="connsiteY56" fmla="*/ 300792 h 5989298"/>
                <a:gd name="connsiteX57" fmla="*/ 4058093 w 5154106"/>
                <a:gd name="connsiteY57" fmla="*/ 184839 h 5989298"/>
                <a:gd name="connsiteX58" fmla="*/ 3882561 w 5154106"/>
                <a:gd name="connsiteY58" fmla="*/ 140577 h 5989298"/>
                <a:gd name="connsiteX59" fmla="*/ 3717626 w 5154106"/>
                <a:gd name="connsiteY59" fmla="*/ 91952 h 5989298"/>
                <a:gd name="connsiteX60" fmla="*/ 3527220 w 5154106"/>
                <a:gd name="connsiteY60" fmla="*/ 34688 h 5989298"/>
                <a:gd name="connsiteX61" fmla="*/ 3272337 w 5154106"/>
                <a:gd name="connsiteY61" fmla="*/ 95603 h 5989298"/>
                <a:gd name="connsiteX62" fmla="*/ 3140443 w 5154106"/>
                <a:gd name="connsiteY62" fmla="*/ 67995 h 5989298"/>
                <a:gd name="connsiteX63" fmla="*/ 3052899 w 5154106"/>
                <a:gd name="connsiteY63" fmla="*/ 25248 h 5989298"/>
                <a:gd name="connsiteX0" fmla="*/ 3052899 w 5190664"/>
                <a:gd name="connsiteY0" fmla="*/ 25248 h 6245088"/>
                <a:gd name="connsiteX1" fmla="*/ 3006144 w 5190664"/>
                <a:gd name="connsiteY1" fmla="*/ 11978 h 6245088"/>
                <a:gd name="connsiteX2" fmla="*/ 2878079 w 5190664"/>
                <a:gd name="connsiteY2" fmla="*/ 19993 h 6245088"/>
                <a:gd name="connsiteX3" fmla="*/ 2588463 w 5190664"/>
                <a:gd name="connsiteY3" fmla="*/ 51341 h 6245088"/>
                <a:gd name="connsiteX4" fmla="*/ 2462090 w 5190664"/>
                <a:gd name="connsiteY4" fmla="*/ 76634 h 6245088"/>
                <a:gd name="connsiteX5" fmla="*/ 2306596 w 5190664"/>
                <a:gd name="connsiteY5" fmla="*/ 95069 h 6245088"/>
                <a:gd name="connsiteX6" fmla="*/ 2149943 w 5190664"/>
                <a:gd name="connsiteY6" fmla="*/ 63899 h 6245088"/>
                <a:gd name="connsiteX7" fmla="*/ 2069613 w 5190664"/>
                <a:gd name="connsiteY7" fmla="*/ 91061 h 6245088"/>
                <a:gd name="connsiteX8" fmla="*/ 1986166 w 5190664"/>
                <a:gd name="connsiteY8" fmla="*/ 127041 h 6245088"/>
                <a:gd name="connsiteX9" fmla="*/ 1748916 w 5190664"/>
                <a:gd name="connsiteY9" fmla="*/ 150997 h 6245088"/>
                <a:gd name="connsiteX10" fmla="*/ 1691207 w 5190664"/>
                <a:gd name="connsiteY10" fmla="*/ 188312 h 6245088"/>
                <a:gd name="connsiteX11" fmla="*/ 1577302 w 5190664"/>
                <a:gd name="connsiteY11" fmla="*/ 235780 h 6245088"/>
                <a:gd name="connsiteX12" fmla="*/ 1469453 w 5190664"/>
                <a:gd name="connsiteY12" fmla="*/ 253859 h 6245088"/>
                <a:gd name="connsiteX13" fmla="*/ 1346731 w 5190664"/>
                <a:gd name="connsiteY13" fmla="*/ 240678 h 6245088"/>
                <a:gd name="connsiteX14" fmla="*/ 1233450 w 5190664"/>
                <a:gd name="connsiteY14" fmla="*/ 281378 h 6245088"/>
                <a:gd name="connsiteX15" fmla="*/ 1147420 w 5190664"/>
                <a:gd name="connsiteY15" fmla="*/ 351644 h 6245088"/>
                <a:gd name="connsiteX16" fmla="*/ 999050 w 5190664"/>
                <a:gd name="connsiteY16" fmla="*/ 407572 h 6245088"/>
                <a:gd name="connsiteX17" fmla="*/ 879980 w 5190664"/>
                <a:gd name="connsiteY17" fmla="*/ 410778 h 6245088"/>
                <a:gd name="connsiteX18" fmla="*/ 815680 w 5190664"/>
                <a:gd name="connsiteY18" fmla="*/ 426720 h 6245088"/>
                <a:gd name="connsiteX19" fmla="*/ 828594 w 5190664"/>
                <a:gd name="connsiteY19" fmla="*/ 491554 h 6245088"/>
                <a:gd name="connsiteX20" fmla="*/ 1019444 w 5190664"/>
                <a:gd name="connsiteY20" fmla="*/ 759261 h 6245088"/>
                <a:gd name="connsiteX21" fmla="*/ 1033872 w 5190664"/>
                <a:gd name="connsiteY21" fmla="*/ 953852 h 6245088"/>
                <a:gd name="connsiteX22" fmla="*/ 930832 w 5190664"/>
                <a:gd name="connsiteY22" fmla="*/ 1208825 h 6245088"/>
                <a:gd name="connsiteX23" fmla="*/ 787271 w 5190664"/>
                <a:gd name="connsiteY23" fmla="*/ 1518567 h 6245088"/>
                <a:gd name="connsiteX24" fmla="*/ 733569 w 5190664"/>
                <a:gd name="connsiteY24" fmla="*/ 1923335 h 6245088"/>
                <a:gd name="connsiteX25" fmla="*/ 652616 w 5190664"/>
                <a:gd name="connsiteY25" fmla="*/ 2143307 h 6245088"/>
                <a:gd name="connsiteX26" fmla="*/ 220240 w 5190664"/>
                <a:gd name="connsiteY26" fmla="*/ 2546917 h 6245088"/>
                <a:gd name="connsiteX27" fmla="*/ 77125 w 5190664"/>
                <a:gd name="connsiteY27" fmla="*/ 2652183 h 6245088"/>
                <a:gd name="connsiteX28" fmla="*/ 357 w 5190664"/>
                <a:gd name="connsiteY28" fmla="*/ 2763327 h 6245088"/>
                <a:gd name="connsiteX29" fmla="*/ 95114 w 5190664"/>
                <a:gd name="connsiteY29" fmla="*/ 2852919 h 6245088"/>
                <a:gd name="connsiteX30" fmla="*/ 260584 w 5190664"/>
                <a:gd name="connsiteY30" fmla="*/ 2927905 h 6245088"/>
                <a:gd name="connsiteX31" fmla="*/ 296474 w 5190664"/>
                <a:gd name="connsiteY31" fmla="*/ 3147611 h 6245088"/>
                <a:gd name="connsiteX32" fmla="*/ 254082 w 5190664"/>
                <a:gd name="connsiteY32" fmla="*/ 3209951 h 6245088"/>
                <a:gd name="connsiteX33" fmla="*/ 450544 w 5190664"/>
                <a:gd name="connsiteY33" fmla="*/ 3307113 h 6245088"/>
                <a:gd name="connsiteX34" fmla="*/ 534792 w 5190664"/>
                <a:gd name="connsiteY34" fmla="*/ 3416209 h 6245088"/>
                <a:gd name="connsiteX35" fmla="*/ 424272 w 5190664"/>
                <a:gd name="connsiteY35" fmla="*/ 3541513 h 6245088"/>
                <a:gd name="connsiteX36" fmla="*/ 257467 w 5190664"/>
                <a:gd name="connsiteY36" fmla="*/ 3653103 h 6245088"/>
                <a:gd name="connsiteX37" fmla="*/ 370748 w 5190664"/>
                <a:gd name="connsiteY37" fmla="*/ 3714196 h 6245088"/>
                <a:gd name="connsiteX38" fmla="*/ 426498 w 5190664"/>
                <a:gd name="connsiteY38" fmla="*/ 3854818 h 6245088"/>
                <a:gd name="connsiteX39" fmla="*/ 343496 w 5190664"/>
                <a:gd name="connsiteY39" fmla="*/ 4135617 h 6245088"/>
                <a:gd name="connsiteX40" fmla="*/ 705872 w 5190664"/>
                <a:gd name="connsiteY40" fmla="*/ 4481606 h 6245088"/>
                <a:gd name="connsiteX41" fmla="*/ 1578014 w 5190664"/>
                <a:gd name="connsiteY41" fmla="*/ 4424164 h 6245088"/>
                <a:gd name="connsiteX42" fmla="*/ 1718814 w 5190664"/>
                <a:gd name="connsiteY42" fmla="*/ 4512688 h 6245088"/>
                <a:gd name="connsiteX43" fmla="*/ 1835747 w 5190664"/>
                <a:gd name="connsiteY43" fmla="*/ 5149717 h 6245088"/>
                <a:gd name="connsiteX44" fmla="*/ 1938253 w 5190664"/>
                <a:gd name="connsiteY44" fmla="*/ 5913832 h 6245088"/>
                <a:gd name="connsiteX45" fmla="*/ 2042240 w 5190664"/>
                <a:gd name="connsiteY45" fmla="*/ 6245088 h 6245088"/>
                <a:gd name="connsiteX46" fmla="*/ 5004599 w 5190664"/>
                <a:gd name="connsiteY46" fmla="*/ 5988908 h 6245088"/>
                <a:gd name="connsiteX47" fmla="*/ 4874040 w 5190664"/>
                <a:gd name="connsiteY47" fmla="*/ 5660018 h 6245088"/>
                <a:gd name="connsiteX48" fmla="*/ 4299974 w 5190664"/>
                <a:gd name="connsiteY48" fmla="*/ 4629442 h 6245088"/>
                <a:gd name="connsiteX49" fmla="*/ 4239771 w 5190664"/>
                <a:gd name="connsiteY49" fmla="*/ 3909054 h 6245088"/>
                <a:gd name="connsiteX50" fmla="*/ 4452797 w 5190664"/>
                <a:gd name="connsiteY50" fmla="*/ 3260803 h 6245088"/>
                <a:gd name="connsiteX51" fmla="*/ 5073262 w 5190664"/>
                <a:gd name="connsiteY51" fmla="*/ 2123536 h 6245088"/>
                <a:gd name="connsiteX52" fmla="*/ 5153771 w 5190664"/>
                <a:gd name="connsiteY52" fmla="*/ 1622052 h 6245088"/>
                <a:gd name="connsiteX53" fmla="*/ 5052512 w 5190664"/>
                <a:gd name="connsiteY53" fmla="*/ 1171064 h 6245088"/>
                <a:gd name="connsiteX54" fmla="*/ 4615238 w 5190664"/>
                <a:gd name="connsiteY54" fmla="*/ 689262 h 6245088"/>
                <a:gd name="connsiteX55" fmla="*/ 4400520 w 5190664"/>
                <a:gd name="connsiteY55" fmla="*/ 506070 h 6245088"/>
                <a:gd name="connsiteX56" fmla="*/ 4202901 w 5190664"/>
                <a:gd name="connsiteY56" fmla="*/ 300792 h 6245088"/>
                <a:gd name="connsiteX57" fmla="*/ 4058093 w 5190664"/>
                <a:gd name="connsiteY57" fmla="*/ 184839 h 6245088"/>
                <a:gd name="connsiteX58" fmla="*/ 3882561 w 5190664"/>
                <a:gd name="connsiteY58" fmla="*/ 140577 h 6245088"/>
                <a:gd name="connsiteX59" fmla="*/ 3717626 w 5190664"/>
                <a:gd name="connsiteY59" fmla="*/ 91952 h 6245088"/>
                <a:gd name="connsiteX60" fmla="*/ 3527220 w 5190664"/>
                <a:gd name="connsiteY60" fmla="*/ 34688 h 6245088"/>
                <a:gd name="connsiteX61" fmla="*/ 3272337 w 5190664"/>
                <a:gd name="connsiteY61" fmla="*/ 95603 h 6245088"/>
                <a:gd name="connsiteX62" fmla="*/ 3140443 w 5190664"/>
                <a:gd name="connsiteY62" fmla="*/ 67995 h 6245088"/>
                <a:gd name="connsiteX63" fmla="*/ 3052899 w 5190664"/>
                <a:gd name="connsiteY63" fmla="*/ 25248 h 6245088"/>
                <a:gd name="connsiteX0" fmla="*/ 3052899 w 5190664"/>
                <a:gd name="connsiteY0" fmla="*/ 25248 h 6251395"/>
                <a:gd name="connsiteX1" fmla="*/ 3006144 w 5190664"/>
                <a:gd name="connsiteY1" fmla="*/ 11978 h 6251395"/>
                <a:gd name="connsiteX2" fmla="*/ 2878079 w 5190664"/>
                <a:gd name="connsiteY2" fmla="*/ 19993 h 6251395"/>
                <a:gd name="connsiteX3" fmla="*/ 2588463 w 5190664"/>
                <a:gd name="connsiteY3" fmla="*/ 51341 h 6251395"/>
                <a:gd name="connsiteX4" fmla="*/ 2462090 w 5190664"/>
                <a:gd name="connsiteY4" fmla="*/ 76634 h 6251395"/>
                <a:gd name="connsiteX5" fmla="*/ 2306596 w 5190664"/>
                <a:gd name="connsiteY5" fmla="*/ 95069 h 6251395"/>
                <a:gd name="connsiteX6" fmla="*/ 2149943 w 5190664"/>
                <a:gd name="connsiteY6" fmla="*/ 63899 h 6251395"/>
                <a:gd name="connsiteX7" fmla="*/ 2069613 w 5190664"/>
                <a:gd name="connsiteY7" fmla="*/ 91061 h 6251395"/>
                <a:gd name="connsiteX8" fmla="*/ 1986166 w 5190664"/>
                <a:gd name="connsiteY8" fmla="*/ 127041 h 6251395"/>
                <a:gd name="connsiteX9" fmla="*/ 1748916 w 5190664"/>
                <a:gd name="connsiteY9" fmla="*/ 150997 h 6251395"/>
                <a:gd name="connsiteX10" fmla="*/ 1691207 w 5190664"/>
                <a:gd name="connsiteY10" fmla="*/ 188312 h 6251395"/>
                <a:gd name="connsiteX11" fmla="*/ 1577302 w 5190664"/>
                <a:gd name="connsiteY11" fmla="*/ 235780 h 6251395"/>
                <a:gd name="connsiteX12" fmla="*/ 1469453 w 5190664"/>
                <a:gd name="connsiteY12" fmla="*/ 253859 h 6251395"/>
                <a:gd name="connsiteX13" fmla="*/ 1346731 w 5190664"/>
                <a:gd name="connsiteY13" fmla="*/ 240678 h 6251395"/>
                <a:gd name="connsiteX14" fmla="*/ 1233450 w 5190664"/>
                <a:gd name="connsiteY14" fmla="*/ 281378 h 6251395"/>
                <a:gd name="connsiteX15" fmla="*/ 1147420 w 5190664"/>
                <a:gd name="connsiteY15" fmla="*/ 351644 h 6251395"/>
                <a:gd name="connsiteX16" fmla="*/ 999050 w 5190664"/>
                <a:gd name="connsiteY16" fmla="*/ 407572 h 6251395"/>
                <a:gd name="connsiteX17" fmla="*/ 879980 w 5190664"/>
                <a:gd name="connsiteY17" fmla="*/ 410778 h 6251395"/>
                <a:gd name="connsiteX18" fmla="*/ 815680 w 5190664"/>
                <a:gd name="connsiteY18" fmla="*/ 426720 h 6251395"/>
                <a:gd name="connsiteX19" fmla="*/ 828594 w 5190664"/>
                <a:gd name="connsiteY19" fmla="*/ 491554 h 6251395"/>
                <a:gd name="connsiteX20" fmla="*/ 1019444 w 5190664"/>
                <a:gd name="connsiteY20" fmla="*/ 759261 h 6251395"/>
                <a:gd name="connsiteX21" fmla="*/ 1033872 w 5190664"/>
                <a:gd name="connsiteY21" fmla="*/ 953852 h 6251395"/>
                <a:gd name="connsiteX22" fmla="*/ 930832 w 5190664"/>
                <a:gd name="connsiteY22" fmla="*/ 1208825 h 6251395"/>
                <a:gd name="connsiteX23" fmla="*/ 787271 w 5190664"/>
                <a:gd name="connsiteY23" fmla="*/ 1518567 h 6251395"/>
                <a:gd name="connsiteX24" fmla="*/ 733569 w 5190664"/>
                <a:gd name="connsiteY24" fmla="*/ 1923335 h 6251395"/>
                <a:gd name="connsiteX25" fmla="*/ 652616 w 5190664"/>
                <a:gd name="connsiteY25" fmla="*/ 2143307 h 6251395"/>
                <a:gd name="connsiteX26" fmla="*/ 220240 w 5190664"/>
                <a:gd name="connsiteY26" fmla="*/ 2546917 h 6251395"/>
                <a:gd name="connsiteX27" fmla="*/ 77125 w 5190664"/>
                <a:gd name="connsiteY27" fmla="*/ 2652183 h 6251395"/>
                <a:gd name="connsiteX28" fmla="*/ 357 w 5190664"/>
                <a:gd name="connsiteY28" fmla="*/ 2763327 h 6251395"/>
                <a:gd name="connsiteX29" fmla="*/ 95114 w 5190664"/>
                <a:gd name="connsiteY29" fmla="*/ 2852919 h 6251395"/>
                <a:gd name="connsiteX30" fmla="*/ 260584 w 5190664"/>
                <a:gd name="connsiteY30" fmla="*/ 2927905 h 6251395"/>
                <a:gd name="connsiteX31" fmla="*/ 296474 w 5190664"/>
                <a:gd name="connsiteY31" fmla="*/ 3147611 h 6251395"/>
                <a:gd name="connsiteX32" fmla="*/ 254082 w 5190664"/>
                <a:gd name="connsiteY32" fmla="*/ 3209951 h 6251395"/>
                <a:gd name="connsiteX33" fmla="*/ 450544 w 5190664"/>
                <a:gd name="connsiteY33" fmla="*/ 3307113 h 6251395"/>
                <a:gd name="connsiteX34" fmla="*/ 534792 w 5190664"/>
                <a:gd name="connsiteY34" fmla="*/ 3416209 h 6251395"/>
                <a:gd name="connsiteX35" fmla="*/ 424272 w 5190664"/>
                <a:gd name="connsiteY35" fmla="*/ 3541513 h 6251395"/>
                <a:gd name="connsiteX36" fmla="*/ 257467 w 5190664"/>
                <a:gd name="connsiteY36" fmla="*/ 3653103 h 6251395"/>
                <a:gd name="connsiteX37" fmla="*/ 370748 w 5190664"/>
                <a:gd name="connsiteY37" fmla="*/ 3714196 h 6251395"/>
                <a:gd name="connsiteX38" fmla="*/ 426498 w 5190664"/>
                <a:gd name="connsiteY38" fmla="*/ 3854818 h 6251395"/>
                <a:gd name="connsiteX39" fmla="*/ 343496 w 5190664"/>
                <a:gd name="connsiteY39" fmla="*/ 4135617 h 6251395"/>
                <a:gd name="connsiteX40" fmla="*/ 705872 w 5190664"/>
                <a:gd name="connsiteY40" fmla="*/ 4481606 h 6251395"/>
                <a:gd name="connsiteX41" fmla="*/ 1578014 w 5190664"/>
                <a:gd name="connsiteY41" fmla="*/ 4424164 h 6251395"/>
                <a:gd name="connsiteX42" fmla="*/ 1718814 w 5190664"/>
                <a:gd name="connsiteY42" fmla="*/ 4512688 h 6251395"/>
                <a:gd name="connsiteX43" fmla="*/ 1835747 w 5190664"/>
                <a:gd name="connsiteY43" fmla="*/ 5149717 h 6251395"/>
                <a:gd name="connsiteX44" fmla="*/ 1961526 w 5190664"/>
                <a:gd name="connsiteY44" fmla="*/ 6146561 h 6251395"/>
                <a:gd name="connsiteX45" fmla="*/ 2042240 w 5190664"/>
                <a:gd name="connsiteY45" fmla="*/ 6245088 h 6251395"/>
                <a:gd name="connsiteX46" fmla="*/ 5004599 w 5190664"/>
                <a:gd name="connsiteY46" fmla="*/ 5988908 h 6251395"/>
                <a:gd name="connsiteX47" fmla="*/ 4874040 w 5190664"/>
                <a:gd name="connsiteY47" fmla="*/ 5660018 h 6251395"/>
                <a:gd name="connsiteX48" fmla="*/ 4299974 w 5190664"/>
                <a:gd name="connsiteY48" fmla="*/ 4629442 h 6251395"/>
                <a:gd name="connsiteX49" fmla="*/ 4239771 w 5190664"/>
                <a:gd name="connsiteY49" fmla="*/ 3909054 h 6251395"/>
                <a:gd name="connsiteX50" fmla="*/ 4452797 w 5190664"/>
                <a:gd name="connsiteY50" fmla="*/ 3260803 h 6251395"/>
                <a:gd name="connsiteX51" fmla="*/ 5073262 w 5190664"/>
                <a:gd name="connsiteY51" fmla="*/ 2123536 h 6251395"/>
                <a:gd name="connsiteX52" fmla="*/ 5153771 w 5190664"/>
                <a:gd name="connsiteY52" fmla="*/ 1622052 h 6251395"/>
                <a:gd name="connsiteX53" fmla="*/ 5052512 w 5190664"/>
                <a:gd name="connsiteY53" fmla="*/ 1171064 h 6251395"/>
                <a:gd name="connsiteX54" fmla="*/ 4615238 w 5190664"/>
                <a:gd name="connsiteY54" fmla="*/ 689262 h 6251395"/>
                <a:gd name="connsiteX55" fmla="*/ 4400520 w 5190664"/>
                <a:gd name="connsiteY55" fmla="*/ 506070 h 6251395"/>
                <a:gd name="connsiteX56" fmla="*/ 4202901 w 5190664"/>
                <a:gd name="connsiteY56" fmla="*/ 300792 h 6251395"/>
                <a:gd name="connsiteX57" fmla="*/ 4058093 w 5190664"/>
                <a:gd name="connsiteY57" fmla="*/ 184839 h 6251395"/>
                <a:gd name="connsiteX58" fmla="*/ 3882561 w 5190664"/>
                <a:gd name="connsiteY58" fmla="*/ 140577 h 6251395"/>
                <a:gd name="connsiteX59" fmla="*/ 3717626 w 5190664"/>
                <a:gd name="connsiteY59" fmla="*/ 91952 h 6251395"/>
                <a:gd name="connsiteX60" fmla="*/ 3527220 w 5190664"/>
                <a:gd name="connsiteY60" fmla="*/ 34688 h 6251395"/>
                <a:gd name="connsiteX61" fmla="*/ 3272337 w 5190664"/>
                <a:gd name="connsiteY61" fmla="*/ 95603 h 6251395"/>
                <a:gd name="connsiteX62" fmla="*/ 3140443 w 5190664"/>
                <a:gd name="connsiteY62" fmla="*/ 67995 h 6251395"/>
                <a:gd name="connsiteX63" fmla="*/ 3052899 w 5190664"/>
                <a:gd name="connsiteY63" fmla="*/ 25248 h 6251395"/>
                <a:gd name="connsiteX0" fmla="*/ 3052899 w 5190664"/>
                <a:gd name="connsiteY0" fmla="*/ 25248 h 6246110"/>
                <a:gd name="connsiteX1" fmla="*/ 3006144 w 5190664"/>
                <a:gd name="connsiteY1" fmla="*/ 11978 h 6246110"/>
                <a:gd name="connsiteX2" fmla="*/ 2878079 w 5190664"/>
                <a:gd name="connsiteY2" fmla="*/ 19993 h 6246110"/>
                <a:gd name="connsiteX3" fmla="*/ 2588463 w 5190664"/>
                <a:gd name="connsiteY3" fmla="*/ 51341 h 6246110"/>
                <a:gd name="connsiteX4" fmla="*/ 2462090 w 5190664"/>
                <a:gd name="connsiteY4" fmla="*/ 76634 h 6246110"/>
                <a:gd name="connsiteX5" fmla="*/ 2306596 w 5190664"/>
                <a:gd name="connsiteY5" fmla="*/ 95069 h 6246110"/>
                <a:gd name="connsiteX6" fmla="*/ 2149943 w 5190664"/>
                <a:gd name="connsiteY6" fmla="*/ 63899 h 6246110"/>
                <a:gd name="connsiteX7" fmla="*/ 2069613 w 5190664"/>
                <a:gd name="connsiteY7" fmla="*/ 91061 h 6246110"/>
                <a:gd name="connsiteX8" fmla="*/ 1986166 w 5190664"/>
                <a:gd name="connsiteY8" fmla="*/ 127041 h 6246110"/>
                <a:gd name="connsiteX9" fmla="*/ 1748916 w 5190664"/>
                <a:gd name="connsiteY9" fmla="*/ 150997 h 6246110"/>
                <a:gd name="connsiteX10" fmla="*/ 1691207 w 5190664"/>
                <a:gd name="connsiteY10" fmla="*/ 188312 h 6246110"/>
                <a:gd name="connsiteX11" fmla="*/ 1577302 w 5190664"/>
                <a:gd name="connsiteY11" fmla="*/ 235780 h 6246110"/>
                <a:gd name="connsiteX12" fmla="*/ 1469453 w 5190664"/>
                <a:gd name="connsiteY12" fmla="*/ 253859 h 6246110"/>
                <a:gd name="connsiteX13" fmla="*/ 1346731 w 5190664"/>
                <a:gd name="connsiteY13" fmla="*/ 240678 h 6246110"/>
                <a:gd name="connsiteX14" fmla="*/ 1233450 w 5190664"/>
                <a:gd name="connsiteY14" fmla="*/ 281378 h 6246110"/>
                <a:gd name="connsiteX15" fmla="*/ 1147420 w 5190664"/>
                <a:gd name="connsiteY15" fmla="*/ 351644 h 6246110"/>
                <a:gd name="connsiteX16" fmla="*/ 999050 w 5190664"/>
                <a:gd name="connsiteY16" fmla="*/ 407572 h 6246110"/>
                <a:gd name="connsiteX17" fmla="*/ 879980 w 5190664"/>
                <a:gd name="connsiteY17" fmla="*/ 410778 h 6246110"/>
                <a:gd name="connsiteX18" fmla="*/ 815680 w 5190664"/>
                <a:gd name="connsiteY18" fmla="*/ 426720 h 6246110"/>
                <a:gd name="connsiteX19" fmla="*/ 828594 w 5190664"/>
                <a:gd name="connsiteY19" fmla="*/ 491554 h 6246110"/>
                <a:gd name="connsiteX20" fmla="*/ 1019444 w 5190664"/>
                <a:gd name="connsiteY20" fmla="*/ 759261 h 6246110"/>
                <a:gd name="connsiteX21" fmla="*/ 1033872 w 5190664"/>
                <a:gd name="connsiteY21" fmla="*/ 953852 h 6246110"/>
                <a:gd name="connsiteX22" fmla="*/ 930832 w 5190664"/>
                <a:gd name="connsiteY22" fmla="*/ 1208825 h 6246110"/>
                <a:gd name="connsiteX23" fmla="*/ 787271 w 5190664"/>
                <a:gd name="connsiteY23" fmla="*/ 1518567 h 6246110"/>
                <a:gd name="connsiteX24" fmla="*/ 733569 w 5190664"/>
                <a:gd name="connsiteY24" fmla="*/ 1923335 h 6246110"/>
                <a:gd name="connsiteX25" fmla="*/ 652616 w 5190664"/>
                <a:gd name="connsiteY25" fmla="*/ 2143307 h 6246110"/>
                <a:gd name="connsiteX26" fmla="*/ 220240 w 5190664"/>
                <a:gd name="connsiteY26" fmla="*/ 2546917 h 6246110"/>
                <a:gd name="connsiteX27" fmla="*/ 77125 w 5190664"/>
                <a:gd name="connsiteY27" fmla="*/ 2652183 h 6246110"/>
                <a:gd name="connsiteX28" fmla="*/ 357 w 5190664"/>
                <a:gd name="connsiteY28" fmla="*/ 2763327 h 6246110"/>
                <a:gd name="connsiteX29" fmla="*/ 95114 w 5190664"/>
                <a:gd name="connsiteY29" fmla="*/ 2852919 h 6246110"/>
                <a:gd name="connsiteX30" fmla="*/ 260584 w 5190664"/>
                <a:gd name="connsiteY30" fmla="*/ 2927905 h 6246110"/>
                <a:gd name="connsiteX31" fmla="*/ 296474 w 5190664"/>
                <a:gd name="connsiteY31" fmla="*/ 3147611 h 6246110"/>
                <a:gd name="connsiteX32" fmla="*/ 254082 w 5190664"/>
                <a:gd name="connsiteY32" fmla="*/ 3209951 h 6246110"/>
                <a:gd name="connsiteX33" fmla="*/ 450544 w 5190664"/>
                <a:gd name="connsiteY33" fmla="*/ 3307113 h 6246110"/>
                <a:gd name="connsiteX34" fmla="*/ 534792 w 5190664"/>
                <a:gd name="connsiteY34" fmla="*/ 3416209 h 6246110"/>
                <a:gd name="connsiteX35" fmla="*/ 424272 w 5190664"/>
                <a:gd name="connsiteY35" fmla="*/ 3541513 h 6246110"/>
                <a:gd name="connsiteX36" fmla="*/ 257467 w 5190664"/>
                <a:gd name="connsiteY36" fmla="*/ 3653103 h 6246110"/>
                <a:gd name="connsiteX37" fmla="*/ 370748 w 5190664"/>
                <a:gd name="connsiteY37" fmla="*/ 3714196 h 6246110"/>
                <a:gd name="connsiteX38" fmla="*/ 426498 w 5190664"/>
                <a:gd name="connsiteY38" fmla="*/ 3854818 h 6246110"/>
                <a:gd name="connsiteX39" fmla="*/ 343496 w 5190664"/>
                <a:gd name="connsiteY39" fmla="*/ 4135617 h 6246110"/>
                <a:gd name="connsiteX40" fmla="*/ 705872 w 5190664"/>
                <a:gd name="connsiteY40" fmla="*/ 4481606 h 6246110"/>
                <a:gd name="connsiteX41" fmla="*/ 1578014 w 5190664"/>
                <a:gd name="connsiteY41" fmla="*/ 4424164 h 6246110"/>
                <a:gd name="connsiteX42" fmla="*/ 1718814 w 5190664"/>
                <a:gd name="connsiteY42" fmla="*/ 4512688 h 6246110"/>
                <a:gd name="connsiteX43" fmla="*/ 1835747 w 5190664"/>
                <a:gd name="connsiteY43" fmla="*/ 5149717 h 6246110"/>
                <a:gd name="connsiteX44" fmla="*/ 1961526 w 5190664"/>
                <a:gd name="connsiteY44" fmla="*/ 6146561 h 6246110"/>
                <a:gd name="connsiteX45" fmla="*/ 2042240 w 5190664"/>
                <a:gd name="connsiteY45" fmla="*/ 6245088 h 6246110"/>
                <a:gd name="connsiteX46" fmla="*/ 5004599 w 5190664"/>
                <a:gd name="connsiteY46" fmla="*/ 5988908 h 6246110"/>
                <a:gd name="connsiteX47" fmla="*/ 4874040 w 5190664"/>
                <a:gd name="connsiteY47" fmla="*/ 5660018 h 6246110"/>
                <a:gd name="connsiteX48" fmla="*/ 4299974 w 5190664"/>
                <a:gd name="connsiteY48" fmla="*/ 4629442 h 6246110"/>
                <a:gd name="connsiteX49" fmla="*/ 4239771 w 5190664"/>
                <a:gd name="connsiteY49" fmla="*/ 3909054 h 6246110"/>
                <a:gd name="connsiteX50" fmla="*/ 4452797 w 5190664"/>
                <a:gd name="connsiteY50" fmla="*/ 3260803 h 6246110"/>
                <a:gd name="connsiteX51" fmla="*/ 5073262 w 5190664"/>
                <a:gd name="connsiteY51" fmla="*/ 2123536 h 6246110"/>
                <a:gd name="connsiteX52" fmla="*/ 5153771 w 5190664"/>
                <a:gd name="connsiteY52" fmla="*/ 1622052 h 6246110"/>
                <a:gd name="connsiteX53" fmla="*/ 5052512 w 5190664"/>
                <a:gd name="connsiteY53" fmla="*/ 1171064 h 6246110"/>
                <a:gd name="connsiteX54" fmla="*/ 4615238 w 5190664"/>
                <a:gd name="connsiteY54" fmla="*/ 689262 h 6246110"/>
                <a:gd name="connsiteX55" fmla="*/ 4400520 w 5190664"/>
                <a:gd name="connsiteY55" fmla="*/ 506070 h 6246110"/>
                <a:gd name="connsiteX56" fmla="*/ 4202901 w 5190664"/>
                <a:gd name="connsiteY56" fmla="*/ 300792 h 6246110"/>
                <a:gd name="connsiteX57" fmla="*/ 4058093 w 5190664"/>
                <a:gd name="connsiteY57" fmla="*/ 184839 h 6246110"/>
                <a:gd name="connsiteX58" fmla="*/ 3882561 w 5190664"/>
                <a:gd name="connsiteY58" fmla="*/ 140577 h 6246110"/>
                <a:gd name="connsiteX59" fmla="*/ 3717626 w 5190664"/>
                <a:gd name="connsiteY59" fmla="*/ 91952 h 6246110"/>
                <a:gd name="connsiteX60" fmla="*/ 3527220 w 5190664"/>
                <a:gd name="connsiteY60" fmla="*/ 34688 h 6246110"/>
                <a:gd name="connsiteX61" fmla="*/ 3272337 w 5190664"/>
                <a:gd name="connsiteY61" fmla="*/ 95603 h 6246110"/>
                <a:gd name="connsiteX62" fmla="*/ 3140443 w 5190664"/>
                <a:gd name="connsiteY62" fmla="*/ 67995 h 6246110"/>
                <a:gd name="connsiteX63" fmla="*/ 3052899 w 5190664"/>
                <a:gd name="connsiteY63" fmla="*/ 25248 h 6246110"/>
                <a:gd name="connsiteX0" fmla="*/ 3052899 w 5260249"/>
                <a:gd name="connsiteY0" fmla="*/ 25248 h 6296820"/>
                <a:gd name="connsiteX1" fmla="*/ 3006144 w 5260249"/>
                <a:gd name="connsiteY1" fmla="*/ 11978 h 6296820"/>
                <a:gd name="connsiteX2" fmla="*/ 2878079 w 5260249"/>
                <a:gd name="connsiteY2" fmla="*/ 19993 h 6296820"/>
                <a:gd name="connsiteX3" fmla="*/ 2588463 w 5260249"/>
                <a:gd name="connsiteY3" fmla="*/ 51341 h 6296820"/>
                <a:gd name="connsiteX4" fmla="*/ 2462090 w 5260249"/>
                <a:gd name="connsiteY4" fmla="*/ 76634 h 6296820"/>
                <a:gd name="connsiteX5" fmla="*/ 2306596 w 5260249"/>
                <a:gd name="connsiteY5" fmla="*/ 95069 h 6296820"/>
                <a:gd name="connsiteX6" fmla="*/ 2149943 w 5260249"/>
                <a:gd name="connsiteY6" fmla="*/ 63899 h 6296820"/>
                <a:gd name="connsiteX7" fmla="*/ 2069613 w 5260249"/>
                <a:gd name="connsiteY7" fmla="*/ 91061 h 6296820"/>
                <a:gd name="connsiteX8" fmla="*/ 1986166 w 5260249"/>
                <a:gd name="connsiteY8" fmla="*/ 127041 h 6296820"/>
                <a:gd name="connsiteX9" fmla="*/ 1748916 w 5260249"/>
                <a:gd name="connsiteY9" fmla="*/ 150997 h 6296820"/>
                <a:gd name="connsiteX10" fmla="*/ 1691207 w 5260249"/>
                <a:gd name="connsiteY10" fmla="*/ 188312 h 6296820"/>
                <a:gd name="connsiteX11" fmla="*/ 1577302 w 5260249"/>
                <a:gd name="connsiteY11" fmla="*/ 235780 h 6296820"/>
                <a:gd name="connsiteX12" fmla="*/ 1469453 w 5260249"/>
                <a:gd name="connsiteY12" fmla="*/ 253859 h 6296820"/>
                <a:gd name="connsiteX13" fmla="*/ 1346731 w 5260249"/>
                <a:gd name="connsiteY13" fmla="*/ 240678 h 6296820"/>
                <a:gd name="connsiteX14" fmla="*/ 1233450 w 5260249"/>
                <a:gd name="connsiteY14" fmla="*/ 281378 h 6296820"/>
                <a:gd name="connsiteX15" fmla="*/ 1147420 w 5260249"/>
                <a:gd name="connsiteY15" fmla="*/ 351644 h 6296820"/>
                <a:gd name="connsiteX16" fmla="*/ 999050 w 5260249"/>
                <a:gd name="connsiteY16" fmla="*/ 407572 h 6296820"/>
                <a:gd name="connsiteX17" fmla="*/ 879980 w 5260249"/>
                <a:gd name="connsiteY17" fmla="*/ 410778 h 6296820"/>
                <a:gd name="connsiteX18" fmla="*/ 815680 w 5260249"/>
                <a:gd name="connsiteY18" fmla="*/ 426720 h 6296820"/>
                <a:gd name="connsiteX19" fmla="*/ 828594 w 5260249"/>
                <a:gd name="connsiteY19" fmla="*/ 491554 h 6296820"/>
                <a:gd name="connsiteX20" fmla="*/ 1019444 w 5260249"/>
                <a:gd name="connsiteY20" fmla="*/ 759261 h 6296820"/>
                <a:gd name="connsiteX21" fmla="*/ 1033872 w 5260249"/>
                <a:gd name="connsiteY21" fmla="*/ 953852 h 6296820"/>
                <a:gd name="connsiteX22" fmla="*/ 930832 w 5260249"/>
                <a:gd name="connsiteY22" fmla="*/ 1208825 h 6296820"/>
                <a:gd name="connsiteX23" fmla="*/ 787271 w 5260249"/>
                <a:gd name="connsiteY23" fmla="*/ 1518567 h 6296820"/>
                <a:gd name="connsiteX24" fmla="*/ 733569 w 5260249"/>
                <a:gd name="connsiteY24" fmla="*/ 1923335 h 6296820"/>
                <a:gd name="connsiteX25" fmla="*/ 652616 w 5260249"/>
                <a:gd name="connsiteY25" fmla="*/ 2143307 h 6296820"/>
                <a:gd name="connsiteX26" fmla="*/ 220240 w 5260249"/>
                <a:gd name="connsiteY26" fmla="*/ 2546917 h 6296820"/>
                <a:gd name="connsiteX27" fmla="*/ 77125 w 5260249"/>
                <a:gd name="connsiteY27" fmla="*/ 2652183 h 6296820"/>
                <a:gd name="connsiteX28" fmla="*/ 357 w 5260249"/>
                <a:gd name="connsiteY28" fmla="*/ 2763327 h 6296820"/>
                <a:gd name="connsiteX29" fmla="*/ 95114 w 5260249"/>
                <a:gd name="connsiteY29" fmla="*/ 2852919 h 6296820"/>
                <a:gd name="connsiteX30" fmla="*/ 260584 w 5260249"/>
                <a:gd name="connsiteY30" fmla="*/ 2927905 h 6296820"/>
                <a:gd name="connsiteX31" fmla="*/ 296474 w 5260249"/>
                <a:gd name="connsiteY31" fmla="*/ 3147611 h 6296820"/>
                <a:gd name="connsiteX32" fmla="*/ 254082 w 5260249"/>
                <a:gd name="connsiteY32" fmla="*/ 3209951 h 6296820"/>
                <a:gd name="connsiteX33" fmla="*/ 450544 w 5260249"/>
                <a:gd name="connsiteY33" fmla="*/ 3307113 h 6296820"/>
                <a:gd name="connsiteX34" fmla="*/ 534792 w 5260249"/>
                <a:gd name="connsiteY34" fmla="*/ 3416209 h 6296820"/>
                <a:gd name="connsiteX35" fmla="*/ 424272 w 5260249"/>
                <a:gd name="connsiteY35" fmla="*/ 3541513 h 6296820"/>
                <a:gd name="connsiteX36" fmla="*/ 257467 w 5260249"/>
                <a:gd name="connsiteY36" fmla="*/ 3653103 h 6296820"/>
                <a:gd name="connsiteX37" fmla="*/ 370748 w 5260249"/>
                <a:gd name="connsiteY37" fmla="*/ 3714196 h 6296820"/>
                <a:gd name="connsiteX38" fmla="*/ 426498 w 5260249"/>
                <a:gd name="connsiteY38" fmla="*/ 3854818 h 6296820"/>
                <a:gd name="connsiteX39" fmla="*/ 343496 w 5260249"/>
                <a:gd name="connsiteY39" fmla="*/ 4135617 h 6296820"/>
                <a:gd name="connsiteX40" fmla="*/ 705872 w 5260249"/>
                <a:gd name="connsiteY40" fmla="*/ 4481606 h 6296820"/>
                <a:gd name="connsiteX41" fmla="*/ 1578014 w 5260249"/>
                <a:gd name="connsiteY41" fmla="*/ 4424164 h 6296820"/>
                <a:gd name="connsiteX42" fmla="*/ 1718814 w 5260249"/>
                <a:gd name="connsiteY42" fmla="*/ 4512688 h 6296820"/>
                <a:gd name="connsiteX43" fmla="*/ 1835747 w 5260249"/>
                <a:gd name="connsiteY43" fmla="*/ 5149717 h 6296820"/>
                <a:gd name="connsiteX44" fmla="*/ 1961526 w 5260249"/>
                <a:gd name="connsiteY44" fmla="*/ 6146561 h 6296820"/>
                <a:gd name="connsiteX45" fmla="*/ 2042240 w 5260249"/>
                <a:gd name="connsiteY45" fmla="*/ 6245088 h 6296820"/>
                <a:gd name="connsiteX46" fmla="*/ 5070148 w 5260249"/>
                <a:gd name="connsiteY46" fmla="*/ 6251092 h 6296820"/>
                <a:gd name="connsiteX47" fmla="*/ 4874040 w 5260249"/>
                <a:gd name="connsiteY47" fmla="*/ 5660018 h 6296820"/>
                <a:gd name="connsiteX48" fmla="*/ 4299974 w 5260249"/>
                <a:gd name="connsiteY48" fmla="*/ 4629442 h 6296820"/>
                <a:gd name="connsiteX49" fmla="*/ 4239771 w 5260249"/>
                <a:gd name="connsiteY49" fmla="*/ 3909054 h 6296820"/>
                <a:gd name="connsiteX50" fmla="*/ 4452797 w 5260249"/>
                <a:gd name="connsiteY50" fmla="*/ 3260803 h 6296820"/>
                <a:gd name="connsiteX51" fmla="*/ 5073262 w 5260249"/>
                <a:gd name="connsiteY51" fmla="*/ 2123536 h 6296820"/>
                <a:gd name="connsiteX52" fmla="*/ 5153771 w 5260249"/>
                <a:gd name="connsiteY52" fmla="*/ 1622052 h 6296820"/>
                <a:gd name="connsiteX53" fmla="*/ 5052512 w 5260249"/>
                <a:gd name="connsiteY53" fmla="*/ 1171064 h 6296820"/>
                <a:gd name="connsiteX54" fmla="*/ 4615238 w 5260249"/>
                <a:gd name="connsiteY54" fmla="*/ 689262 h 6296820"/>
                <a:gd name="connsiteX55" fmla="*/ 4400520 w 5260249"/>
                <a:gd name="connsiteY55" fmla="*/ 506070 h 6296820"/>
                <a:gd name="connsiteX56" fmla="*/ 4202901 w 5260249"/>
                <a:gd name="connsiteY56" fmla="*/ 300792 h 6296820"/>
                <a:gd name="connsiteX57" fmla="*/ 4058093 w 5260249"/>
                <a:gd name="connsiteY57" fmla="*/ 184839 h 6296820"/>
                <a:gd name="connsiteX58" fmla="*/ 3882561 w 5260249"/>
                <a:gd name="connsiteY58" fmla="*/ 140577 h 6296820"/>
                <a:gd name="connsiteX59" fmla="*/ 3717626 w 5260249"/>
                <a:gd name="connsiteY59" fmla="*/ 91952 h 6296820"/>
                <a:gd name="connsiteX60" fmla="*/ 3527220 w 5260249"/>
                <a:gd name="connsiteY60" fmla="*/ 34688 h 6296820"/>
                <a:gd name="connsiteX61" fmla="*/ 3272337 w 5260249"/>
                <a:gd name="connsiteY61" fmla="*/ 95603 h 6296820"/>
                <a:gd name="connsiteX62" fmla="*/ 3140443 w 5260249"/>
                <a:gd name="connsiteY62" fmla="*/ 67995 h 6296820"/>
                <a:gd name="connsiteX63" fmla="*/ 3052899 w 5260249"/>
                <a:gd name="connsiteY63" fmla="*/ 25248 h 6296820"/>
                <a:gd name="connsiteX0" fmla="*/ 3052899 w 5260249"/>
                <a:gd name="connsiteY0" fmla="*/ 25248 h 6251092"/>
                <a:gd name="connsiteX1" fmla="*/ 3006144 w 5260249"/>
                <a:gd name="connsiteY1" fmla="*/ 11978 h 6251092"/>
                <a:gd name="connsiteX2" fmla="*/ 2878079 w 5260249"/>
                <a:gd name="connsiteY2" fmla="*/ 19993 h 6251092"/>
                <a:gd name="connsiteX3" fmla="*/ 2588463 w 5260249"/>
                <a:gd name="connsiteY3" fmla="*/ 51341 h 6251092"/>
                <a:gd name="connsiteX4" fmla="*/ 2462090 w 5260249"/>
                <a:gd name="connsiteY4" fmla="*/ 76634 h 6251092"/>
                <a:gd name="connsiteX5" fmla="*/ 2306596 w 5260249"/>
                <a:gd name="connsiteY5" fmla="*/ 95069 h 6251092"/>
                <a:gd name="connsiteX6" fmla="*/ 2149943 w 5260249"/>
                <a:gd name="connsiteY6" fmla="*/ 63899 h 6251092"/>
                <a:gd name="connsiteX7" fmla="*/ 2069613 w 5260249"/>
                <a:gd name="connsiteY7" fmla="*/ 91061 h 6251092"/>
                <a:gd name="connsiteX8" fmla="*/ 1986166 w 5260249"/>
                <a:gd name="connsiteY8" fmla="*/ 127041 h 6251092"/>
                <a:gd name="connsiteX9" fmla="*/ 1748916 w 5260249"/>
                <a:gd name="connsiteY9" fmla="*/ 150997 h 6251092"/>
                <a:gd name="connsiteX10" fmla="*/ 1691207 w 5260249"/>
                <a:gd name="connsiteY10" fmla="*/ 188312 h 6251092"/>
                <a:gd name="connsiteX11" fmla="*/ 1577302 w 5260249"/>
                <a:gd name="connsiteY11" fmla="*/ 235780 h 6251092"/>
                <a:gd name="connsiteX12" fmla="*/ 1469453 w 5260249"/>
                <a:gd name="connsiteY12" fmla="*/ 253859 h 6251092"/>
                <a:gd name="connsiteX13" fmla="*/ 1346731 w 5260249"/>
                <a:gd name="connsiteY13" fmla="*/ 240678 h 6251092"/>
                <a:gd name="connsiteX14" fmla="*/ 1233450 w 5260249"/>
                <a:gd name="connsiteY14" fmla="*/ 281378 h 6251092"/>
                <a:gd name="connsiteX15" fmla="*/ 1147420 w 5260249"/>
                <a:gd name="connsiteY15" fmla="*/ 351644 h 6251092"/>
                <a:gd name="connsiteX16" fmla="*/ 999050 w 5260249"/>
                <a:gd name="connsiteY16" fmla="*/ 407572 h 6251092"/>
                <a:gd name="connsiteX17" fmla="*/ 879980 w 5260249"/>
                <a:gd name="connsiteY17" fmla="*/ 410778 h 6251092"/>
                <a:gd name="connsiteX18" fmla="*/ 815680 w 5260249"/>
                <a:gd name="connsiteY18" fmla="*/ 426720 h 6251092"/>
                <a:gd name="connsiteX19" fmla="*/ 828594 w 5260249"/>
                <a:gd name="connsiteY19" fmla="*/ 491554 h 6251092"/>
                <a:gd name="connsiteX20" fmla="*/ 1019444 w 5260249"/>
                <a:gd name="connsiteY20" fmla="*/ 759261 h 6251092"/>
                <a:gd name="connsiteX21" fmla="*/ 1033872 w 5260249"/>
                <a:gd name="connsiteY21" fmla="*/ 953852 h 6251092"/>
                <a:gd name="connsiteX22" fmla="*/ 930832 w 5260249"/>
                <a:gd name="connsiteY22" fmla="*/ 1208825 h 6251092"/>
                <a:gd name="connsiteX23" fmla="*/ 787271 w 5260249"/>
                <a:gd name="connsiteY23" fmla="*/ 1518567 h 6251092"/>
                <a:gd name="connsiteX24" fmla="*/ 733569 w 5260249"/>
                <a:gd name="connsiteY24" fmla="*/ 1923335 h 6251092"/>
                <a:gd name="connsiteX25" fmla="*/ 652616 w 5260249"/>
                <a:gd name="connsiteY25" fmla="*/ 2143307 h 6251092"/>
                <a:gd name="connsiteX26" fmla="*/ 220240 w 5260249"/>
                <a:gd name="connsiteY26" fmla="*/ 2546917 h 6251092"/>
                <a:gd name="connsiteX27" fmla="*/ 77125 w 5260249"/>
                <a:gd name="connsiteY27" fmla="*/ 2652183 h 6251092"/>
                <a:gd name="connsiteX28" fmla="*/ 357 w 5260249"/>
                <a:gd name="connsiteY28" fmla="*/ 2763327 h 6251092"/>
                <a:gd name="connsiteX29" fmla="*/ 95114 w 5260249"/>
                <a:gd name="connsiteY29" fmla="*/ 2852919 h 6251092"/>
                <a:gd name="connsiteX30" fmla="*/ 260584 w 5260249"/>
                <a:gd name="connsiteY30" fmla="*/ 2927905 h 6251092"/>
                <a:gd name="connsiteX31" fmla="*/ 296474 w 5260249"/>
                <a:gd name="connsiteY31" fmla="*/ 3147611 h 6251092"/>
                <a:gd name="connsiteX32" fmla="*/ 254082 w 5260249"/>
                <a:gd name="connsiteY32" fmla="*/ 3209951 h 6251092"/>
                <a:gd name="connsiteX33" fmla="*/ 450544 w 5260249"/>
                <a:gd name="connsiteY33" fmla="*/ 3307113 h 6251092"/>
                <a:gd name="connsiteX34" fmla="*/ 534792 w 5260249"/>
                <a:gd name="connsiteY34" fmla="*/ 3416209 h 6251092"/>
                <a:gd name="connsiteX35" fmla="*/ 424272 w 5260249"/>
                <a:gd name="connsiteY35" fmla="*/ 3541513 h 6251092"/>
                <a:gd name="connsiteX36" fmla="*/ 257467 w 5260249"/>
                <a:gd name="connsiteY36" fmla="*/ 3653103 h 6251092"/>
                <a:gd name="connsiteX37" fmla="*/ 370748 w 5260249"/>
                <a:gd name="connsiteY37" fmla="*/ 3714196 h 6251092"/>
                <a:gd name="connsiteX38" fmla="*/ 426498 w 5260249"/>
                <a:gd name="connsiteY38" fmla="*/ 3854818 h 6251092"/>
                <a:gd name="connsiteX39" fmla="*/ 343496 w 5260249"/>
                <a:gd name="connsiteY39" fmla="*/ 4135617 h 6251092"/>
                <a:gd name="connsiteX40" fmla="*/ 705872 w 5260249"/>
                <a:gd name="connsiteY40" fmla="*/ 4481606 h 6251092"/>
                <a:gd name="connsiteX41" fmla="*/ 1578014 w 5260249"/>
                <a:gd name="connsiteY41" fmla="*/ 4424164 h 6251092"/>
                <a:gd name="connsiteX42" fmla="*/ 1718814 w 5260249"/>
                <a:gd name="connsiteY42" fmla="*/ 4512688 h 6251092"/>
                <a:gd name="connsiteX43" fmla="*/ 1835747 w 5260249"/>
                <a:gd name="connsiteY43" fmla="*/ 5149717 h 6251092"/>
                <a:gd name="connsiteX44" fmla="*/ 1961526 w 5260249"/>
                <a:gd name="connsiteY44" fmla="*/ 6146561 h 6251092"/>
                <a:gd name="connsiteX45" fmla="*/ 2042240 w 5260249"/>
                <a:gd name="connsiteY45" fmla="*/ 6245088 h 6251092"/>
                <a:gd name="connsiteX46" fmla="*/ 5070148 w 5260249"/>
                <a:gd name="connsiteY46" fmla="*/ 6251092 h 6251092"/>
                <a:gd name="connsiteX47" fmla="*/ 4874040 w 5260249"/>
                <a:gd name="connsiteY47" fmla="*/ 5660018 h 6251092"/>
                <a:gd name="connsiteX48" fmla="*/ 4299974 w 5260249"/>
                <a:gd name="connsiteY48" fmla="*/ 4629442 h 6251092"/>
                <a:gd name="connsiteX49" fmla="*/ 4239771 w 5260249"/>
                <a:gd name="connsiteY49" fmla="*/ 3909054 h 6251092"/>
                <a:gd name="connsiteX50" fmla="*/ 4452797 w 5260249"/>
                <a:gd name="connsiteY50" fmla="*/ 3260803 h 6251092"/>
                <a:gd name="connsiteX51" fmla="*/ 5073262 w 5260249"/>
                <a:gd name="connsiteY51" fmla="*/ 2123536 h 6251092"/>
                <a:gd name="connsiteX52" fmla="*/ 5153771 w 5260249"/>
                <a:gd name="connsiteY52" fmla="*/ 1622052 h 6251092"/>
                <a:gd name="connsiteX53" fmla="*/ 5052512 w 5260249"/>
                <a:gd name="connsiteY53" fmla="*/ 1171064 h 6251092"/>
                <a:gd name="connsiteX54" fmla="*/ 4615238 w 5260249"/>
                <a:gd name="connsiteY54" fmla="*/ 689262 h 6251092"/>
                <a:gd name="connsiteX55" fmla="*/ 4400520 w 5260249"/>
                <a:gd name="connsiteY55" fmla="*/ 506070 h 6251092"/>
                <a:gd name="connsiteX56" fmla="*/ 4202901 w 5260249"/>
                <a:gd name="connsiteY56" fmla="*/ 300792 h 6251092"/>
                <a:gd name="connsiteX57" fmla="*/ 4058093 w 5260249"/>
                <a:gd name="connsiteY57" fmla="*/ 184839 h 6251092"/>
                <a:gd name="connsiteX58" fmla="*/ 3882561 w 5260249"/>
                <a:gd name="connsiteY58" fmla="*/ 140577 h 6251092"/>
                <a:gd name="connsiteX59" fmla="*/ 3717626 w 5260249"/>
                <a:gd name="connsiteY59" fmla="*/ 91952 h 6251092"/>
                <a:gd name="connsiteX60" fmla="*/ 3527220 w 5260249"/>
                <a:gd name="connsiteY60" fmla="*/ 34688 h 6251092"/>
                <a:gd name="connsiteX61" fmla="*/ 3272337 w 5260249"/>
                <a:gd name="connsiteY61" fmla="*/ 95603 h 6251092"/>
                <a:gd name="connsiteX62" fmla="*/ 3140443 w 5260249"/>
                <a:gd name="connsiteY62" fmla="*/ 67995 h 6251092"/>
                <a:gd name="connsiteX63" fmla="*/ 3052899 w 5260249"/>
                <a:gd name="connsiteY63" fmla="*/ 25248 h 6251092"/>
                <a:gd name="connsiteX0" fmla="*/ 3052899 w 5154105"/>
                <a:gd name="connsiteY0" fmla="*/ 25248 h 6251092"/>
                <a:gd name="connsiteX1" fmla="*/ 3006144 w 5154105"/>
                <a:gd name="connsiteY1" fmla="*/ 11978 h 6251092"/>
                <a:gd name="connsiteX2" fmla="*/ 2878079 w 5154105"/>
                <a:gd name="connsiteY2" fmla="*/ 19993 h 6251092"/>
                <a:gd name="connsiteX3" fmla="*/ 2588463 w 5154105"/>
                <a:gd name="connsiteY3" fmla="*/ 51341 h 6251092"/>
                <a:gd name="connsiteX4" fmla="*/ 2462090 w 5154105"/>
                <a:gd name="connsiteY4" fmla="*/ 76634 h 6251092"/>
                <a:gd name="connsiteX5" fmla="*/ 2306596 w 5154105"/>
                <a:gd name="connsiteY5" fmla="*/ 95069 h 6251092"/>
                <a:gd name="connsiteX6" fmla="*/ 2149943 w 5154105"/>
                <a:gd name="connsiteY6" fmla="*/ 63899 h 6251092"/>
                <a:gd name="connsiteX7" fmla="*/ 2069613 w 5154105"/>
                <a:gd name="connsiteY7" fmla="*/ 91061 h 6251092"/>
                <a:gd name="connsiteX8" fmla="*/ 1986166 w 5154105"/>
                <a:gd name="connsiteY8" fmla="*/ 127041 h 6251092"/>
                <a:gd name="connsiteX9" fmla="*/ 1748916 w 5154105"/>
                <a:gd name="connsiteY9" fmla="*/ 150997 h 6251092"/>
                <a:gd name="connsiteX10" fmla="*/ 1691207 w 5154105"/>
                <a:gd name="connsiteY10" fmla="*/ 188312 h 6251092"/>
                <a:gd name="connsiteX11" fmla="*/ 1577302 w 5154105"/>
                <a:gd name="connsiteY11" fmla="*/ 235780 h 6251092"/>
                <a:gd name="connsiteX12" fmla="*/ 1469453 w 5154105"/>
                <a:gd name="connsiteY12" fmla="*/ 253859 h 6251092"/>
                <a:gd name="connsiteX13" fmla="*/ 1346731 w 5154105"/>
                <a:gd name="connsiteY13" fmla="*/ 240678 h 6251092"/>
                <a:gd name="connsiteX14" fmla="*/ 1233450 w 5154105"/>
                <a:gd name="connsiteY14" fmla="*/ 281378 h 6251092"/>
                <a:gd name="connsiteX15" fmla="*/ 1147420 w 5154105"/>
                <a:gd name="connsiteY15" fmla="*/ 351644 h 6251092"/>
                <a:gd name="connsiteX16" fmla="*/ 999050 w 5154105"/>
                <a:gd name="connsiteY16" fmla="*/ 407572 h 6251092"/>
                <a:gd name="connsiteX17" fmla="*/ 879980 w 5154105"/>
                <a:gd name="connsiteY17" fmla="*/ 410778 h 6251092"/>
                <a:gd name="connsiteX18" fmla="*/ 815680 w 5154105"/>
                <a:gd name="connsiteY18" fmla="*/ 426720 h 6251092"/>
                <a:gd name="connsiteX19" fmla="*/ 828594 w 5154105"/>
                <a:gd name="connsiteY19" fmla="*/ 491554 h 6251092"/>
                <a:gd name="connsiteX20" fmla="*/ 1019444 w 5154105"/>
                <a:gd name="connsiteY20" fmla="*/ 759261 h 6251092"/>
                <a:gd name="connsiteX21" fmla="*/ 1033872 w 5154105"/>
                <a:gd name="connsiteY21" fmla="*/ 953852 h 6251092"/>
                <a:gd name="connsiteX22" fmla="*/ 930832 w 5154105"/>
                <a:gd name="connsiteY22" fmla="*/ 1208825 h 6251092"/>
                <a:gd name="connsiteX23" fmla="*/ 787271 w 5154105"/>
                <a:gd name="connsiteY23" fmla="*/ 1518567 h 6251092"/>
                <a:gd name="connsiteX24" fmla="*/ 733569 w 5154105"/>
                <a:gd name="connsiteY24" fmla="*/ 1923335 h 6251092"/>
                <a:gd name="connsiteX25" fmla="*/ 652616 w 5154105"/>
                <a:gd name="connsiteY25" fmla="*/ 2143307 h 6251092"/>
                <a:gd name="connsiteX26" fmla="*/ 220240 w 5154105"/>
                <a:gd name="connsiteY26" fmla="*/ 2546917 h 6251092"/>
                <a:gd name="connsiteX27" fmla="*/ 77125 w 5154105"/>
                <a:gd name="connsiteY27" fmla="*/ 2652183 h 6251092"/>
                <a:gd name="connsiteX28" fmla="*/ 357 w 5154105"/>
                <a:gd name="connsiteY28" fmla="*/ 2763327 h 6251092"/>
                <a:gd name="connsiteX29" fmla="*/ 95114 w 5154105"/>
                <a:gd name="connsiteY29" fmla="*/ 2852919 h 6251092"/>
                <a:gd name="connsiteX30" fmla="*/ 260584 w 5154105"/>
                <a:gd name="connsiteY30" fmla="*/ 2927905 h 6251092"/>
                <a:gd name="connsiteX31" fmla="*/ 296474 w 5154105"/>
                <a:gd name="connsiteY31" fmla="*/ 3147611 h 6251092"/>
                <a:gd name="connsiteX32" fmla="*/ 254082 w 5154105"/>
                <a:gd name="connsiteY32" fmla="*/ 3209951 h 6251092"/>
                <a:gd name="connsiteX33" fmla="*/ 450544 w 5154105"/>
                <a:gd name="connsiteY33" fmla="*/ 3307113 h 6251092"/>
                <a:gd name="connsiteX34" fmla="*/ 534792 w 5154105"/>
                <a:gd name="connsiteY34" fmla="*/ 3416209 h 6251092"/>
                <a:gd name="connsiteX35" fmla="*/ 424272 w 5154105"/>
                <a:gd name="connsiteY35" fmla="*/ 3541513 h 6251092"/>
                <a:gd name="connsiteX36" fmla="*/ 257467 w 5154105"/>
                <a:gd name="connsiteY36" fmla="*/ 3653103 h 6251092"/>
                <a:gd name="connsiteX37" fmla="*/ 370748 w 5154105"/>
                <a:gd name="connsiteY37" fmla="*/ 3714196 h 6251092"/>
                <a:gd name="connsiteX38" fmla="*/ 426498 w 5154105"/>
                <a:gd name="connsiteY38" fmla="*/ 3854818 h 6251092"/>
                <a:gd name="connsiteX39" fmla="*/ 343496 w 5154105"/>
                <a:gd name="connsiteY39" fmla="*/ 4135617 h 6251092"/>
                <a:gd name="connsiteX40" fmla="*/ 705872 w 5154105"/>
                <a:gd name="connsiteY40" fmla="*/ 4481606 h 6251092"/>
                <a:gd name="connsiteX41" fmla="*/ 1578014 w 5154105"/>
                <a:gd name="connsiteY41" fmla="*/ 4424164 h 6251092"/>
                <a:gd name="connsiteX42" fmla="*/ 1718814 w 5154105"/>
                <a:gd name="connsiteY42" fmla="*/ 4512688 h 6251092"/>
                <a:gd name="connsiteX43" fmla="*/ 1835747 w 5154105"/>
                <a:gd name="connsiteY43" fmla="*/ 5149717 h 6251092"/>
                <a:gd name="connsiteX44" fmla="*/ 1961526 w 5154105"/>
                <a:gd name="connsiteY44" fmla="*/ 6146561 h 6251092"/>
                <a:gd name="connsiteX45" fmla="*/ 2042240 w 5154105"/>
                <a:gd name="connsiteY45" fmla="*/ 6245088 h 6251092"/>
                <a:gd name="connsiteX46" fmla="*/ 5070148 w 5154105"/>
                <a:gd name="connsiteY46" fmla="*/ 6251092 h 6251092"/>
                <a:gd name="connsiteX47" fmla="*/ 4874040 w 5154105"/>
                <a:gd name="connsiteY47" fmla="*/ 5660018 h 6251092"/>
                <a:gd name="connsiteX48" fmla="*/ 4299974 w 5154105"/>
                <a:gd name="connsiteY48" fmla="*/ 4629442 h 6251092"/>
                <a:gd name="connsiteX49" fmla="*/ 4239771 w 5154105"/>
                <a:gd name="connsiteY49" fmla="*/ 3909054 h 6251092"/>
                <a:gd name="connsiteX50" fmla="*/ 4452797 w 5154105"/>
                <a:gd name="connsiteY50" fmla="*/ 3260803 h 6251092"/>
                <a:gd name="connsiteX51" fmla="*/ 5073262 w 5154105"/>
                <a:gd name="connsiteY51" fmla="*/ 2123536 h 6251092"/>
                <a:gd name="connsiteX52" fmla="*/ 5153771 w 5154105"/>
                <a:gd name="connsiteY52" fmla="*/ 1622052 h 6251092"/>
                <a:gd name="connsiteX53" fmla="*/ 5052512 w 5154105"/>
                <a:gd name="connsiteY53" fmla="*/ 1171064 h 6251092"/>
                <a:gd name="connsiteX54" fmla="*/ 4615238 w 5154105"/>
                <a:gd name="connsiteY54" fmla="*/ 689262 h 6251092"/>
                <a:gd name="connsiteX55" fmla="*/ 4400520 w 5154105"/>
                <a:gd name="connsiteY55" fmla="*/ 506070 h 6251092"/>
                <a:gd name="connsiteX56" fmla="*/ 4202901 w 5154105"/>
                <a:gd name="connsiteY56" fmla="*/ 300792 h 6251092"/>
                <a:gd name="connsiteX57" fmla="*/ 4058093 w 5154105"/>
                <a:gd name="connsiteY57" fmla="*/ 184839 h 6251092"/>
                <a:gd name="connsiteX58" fmla="*/ 3882561 w 5154105"/>
                <a:gd name="connsiteY58" fmla="*/ 140577 h 6251092"/>
                <a:gd name="connsiteX59" fmla="*/ 3717626 w 5154105"/>
                <a:gd name="connsiteY59" fmla="*/ 91952 h 6251092"/>
                <a:gd name="connsiteX60" fmla="*/ 3527220 w 5154105"/>
                <a:gd name="connsiteY60" fmla="*/ 34688 h 6251092"/>
                <a:gd name="connsiteX61" fmla="*/ 3272337 w 5154105"/>
                <a:gd name="connsiteY61" fmla="*/ 95603 h 6251092"/>
                <a:gd name="connsiteX62" fmla="*/ 3140443 w 5154105"/>
                <a:gd name="connsiteY62" fmla="*/ 67995 h 6251092"/>
                <a:gd name="connsiteX63" fmla="*/ 3052899 w 5154105"/>
                <a:gd name="connsiteY63" fmla="*/ 25248 h 6251092"/>
                <a:gd name="connsiteX0" fmla="*/ 3052899 w 5154109"/>
                <a:gd name="connsiteY0" fmla="*/ 25248 h 6251092"/>
                <a:gd name="connsiteX1" fmla="*/ 3006144 w 5154109"/>
                <a:gd name="connsiteY1" fmla="*/ 11978 h 6251092"/>
                <a:gd name="connsiteX2" fmla="*/ 2878079 w 5154109"/>
                <a:gd name="connsiteY2" fmla="*/ 19993 h 6251092"/>
                <a:gd name="connsiteX3" fmla="*/ 2588463 w 5154109"/>
                <a:gd name="connsiteY3" fmla="*/ 51341 h 6251092"/>
                <a:gd name="connsiteX4" fmla="*/ 2462090 w 5154109"/>
                <a:gd name="connsiteY4" fmla="*/ 76634 h 6251092"/>
                <a:gd name="connsiteX5" fmla="*/ 2306596 w 5154109"/>
                <a:gd name="connsiteY5" fmla="*/ 95069 h 6251092"/>
                <a:gd name="connsiteX6" fmla="*/ 2149943 w 5154109"/>
                <a:gd name="connsiteY6" fmla="*/ 63899 h 6251092"/>
                <a:gd name="connsiteX7" fmla="*/ 2069613 w 5154109"/>
                <a:gd name="connsiteY7" fmla="*/ 91061 h 6251092"/>
                <a:gd name="connsiteX8" fmla="*/ 1986166 w 5154109"/>
                <a:gd name="connsiteY8" fmla="*/ 127041 h 6251092"/>
                <a:gd name="connsiteX9" fmla="*/ 1748916 w 5154109"/>
                <a:gd name="connsiteY9" fmla="*/ 150997 h 6251092"/>
                <a:gd name="connsiteX10" fmla="*/ 1691207 w 5154109"/>
                <a:gd name="connsiteY10" fmla="*/ 188312 h 6251092"/>
                <a:gd name="connsiteX11" fmla="*/ 1577302 w 5154109"/>
                <a:gd name="connsiteY11" fmla="*/ 235780 h 6251092"/>
                <a:gd name="connsiteX12" fmla="*/ 1469453 w 5154109"/>
                <a:gd name="connsiteY12" fmla="*/ 253859 h 6251092"/>
                <a:gd name="connsiteX13" fmla="*/ 1346731 w 5154109"/>
                <a:gd name="connsiteY13" fmla="*/ 240678 h 6251092"/>
                <a:gd name="connsiteX14" fmla="*/ 1233450 w 5154109"/>
                <a:gd name="connsiteY14" fmla="*/ 281378 h 6251092"/>
                <a:gd name="connsiteX15" fmla="*/ 1147420 w 5154109"/>
                <a:gd name="connsiteY15" fmla="*/ 351644 h 6251092"/>
                <a:gd name="connsiteX16" fmla="*/ 999050 w 5154109"/>
                <a:gd name="connsiteY16" fmla="*/ 407572 h 6251092"/>
                <a:gd name="connsiteX17" fmla="*/ 879980 w 5154109"/>
                <a:gd name="connsiteY17" fmla="*/ 410778 h 6251092"/>
                <a:gd name="connsiteX18" fmla="*/ 815680 w 5154109"/>
                <a:gd name="connsiteY18" fmla="*/ 426720 h 6251092"/>
                <a:gd name="connsiteX19" fmla="*/ 828594 w 5154109"/>
                <a:gd name="connsiteY19" fmla="*/ 491554 h 6251092"/>
                <a:gd name="connsiteX20" fmla="*/ 1019444 w 5154109"/>
                <a:gd name="connsiteY20" fmla="*/ 759261 h 6251092"/>
                <a:gd name="connsiteX21" fmla="*/ 1033872 w 5154109"/>
                <a:gd name="connsiteY21" fmla="*/ 953852 h 6251092"/>
                <a:gd name="connsiteX22" fmla="*/ 930832 w 5154109"/>
                <a:gd name="connsiteY22" fmla="*/ 1208825 h 6251092"/>
                <a:gd name="connsiteX23" fmla="*/ 787271 w 5154109"/>
                <a:gd name="connsiteY23" fmla="*/ 1518567 h 6251092"/>
                <a:gd name="connsiteX24" fmla="*/ 733569 w 5154109"/>
                <a:gd name="connsiteY24" fmla="*/ 1923335 h 6251092"/>
                <a:gd name="connsiteX25" fmla="*/ 652616 w 5154109"/>
                <a:gd name="connsiteY25" fmla="*/ 2143307 h 6251092"/>
                <a:gd name="connsiteX26" fmla="*/ 220240 w 5154109"/>
                <a:gd name="connsiteY26" fmla="*/ 2546917 h 6251092"/>
                <a:gd name="connsiteX27" fmla="*/ 77125 w 5154109"/>
                <a:gd name="connsiteY27" fmla="*/ 2652183 h 6251092"/>
                <a:gd name="connsiteX28" fmla="*/ 357 w 5154109"/>
                <a:gd name="connsiteY28" fmla="*/ 2763327 h 6251092"/>
                <a:gd name="connsiteX29" fmla="*/ 95114 w 5154109"/>
                <a:gd name="connsiteY29" fmla="*/ 2852919 h 6251092"/>
                <a:gd name="connsiteX30" fmla="*/ 260584 w 5154109"/>
                <a:gd name="connsiteY30" fmla="*/ 2927905 h 6251092"/>
                <a:gd name="connsiteX31" fmla="*/ 296474 w 5154109"/>
                <a:gd name="connsiteY31" fmla="*/ 3147611 h 6251092"/>
                <a:gd name="connsiteX32" fmla="*/ 254082 w 5154109"/>
                <a:gd name="connsiteY32" fmla="*/ 3209951 h 6251092"/>
                <a:gd name="connsiteX33" fmla="*/ 450544 w 5154109"/>
                <a:gd name="connsiteY33" fmla="*/ 3307113 h 6251092"/>
                <a:gd name="connsiteX34" fmla="*/ 534792 w 5154109"/>
                <a:gd name="connsiteY34" fmla="*/ 3416209 h 6251092"/>
                <a:gd name="connsiteX35" fmla="*/ 424272 w 5154109"/>
                <a:gd name="connsiteY35" fmla="*/ 3541513 h 6251092"/>
                <a:gd name="connsiteX36" fmla="*/ 257467 w 5154109"/>
                <a:gd name="connsiteY36" fmla="*/ 3653103 h 6251092"/>
                <a:gd name="connsiteX37" fmla="*/ 370748 w 5154109"/>
                <a:gd name="connsiteY37" fmla="*/ 3714196 h 6251092"/>
                <a:gd name="connsiteX38" fmla="*/ 426498 w 5154109"/>
                <a:gd name="connsiteY38" fmla="*/ 3854818 h 6251092"/>
                <a:gd name="connsiteX39" fmla="*/ 343496 w 5154109"/>
                <a:gd name="connsiteY39" fmla="*/ 4135617 h 6251092"/>
                <a:gd name="connsiteX40" fmla="*/ 705872 w 5154109"/>
                <a:gd name="connsiteY40" fmla="*/ 4481606 h 6251092"/>
                <a:gd name="connsiteX41" fmla="*/ 1578014 w 5154109"/>
                <a:gd name="connsiteY41" fmla="*/ 4424164 h 6251092"/>
                <a:gd name="connsiteX42" fmla="*/ 1718814 w 5154109"/>
                <a:gd name="connsiteY42" fmla="*/ 4512688 h 6251092"/>
                <a:gd name="connsiteX43" fmla="*/ 1835747 w 5154109"/>
                <a:gd name="connsiteY43" fmla="*/ 5149717 h 6251092"/>
                <a:gd name="connsiteX44" fmla="*/ 1961526 w 5154109"/>
                <a:gd name="connsiteY44" fmla="*/ 6146561 h 6251092"/>
                <a:gd name="connsiteX45" fmla="*/ 2042240 w 5154109"/>
                <a:gd name="connsiteY45" fmla="*/ 6245088 h 6251092"/>
                <a:gd name="connsiteX46" fmla="*/ 5070148 w 5154109"/>
                <a:gd name="connsiteY46" fmla="*/ 6251092 h 6251092"/>
                <a:gd name="connsiteX47" fmla="*/ 4874040 w 5154109"/>
                <a:gd name="connsiteY47" fmla="*/ 5660018 h 6251092"/>
                <a:gd name="connsiteX48" fmla="*/ 4299974 w 5154109"/>
                <a:gd name="connsiteY48" fmla="*/ 4629442 h 6251092"/>
                <a:gd name="connsiteX49" fmla="*/ 4239771 w 5154109"/>
                <a:gd name="connsiteY49" fmla="*/ 3909054 h 6251092"/>
                <a:gd name="connsiteX50" fmla="*/ 4452797 w 5154109"/>
                <a:gd name="connsiteY50" fmla="*/ 3260803 h 6251092"/>
                <a:gd name="connsiteX51" fmla="*/ 5073262 w 5154109"/>
                <a:gd name="connsiteY51" fmla="*/ 2123536 h 6251092"/>
                <a:gd name="connsiteX52" fmla="*/ 5153771 w 5154109"/>
                <a:gd name="connsiteY52" fmla="*/ 1622052 h 6251092"/>
                <a:gd name="connsiteX53" fmla="*/ 5052512 w 5154109"/>
                <a:gd name="connsiteY53" fmla="*/ 1171064 h 6251092"/>
                <a:gd name="connsiteX54" fmla="*/ 4615238 w 5154109"/>
                <a:gd name="connsiteY54" fmla="*/ 689262 h 6251092"/>
                <a:gd name="connsiteX55" fmla="*/ 4400520 w 5154109"/>
                <a:gd name="connsiteY55" fmla="*/ 506070 h 6251092"/>
                <a:gd name="connsiteX56" fmla="*/ 4202901 w 5154109"/>
                <a:gd name="connsiteY56" fmla="*/ 300792 h 6251092"/>
                <a:gd name="connsiteX57" fmla="*/ 4058093 w 5154109"/>
                <a:gd name="connsiteY57" fmla="*/ 184839 h 6251092"/>
                <a:gd name="connsiteX58" fmla="*/ 3882561 w 5154109"/>
                <a:gd name="connsiteY58" fmla="*/ 140577 h 6251092"/>
                <a:gd name="connsiteX59" fmla="*/ 3717626 w 5154109"/>
                <a:gd name="connsiteY59" fmla="*/ 91952 h 6251092"/>
                <a:gd name="connsiteX60" fmla="*/ 3527220 w 5154109"/>
                <a:gd name="connsiteY60" fmla="*/ 34688 h 6251092"/>
                <a:gd name="connsiteX61" fmla="*/ 3272337 w 5154109"/>
                <a:gd name="connsiteY61" fmla="*/ 95603 h 6251092"/>
                <a:gd name="connsiteX62" fmla="*/ 3140443 w 5154109"/>
                <a:gd name="connsiteY62" fmla="*/ 67995 h 6251092"/>
                <a:gd name="connsiteX63" fmla="*/ 3052899 w 5154109"/>
                <a:gd name="connsiteY63" fmla="*/ 25248 h 6251092"/>
                <a:gd name="connsiteX0" fmla="*/ 3052899 w 5154105"/>
                <a:gd name="connsiteY0" fmla="*/ 25248 h 6251092"/>
                <a:gd name="connsiteX1" fmla="*/ 3006144 w 5154105"/>
                <a:gd name="connsiteY1" fmla="*/ 11978 h 6251092"/>
                <a:gd name="connsiteX2" fmla="*/ 2878079 w 5154105"/>
                <a:gd name="connsiteY2" fmla="*/ 19993 h 6251092"/>
                <a:gd name="connsiteX3" fmla="*/ 2588463 w 5154105"/>
                <a:gd name="connsiteY3" fmla="*/ 51341 h 6251092"/>
                <a:gd name="connsiteX4" fmla="*/ 2462090 w 5154105"/>
                <a:gd name="connsiteY4" fmla="*/ 76634 h 6251092"/>
                <a:gd name="connsiteX5" fmla="*/ 2306596 w 5154105"/>
                <a:gd name="connsiteY5" fmla="*/ 95069 h 6251092"/>
                <a:gd name="connsiteX6" fmla="*/ 2149943 w 5154105"/>
                <a:gd name="connsiteY6" fmla="*/ 63899 h 6251092"/>
                <a:gd name="connsiteX7" fmla="*/ 2069613 w 5154105"/>
                <a:gd name="connsiteY7" fmla="*/ 91061 h 6251092"/>
                <a:gd name="connsiteX8" fmla="*/ 1986166 w 5154105"/>
                <a:gd name="connsiteY8" fmla="*/ 127041 h 6251092"/>
                <a:gd name="connsiteX9" fmla="*/ 1748916 w 5154105"/>
                <a:gd name="connsiteY9" fmla="*/ 150997 h 6251092"/>
                <a:gd name="connsiteX10" fmla="*/ 1691207 w 5154105"/>
                <a:gd name="connsiteY10" fmla="*/ 188312 h 6251092"/>
                <a:gd name="connsiteX11" fmla="*/ 1577302 w 5154105"/>
                <a:gd name="connsiteY11" fmla="*/ 235780 h 6251092"/>
                <a:gd name="connsiteX12" fmla="*/ 1469453 w 5154105"/>
                <a:gd name="connsiteY12" fmla="*/ 253859 h 6251092"/>
                <a:gd name="connsiteX13" fmla="*/ 1346731 w 5154105"/>
                <a:gd name="connsiteY13" fmla="*/ 240678 h 6251092"/>
                <a:gd name="connsiteX14" fmla="*/ 1233450 w 5154105"/>
                <a:gd name="connsiteY14" fmla="*/ 281378 h 6251092"/>
                <a:gd name="connsiteX15" fmla="*/ 1147420 w 5154105"/>
                <a:gd name="connsiteY15" fmla="*/ 351644 h 6251092"/>
                <a:gd name="connsiteX16" fmla="*/ 999050 w 5154105"/>
                <a:gd name="connsiteY16" fmla="*/ 407572 h 6251092"/>
                <a:gd name="connsiteX17" fmla="*/ 879980 w 5154105"/>
                <a:gd name="connsiteY17" fmla="*/ 410778 h 6251092"/>
                <a:gd name="connsiteX18" fmla="*/ 815680 w 5154105"/>
                <a:gd name="connsiteY18" fmla="*/ 426720 h 6251092"/>
                <a:gd name="connsiteX19" fmla="*/ 828594 w 5154105"/>
                <a:gd name="connsiteY19" fmla="*/ 491554 h 6251092"/>
                <a:gd name="connsiteX20" fmla="*/ 1019444 w 5154105"/>
                <a:gd name="connsiteY20" fmla="*/ 759261 h 6251092"/>
                <a:gd name="connsiteX21" fmla="*/ 1033872 w 5154105"/>
                <a:gd name="connsiteY21" fmla="*/ 953852 h 6251092"/>
                <a:gd name="connsiteX22" fmla="*/ 930832 w 5154105"/>
                <a:gd name="connsiteY22" fmla="*/ 1208825 h 6251092"/>
                <a:gd name="connsiteX23" fmla="*/ 787271 w 5154105"/>
                <a:gd name="connsiteY23" fmla="*/ 1518567 h 6251092"/>
                <a:gd name="connsiteX24" fmla="*/ 733569 w 5154105"/>
                <a:gd name="connsiteY24" fmla="*/ 1923335 h 6251092"/>
                <a:gd name="connsiteX25" fmla="*/ 652616 w 5154105"/>
                <a:gd name="connsiteY25" fmla="*/ 2143307 h 6251092"/>
                <a:gd name="connsiteX26" fmla="*/ 220240 w 5154105"/>
                <a:gd name="connsiteY26" fmla="*/ 2546917 h 6251092"/>
                <a:gd name="connsiteX27" fmla="*/ 77125 w 5154105"/>
                <a:gd name="connsiteY27" fmla="*/ 2652183 h 6251092"/>
                <a:gd name="connsiteX28" fmla="*/ 357 w 5154105"/>
                <a:gd name="connsiteY28" fmla="*/ 2763327 h 6251092"/>
                <a:gd name="connsiteX29" fmla="*/ 95114 w 5154105"/>
                <a:gd name="connsiteY29" fmla="*/ 2852919 h 6251092"/>
                <a:gd name="connsiteX30" fmla="*/ 260584 w 5154105"/>
                <a:gd name="connsiteY30" fmla="*/ 2927905 h 6251092"/>
                <a:gd name="connsiteX31" fmla="*/ 296474 w 5154105"/>
                <a:gd name="connsiteY31" fmla="*/ 3147611 h 6251092"/>
                <a:gd name="connsiteX32" fmla="*/ 254082 w 5154105"/>
                <a:gd name="connsiteY32" fmla="*/ 3209951 h 6251092"/>
                <a:gd name="connsiteX33" fmla="*/ 450544 w 5154105"/>
                <a:gd name="connsiteY33" fmla="*/ 3307113 h 6251092"/>
                <a:gd name="connsiteX34" fmla="*/ 534792 w 5154105"/>
                <a:gd name="connsiteY34" fmla="*/ 3416209 h 6251092"/>
                <a:gd name="connsiteX35" fmla="*/ 424272 w 5154105"/>
                <a:gd name="connsiteY35" fmla="*/ 3541513 h 6251092"/>
                <a:gd name="connsiteX36" fmla="*/ 257467 w 5154105"/>
                <a:gd name="connsiteY36" fmla="*/ 3653103 h 6251092"/>
                <a:gd name="connsiteX37" fmla="*/ 370748 w 5154105"/>
                <a:gd name="connsiteY37" fmla="*/ 3714196 h 6251092"/>
                <a:gd name="connsiteX38" fmla="*/ 426498 w 5154105"/>
                <a:gd name="connsiteY38" fmla="*/ 3854818 h 6251092"/>
                <a:gd name="connsiteX39" fmla="*/ 343496 w 5154105"/>
                <a:gd name="connsiteY39" fmla="*/ 4135617 h 6251092"/>
                <a:gd name="connsiteX40" fmla="*/ 705872 w 5154105"/>
                <a:gd name="connsiteY40" fmla="*/ 4481606 h 6251092"/>
                <a:gd name="connsiteX41" fmla="*/ 1578014 w 5154105"/>
                <a:gd name="connsiteY41" fmla="*/ 4424164 h 6251092"/>
                <a:gd name="connsiteX42" fmla="*/ 1718814 w 5154105"/>
                <a:gd name="connsiteY42" fmla="*/ 4512688 h 6251092"/>
                <a:gd name="connsiteX43" fmla="*/ 1835747 w 5154105"/>
                <a:gd name="connsiteY43" fmla="*/ 5149717 h 6251092"/>
                <a:gd name="connsiteX44" fmla="*/ 1961526 w 5154105"/>
                <a:gd name="connsiteY44" fmla="*/ 6146561 h 6251092"/>
                <a:gd name="connsiteX45" fmla="*/ 2042240 w 5154105"/>
                <a:gd name="connsiteY45" fmla="*/ 6245088 h 6251092"/>
                <a:gd name="connsiteX46" fmla="*/ 5070148 w 5154105"/>
                <a:gd name="connsiteY46" fmla="*/ 6251092 h 6251092"/>
                <a:gd name="connsiteX47" fmla="*/ 4874040 w 5154105"/>
                <a:gd name="connsiteY47" fmla="*/ 5660018 h 6251092"/>
                <a:gd name="connsiteX48" fmla="*/ 4299974 w 5154105"/>
                <a:gd name="connsiteY48" fmla="*/ 4629442 h 6251092"/>
                <a:gd name="connsiteX49" fmla="*/ 4239771 w 5154105"/>
                <a:gd name="connsiteY49" fmla="*/ 3909054 h 6251092"/>
                <a:gd name="connsiteX50" fmla="*/ 4452797 w 5154105"/>
                <a:gd name="connsiteY50" fmla="*/ 3260803 h 6251092"/>
                <a:gd name="connsiteX51" fmla="*/ 5073262 w 5154105"/>
                <a:gd name="connsiteY51" fmla="*/ 2123536 h 6251092"/>
                <a:gd name="connsiteX52" fmla="*/ 5153771 w 5154105"/>
                <a:gd name="connsiteY52" fmla="*/ 1622052 h 6251092"/>
                <a:gd name="connsiteX53" fmla="*/ 5052512 w 5154105"/>
                <a:gd name="connsiteY53" fmla="*/ 1171064 h 6251092"/>
                <a:gd name="connsiteX54" fmla="*/ 4615238 w 5154105"/>
                <a:gd name="connsiteY54" fmla="*/ 689262 h 6251092"/>
                <a:gd name="connsiteX55" fmla="*/ 4400520 w 5154105"/>
                <a:gd name="connsiteY55" fmla="*/ 506070 h 6251092"/>
                <a:gd name="connsiteX56" fmla="*/ 4202901 w 5154105"/>
                <a:gd name="connsiteY56" fmla="*/ 300792 h 6251092"/>
                <a:gd name="connsiteX57" fmla="*/ 4058093 w 5154105"/>
                <a:gd name="connsiteY57" fmla="*/ 184839 h 6251092"/>
                <a:gd name="connsiteX58" fmla="*/ 3882561 w 5154105"/>
                <a:gd name="connsiteY58" fmla="*/ 140577 h 6251092"/>
                <a:gd name="connsiteX59" fmla="*/ 3717626 w 5154105"/>
                <a:gd name="connsiteY59" fmla="*/ 91952 h 6251092"/>
                <a:gd name="connsiteX60" fmla="*/ 3527220 w 5154105"/>
                <a:gd name="connsiteY60" fmla="*/ 34688 h 6251092"/>
                <a:gd name="connsiteX61" fmla="*/ 3272337 w 5154105"/>
                <a:gd name="connsiteY61" fmla="*/ 95603 h 6251092"/>
                <a:gd name="connsiteX62" fmla="*/ 3140443 w 5154105"/>
                <a:gd name="connsiteY62" fmla="*/ 67995 h 6251092"/>
                <a:gd name="connsiteX63" fmla="*/ 3052899 w 5154105"/>
                <a:gd name="connsiteY63" fmla="*/ 25248 h 6251092"/>
                <a:gd name="connsiteX0" fmla="*/ 3052899 w 5154109"/>
                <a:gd name="connsiteY0" fmla="*/ 25248 h 6251092"/>
                <a:gd name="connsiteX1" fmla="*/ 3006144 w 5154109"/>
                <a:gd name="connsiteY1" fmla="*/ 11978 h 6251092"/>
                <a:gd name="connsiteX2" fmla="*/ 2878079 w 5154109"/>
                <a:gd name="connsiteY2" fmla="*/ 19993 h 6251092"/>
                <a:gd name="connsiteX3" fmla="*/ 2588463 w 5154109"/>
                <a:gd name="connsiteY3" fmla="*/ 51341 h 6251092"/>
                <a:gd name="connsiteX4" fmla="*/ 2462090 w 5154109"/>
                <a:gd name="connsiteY4" fmla="*/ 76634 h 6251092"/>
                <a:gd name="connsiteX5" fmla="*/ 2306596 w 5154109"/>
                <a:gd name="connsiteY5" fmla="*/ 95069 h 6251092"/>
                <a:gd name="connsiteX6" fmla="*/ 2149943 w 5154109"/>
                <a:gd name="connsiteY6" fmla="*/ 63899 h 6251092"/>
                <a:gd name="connsiteX7" fmla="*/ 2069613 w 5154109"/>
                <a:gd name="connsiteY7" fmla="*/ 91061 h 6251092"/>
                <a:gd name="connsiteX8" fmla="*/ 1986166 w 5154109"/>
                <a:gd name="connsiteY8" fmla="*/ 127041 h 6251092"/>
                <a:gd name="connsiteX9" fmla="*/ 1748916 w 5154109"/>
                <a:gd name="connsiteY9" fmla="*/ 150997 h 6251092"/>
                <a:gd name="connsiteX10" fmla="*/ 1691207 w 5154109"/>
                <a:gd name="connsiteY10" fmla="*/ 188312 h 6251092"/>
                <a:gd name="connsiteX11" fmla="*/ 1577302 w 5154109"/>
                <a:gd name="connsiteY11" fmla="*/ 235780 h 6251092"/>
                <a:gd name="connsiteX12" fmla="*/ 1469453 w 5154109"/>
                <a:gd name="connsiteY12" fmla="*/ 253859 h 6251092"/>
                <a:gd name="connsiteX13" fmla="*/ 1346731 w 5154109"/>
                <a:gd name="connsiteY13" fmla="*/ 240678 h 6251092"/>
                <a:gd name="connsiteX14" fmla="*/ 1233450 w 5154109"/>
                <a:gd name="connsiteY14" fmla="*/ 281378 h 6251092"/>
                <a:gd name="connsiteX15" fmla="*/ 1147420 w 5154109"/>
                <a:gd name="connsiteY15" fmla="*/ 351644 h 6251092"/>
                <a:gd name="connsiteX16" fmla="*/ 999050 w 5154109"/>
                <a:gd name="connsiteY16" fmla="*/ 407572 h 6251092"/>
                <a:gd name="connsiteX17" fmla="*/ 879980 w 5154109"/>
                <a:gd name="connsiteY17" fmla="*/ 410778 h 6251092"/>
                <a:gd name="connsiteX18" fmla="*/ 815680 w 5154109"/>
                <a:gd name="connsiteY18" fmla="*/ 426720 h 6251092"/>
                <a:gd name="connsiteX19" fmla="*/ 828594 w 5154109"/>
                <a:gd name="connsiteY19" fmla="*/ 491554 h 6251092"/>
                <a:gd name="connsiteX20" fmla="*/ 1019444 w 5154109"/>
                <a:gd name="connsiteY20" fmla="*/ 759261 h 6251092"/>
                <a:gd name="connsiteX21" fmla="*/ 1033872 w 5154109"/>
                <a:gd name="connsiteY21" fmla="*/ 953852 h 6251092"/>
                <a:gd name="connsiteX22" fmla="*/ 930832 w 5154109"/>
                <a:gd name="connsiteY22" fmla="*/ 1208825 h 6251092"/>
                <a:gd name="connsiteX23" fmla="*/ 787271 w 5154109"/>
                <a:gd name="connsiteY23" fmla="*/ 1518567 h 6251092"/>
                <a:gd name="connsiteX24" fmla="*/ 733569 w 5154109"/>
                <a:gd name="connsiteY24" fmla="*/ 1923335 h 6251092"/>
                <a:gd name="connsiteX25" fmla="*/ 652616 w 5154109"/>
                <a:gd name="connsiteY25" fmla="*/ 2143307 h 6251092"/>
                <a:gd name="connsiteX26" fmla="*/ 220240 w 5154109"/>
                <a:gd name="connsiteY26" fmla="*/ 2546917 h 6251092"/>
                <a:gd name="connsiteX27" fmla="*/ 77125 w 5154109"/>
                <a:gd name="connsiteY27" fmla="*/ 2652183 h 6251092"/>
                <a:gd name="connsiteX28" fmla="*/ 357 w 5154109"/>
                <a:gd name="connsiteY28" fmla="*/ 2763327 h 6251092"/>
                <a:gd name="connsiteX29" fmla="*/ 95114 w 5154109"/>
                <a:gd name="connsiteY29" fmla="*/ 2852919 h 6251092"/>
                <a:gd name="connsiteX30" fmla="*/ 260584 w 5154109"/>
                <a:gd name="connsiteY30" fmla="*/ 2927905 h 6251092"/>
                <a:gd name="connsiteX31" fmla="*/ 296474 w 5154109"/>
                <a:gd name="connsiteY31" fmla="*/ 3147611 h 6251092"/>
                <a:gd name="connsiteX32" fmla="*/ 254082 w 5154109"/>
                <a:gd name="connsiteY32" fmla="*/ 3209951 h 6251092"/>
                <a:gd name="connsiteX33" fmla="*/ 450544 w 5154109"/>
                <a:gd name="connsiteY33" fmla="*/ 3307113 h 6251092"/>
                <a:gd name="connsiteX34" fmla="*/ 534792 w 5154109"/>
                <a:gd name="connsiteY34" fmla="*/ 3416209 h 6251092"/>
                <a:gd name="connsiteX35" fmla="*/ 424272 w 5154109"/>
                <a:gd name="connsiteY35" fmla="*/ 3541513 h 6251092"/>
                <a:gd name="connsiteX36" fmla="*/ 257467 w 5154109"/>
                <a:gd name="connsiteY36" fmla="*/ 3653103 h 6251092"/>
                <a:gd name="connsiteX37" fmla="*/ 370748 w 5154109"/>
                <a:gd name="connsiteY37" fmla="*/ 3714196 h 6251092"/>
                <a:gd name="connsiteX38" fmla="*/ 426498 w 5154109"/>
                <a:gd name="connsiteY38" fmla="*/ 3854818 h 6251092"/>
                <a:gd name="connsiteX39" fmla="*/ 343496 w 5154109"/>
                <a:gd name="connsiteY39" fmla="*/ 4135617 h 6251092"/>
                <a:gd name="connsiteX40" fmla="*/ 705872 w 5154109"/>
                <a:gd name="connsiteY40" fmla="*/ 4481606 h 6251092"/>
                <a:gd name="connsiteX41" fmla="*/ 1578014 w 5154109"/>
                <a:gd name="connsiteY41" fmla="*/ 4424164 h 6251092"/>
                <a:gd name="connsiteX42" fmla="*/ 1718814 w 5154109"/>
                <a:gd name="connsiteY42" fmla="*/ 4512688 h 6251092"/>
                <a:gd name="connsiteX43" fmla="*/ 1835747 w 5154109"/>
                <a:gd name="connsiteY43" fmla="*/ 5149717 h 6251092"/>
                <a:gd name="connsiteX44" fmla="*/ 1961526 w 5154109"/>
                <a:gd name="connsiteY44" fmla="*/ 6146561 h 6251092"/>
                <a:gd name="connsiteX45" fmla="*/ 2042240 w 5154109"/>
                <a:gd name="connsiteY45" fmla="*/ 6245088 h 6251092"/>
                <a:gd name="connsiteX46" fmla="*/ 5070148 w 5154109"/>
                <a:gd name="connsiteY46" fmla="*/ 6251092 h 6251092"/>
                <a:gd name="connsiteX47" fmla="*/ 4874040 w 5154109"/>
                <a:gd name="connsiteY47" fmla="*/ 5660018 h 6251092"/>
                <a:gd name="connsiteX48" fmla="*/ 4299974 w 5154109"/>
                <a:gd name="connsiteY48" fmla="*/ 4629442 h 6251092"/>
                <a:gd name="connsiteX49" fmla="*/ 4239771 w 5154109"/>
                <a:gd name="connsiteY49" fmla="*/ 3909054 h 6251092"/>
                <a:gd name="connsiteX50" fmla="*/ 4452797 w 5154109"/>
                <a:gd name="connsiteY50" fmla="*/ 3260803 h 6251092"/>
                <a:gd name="connsiteX51" fmla="*/ 5073262 w 5154109"/>
                <a:gd name="connsiteY51" fmla="*/ 2123536 h 6251092"/>
                <a:gd name="connsiteX52" fmla="*/ 5153771 w 5154109"/>
                <a:gd name="connsiteY52" fmla="*/ 1622052 h 6251092"/>
                <a:gd name="connsiteX53" fmla="*/ 5052512 w 5154109"/>
                <a:gd name="connsiteY53" fmla="*/ 1171064 h 6251092"/>
                <a:gd name="connsiteX54" fmla="*/ 4615238 w 5154109"/>
                <a:gd name="connsiteY54" fmla="*/ 689262 h 6251092"/>
                <a:gd name="connsiteX55" fmla="*/ 4400520 w 5154109"/>
                <a:gd name="connsiteY55" fmla="*/ 506070 h 6251092"/>
                <a:gd name="connsiteX56" fmla="*/ 4202901 w 5154109"/>
                <a:gd name="connsiteY56" fmla="*/ 300792 h 6251092"/>
                <a:gd name="connsiteX57" fmla="*/ 4058093 w 5154109"/>
                <a:gd name="connsiteY57" fmla="*/ 184839 h 6251092"/>
                <a:gd name="connsiteX58" fmla="*/ 3882561 w 5154109"/>
                <a:gd name="connsiteY58" fmla="*/ 140577 h 6251092"/>
                <a:gd name="connsiteX59" fmla="*/ 3717626 w 5154109"/>
                <a:gd name="connsiteY59" fmla="*/ 91952 h 6251092"/>
                <a:gd name="connsiteX60" fmla="*/ 3527220 w 5154109"/>
                <a:gd name="connsiteY60" fmla="*/ 34688 h 6251092"/>
                <a:gd name="connsiteX61" fmla="*/ 3272337 w 5154109"/>
                <a:gd name="connsiteY61" fmla="*/ 95603 h 6251092"/>
                <a:gd name="connsiteX62" fmla="*/ 3140443 w 5154109"/>
                <a:gd name="connsiteY62" fmla="*/ 67995 h 6251092"/>
                <a:gd name="connsiteX63" fmla="*/ 3052899 w 5154109"/>
                <a:gd name="connsiteY63" fmla="*/ 25248 h 625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154109" h="6251092">
                  <a:moveTo>
                    <a:pt x="3052899" y="25248"/>
                  </a:moveTo>
                  <a:cubicBezTo>
                    <a:pt x="3037225" y="20884"/>
                    <a:pt x="3021016" y="18034"/>
                    <a:pt x="3006144" y="11978"/>
                  </a:cubicBezTo>
                  <a:cubicBezTo>
                    <a:pt x="2961882" y="-6012"/>
                    <a:pt x="2919580" y="-4052"/>
                    <a:pt x="2878079" y="19993"/>
                  </a:cubicBezTo>
                  <a:cubicBezTo>
                    <a:pt x="2786260" y="73250"/>
                    <a:pt x="2690523" y="91328"/>
                    <a:pt x="2588463" y="51341"/>
                  </a:cubicBezTo>
                  <a:cubicBezTo>
                    <a:pt x="2541084" y="32817"/>
                    <a:pt x="2500029" y="40387"/>
                    <a:pt x="2462090" y="76634"/>
                  </a:cubicBezTo>
                  <a:cubicBezTo>
                    <a:pt x="2416136" y="120628"/>
                    <a:pt x="2360119" y="110387"/>
                    <a:pt x="2306596" y="95069"/>
                  </a:cubicBezTo>
                  <a:cubicBezTo>
                    <a:pt x="2255031" y="80285"/>
                    <a:pt x="2203556" y="68441"/>
                    <a:pt x="2149943" y="63899"/>
                  </a:cubicBezTo>
                  <a:cubicBezTo>
                    <a:pt x="2117971" y="61138"/>
                    <a:pt x="2091610" y="66748"/>
                    <a:pt x="2069613" y="91061"/>
                  </a:cubicBezTo>
                  <a:cubicBezTo>
                    <a:pt x="2047438" y="115552"/>
                    <a:pt x="2018316" y="122410"/>
                    <a:pt x="1986166" y="127041"/>
                  </a:cubicBezTo>
                  <a:cubicBezTo>
                    <a:pt x="1907350" y="138440"/>
                    <a:pt x="1830404" y="162129"/>
                    <a:pt x="1748916" y="150997"/>
                  </a:cubicBezTo>
                  <a:cubicBezTo>
                    <a:pt x="1723713" y="147613"/>
                    <a:pt x="1706525" y="170234"/>
                    <a:pt x="1691207" y="188312"/>
                  </a:cubicBezTo>
                  <a:cubicBezTo>
                    <a:pt x="1661105" y="223668"/>
                    <a:pt x="1623701" y="241034"/>
                    <a:pt x="1577302" y="235780"/>
                  </a:cubicBezTo>
                  <a:cubicBezTo>
                    <a:pt x="1539363" y="231416"/>
                    <a:pt x="1504364" y="237828"/>
                    <a:pt x="1469453" y="253859"/>
                  </a:cubicBezTo>
                  <a:cubicBezTo>
                    <a:pt x="1427062" y="273362"/>
                    <a:pt x="1386451" y="264278"/>
                    <a:pt x="1346731" y="240678"/>
                  </a:cubicBezTo>
                  <a:cubicBezTo>
                    <a:pt x="1291248" y="207727"/>
                    <a:pt x="1254646" y="220373"/>
                    <a:pt x="1233450" y="281378"/>
                  </a:cubicBezTo>
                  <a:cubicBezTo>
                    <a:pt x="1218577" y="324214"/>
                    <a:pt x="1193730" y="346835"/>
                    <a:pt x="1147420" y="351644"/>
                  </a:cubicBezTo>
                  <a:cubicBezTo>
                    <a:pt x="1093986" y="357166"/>
                    <a:pt x="1054355" y="401071"/>
                    <a:pt x="999050" y="407572"/>
                  </a:cubicBezTo>
                  <a:cubicBezTo>
                    <a:pt x="958974" y="412292"/>
                    <a:pt x="919878" y="419061"/>
                    <a:pt x="879980" y="410778"/>
                  </a:cubicBezTo>
                  <a:cubicBezTo>
                    <a:pt x="855489" y="405702"/>
                    <a:pt x="831800" y="403298"/>
                    <a:pt x="815680" y="426720"/>
                  </a:cubicBezTo>
                  <a:cubicBezTo>
                    <a:pt x="798492" y="451656"/>
                    <a:pt x="815235" y="472941"/>
                    <a:pt x="828594" y="491554"/>
                  </a:cubicBezTo>
                  <a:cubicBezTo>
                    <a:pt x="892359" y="580700"/>
                    <a:pt x="957995" y="668333"/>
                    <a:pt x="1019444" y="759261"/>
                  </a:cubicBezTo>
                  <a:cubicBezTo>
                    <a:pt x="1063617" y="824630"/>
                    <a:pt x="1070474" y="884209"/>
                    <a:pt x="1033872" y="953852"/>
                  </a:cubicBezTo>
                  <a:cubicBezTo>
                    <a:pt x="991124" y="1035162"/>
                    <a:pt x="955145" y="1120390"/>
                    <a:pt x="930832" y="1208825"/>
                  </a:cubicBezTo>
                  <a:cubicBezTo>
                    <a:pt x="900107" y="1320503"/>
                    <a:pt x="833759" y="1414726"/>
                    <a:pt x="787271" y="1518567"/>
                  </a:cubicBezTo>
                  <a:cubicBezTo>
                    <a:pt x="728671" y="1649660"/>
                    <a:pt x="722882" y="1785295"/>
                    <a:pt x="733569" y="1923335"/>
                  </a:cubicBezTo>
                  <a:cubicBezTo>
                    <a:pt x="740337" y="2010878"/>
                    <a:pt x="719320" y="2086043"/>
                    <a:pt x="652616" y="2143307"/>
                  </a:cubicBezTo>
                  <a:cubicBezTo>
                    <a:pt x="502821" y="2271906"/>
                    <a:pt x="359527" y="2407185"/>
                    <a:pt x="220240" y="2546917"/>
                  </a:cubicBezTo>
                  <a:cubicBezTo>
                    <a:pt x="178205" y="2589041"/>
                    <a:pt x="126552" y="2619321"/>
                    <a:pt x="77125" y="2652183"/>
                  </a:cubicBezTo>
                  <a:cubicBezTo>
                    <a:pt x="36960" y="2678900"/>
                    <a:pt x="-4274" y="2709091"/>
                    <a:pt x="357" y="2763327"/>
                  </a:cubicBezTo>
                  <a:cubicBezTo>
                    <a:pt x="4899" y="2817118"/>
                    <a:pt x="52545" y="2834840"/>
                    <a:pt x="95114" y="2852919"/>
                  </a:cubicBezTo>
                  <a:cubicBezTo>
                    <a:pt x="150865" y="2876608"/>
                    <a:pt x="210088" y="2892015"/>
                    <a:pt x="260584" y="2927905"/>
                  </a:cubicBezTo>
                  <a:cubicBezTo>
                    <a:pt x="348751" y="2990602"/>
                    <a:pt x="360684" y="3059889"/>
                    <a:pt x="296474" y="3147611"/>
                  </a:cubicBezTo>
                  <a:cubicBezTo>
                    <a:pt x="281601" y="3167916"/>
                    <a:pt x="265838" y="3187954"/>
                    <a:pt x="254082" y="3209951"/>
                  </a:cubicBezTo>
                  <a:cubicBezTo>
                    <a:pt x="204121" y="3303373"/>
                    <a:pt x="405837" y="3288233"/>
                    <a:pt x="450544" y="3307113"/>
                  </a:cubicBezTo>
                  <a:cubicBezTo>
                    <a:pt x="495340" y="3325993"/>
                    <a:pt x="534169" y="3367584"/>
                    <a:pt x="534792" y="3416209"/>
                  </a:cubicBezTo>
                  <a:cubicBezTo>
                    <a:pt x="535505" y="3475789"/>
                    <a:pt x="480556" y="3522010"/>
                    <a:pt x="424272" y="3541513"/>
                  </a:cubicBezTo>
                  <a:cubicBezTo>
                    <a:pt x="387847" y="3554159"/>
                    <a:pt x="155941" y="3578027"/>
                    <a:pt x="257467" y="3653103"/>
                  </a:cubicBezTo>
                  <a:cubicBezTo>
                    <a:pt x="292199" y="3678751"/>
                    <a:pt x="332186" y="3695316"/>
                    <a:pt x="370748" y="3714196"/>
                  </a:cubicBezTo>
                  <a:cubicBezTo>
                    <a:pt x="438432" y="3747325"/>
                    <a:pt x="454284" y="3784195"/>
                    <a:pt x="426498" y="3854818"/>
                  </a:cubicBezTo>
                  <a:cubicBezTo>
                    <a:pt x="388203" y="3952247"/>
                    <a:pt x="328089" y="4023048"/>
                    <a:pt x="343496" y="4135617"/>
                  </a:cubicBezTo>
                  <a:cubicBezTo>
                    <a:pt x="370036" y="4329941"/>
                    <a:pt x="520187" y="4458451"/>
                    <a:pt x="705872" y="4481606"/>
                  </a:cubicBezTo>
                  <a:cubicBezTo>
                    <a:pt x="999228" y="4518209"/>
                    <a:pt x="1287508" y="4454355"/>
                    <a:pt x="1578014" y="4424164"/>
                  </a:cubicBezTo>
                  <a:cubicBezTo>
                    <a:pt x="1664578" y="4415169"/>
                    <a:pt x="1687199" y="4431556"/>
                    <a:pt x="1718814" y="4512688"/>
                  </a:cubicBezTo>
                  <a:cubicBezTo>
                    <a:pt x="1797720" y="4715294"/>
                    <a:pt x="1795295" y="4877405"/>
                    <a:pt x="1835747" y="5149717"/>
                  </a:cubicBezTo>
                  <a:cubicBezTo>
                    <a:pt x="1876199" y="5422029"/>
                    <a:pt x="1913791" y="5894973"/>
                    <a:pt x="1961526" y="6146561"/>
                  </a:cubicBezTo>
                  <a:cubicBezTo>
                    <a:pt x="1973816" y="6211128"/>
                    <a:pt x="1964234" y="6243628"/>
                    <a:pt x="2042240" y="6245088"/>
                  </a:cubicBezTo>
                  <a:cubicBezTo>
                    <a:pt x="2579288" y="6255142"/>
                    <a:pt x="4532635" y="6217510"/>
                    <a:pt x="5070148" y="6251092"/>
                  </a:cubicBezTo>
                  <a:cubicBezTo>
                    <a:pt x="5017746" y="5966306"/>
                    <a:pt x="4993040" y="5967749"/>
                    <a:pt x="4874040" y="5660018"/>
                  </a:cubicBezTo>
                  <a:cubicBezTo>
                    <a:pt x="4766124" y="5380949"/>
                    <a:pt x="4379057" y="5041512"/>
                    <a:pt x="4299974" y="4629442"/>
                  </a:cubicBezTo>
                  <a:cubicBezTo>
                    <a:pt x="4254377" y="4391836"/>
                    <a:pt x="4234873" y="4151559"/>
                    <a:pt x="4239771" y="3909054"/>
                  </a:cubicBezTo>
                  <a:cubicBezTo>
                    <a:pt x="4244313" y="3685876"/>
                    <a:pt x="4354656" y="3458957"/>
                    <a:pt x="4452797" y="3260803"/>
                  </a:cubicBezTo>
                  <a:cubicBezTo>
                    <a:pt x="4645963" y="2870909"/>
                    <a:pt x="4987054" y="2561700"/>
                    <a:pt x="5073262" y="2123536"/>
                  </a:cubicBezTo>
                  <a:cubicBezTo>
                    <a:pt x="5105768" y="1958423"/>
                    <a:pt x="5149585" y="1789214"/>
                    <a:pt x="5153771" y="1622052"/>
                  </a:cubicBezTo>
                  <a:cubicBezTo>
                    <a:pt x="5158580" y="1431825"/>
                    <a:pt x="5111201" y="1309460"/>
                    <a:pt x="5052512" y="1171064"/>
                  </a:cubicBezTo>
                  <a:cubicBezTo>
                    <a:pt x="4962207" y="958216"/>
                    <a:pt x="4793532" y="827301"/>
                    <a:pt x="4615238" y="689262"/>
                  </a:cubicBezTo>
                  <a:cubicBezTo>
                    <a:pt x="4543903" y="634046"/>
                    <a:pt x="4440062" y="592189"/>
                    <a:pt x="4400520" y="506070"/>
                  </a:cubicBezTo>
                  <a:cubicBezTo>
                    <a:pt x="4358485" y="414608"/>
                    <a:pt x="4286259" y="350308"/>
                    <a:pt x="4202901" y="300792"/>
                  </a:cubicBezTo>
                  <a:cubicBezTo>
                    <a:pt x="4148309" y="268375"/>
                    <a:pt x="4100485" y="230526"/>
                    <a:pt x="4058093" y="184839"/>
                  </a:cubicBezTo>
                  <a:cubicBezTo>
                    <a:pt x="4008756" y="131582"/>
                    <a:pt x="3955944" y="115997"/>
                    <a:pt x="3882561" y="140577"/>
                  </a:cubicBezTo>
                  <a:cubicBezTo>
                    <a:pt x="3797511" y="168987"/>
                    <a:pt x="3756188" y="155183"/>
                    <a:pt x="3717626" y="91952"/>
                  </a:cubicBezTo>
                  <a:cubicBezTo>
                    <a:pt x="3673987" y="20349"/>
                    <a:pt x="3606215" y="2716"/>
                    <a:pt x="3527220" y="34688"/>
                  </a:cubicBezTo>
                  <a:cubicBezTo>
                    <a:pt x="3444931" y="67995"/>
                    <a:pt x="3358100" y="78860"/>
                    <a:pt x="3272337" y="95603"/>
                  </a:cubicBezTo>
                  <a:cubicBezTo>
                    <a:pt x="3224959" y="104776"/>
                    <a:pt x="3181320" y="93110"/>
                    <a:pt x="3140443" y="67995"/>
                  </a:cubicBezTo>
                  <a:cubicBezTo>
                    <a:pt x="3112479" y="50896"/>
                    <a:pt x="3086563" y="30057"/>
                    <a:pt x="3052899" y="25248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3">
              <a:extLst>
                <a:ext uri="{FF2B5EF4-FFF2-40B4-BE49-F238E27FC236}">
                  <a16:creationId xmlns:a16="http://schemas.microsoft.com/office/drawing/2014/main" id="{5C735B71-5C43-402E-8D00-535FE6D90CA3}"/>
                </a:ext>
              </a:extLst>
            </p:cNvPr>
            <p:cNvSpPr/>
            <p:nvPr/>
          </p:nvSpPr>
          <p:spPr>
            <a:xfrm>
              <a:off x="1940162" y="686661"/>
              <a:ext cx="1310723" cy="1523095"/>
            </a:xfrm>
            <a:custGeom>
              <a:avLst/>
              <a:gdLst>
                <a:gd name="connsiteX0" fmla="*/ 2101208 w 5154106"/>
                <a:gd name="connsiteY0" fmla="*/ 25248 h 5989209"/>
                <a:gd name="connsiteX1" fmla="*/ 2147963 w 5154106"/>
                <a:gd name="connsiteY1" fmla="*/ 11978 h 5989209"/>
                <a:gd name="connsiteX2" fmla="*/ 2276028 w 5154106"/>
                <a:gd name="connsiteY2" fmla="*/ 19993 h 5989209"/>
                <a:gd name="connsiteX3" fmla="*/ 2565644 w 5154106"/>
                <a:gd name="connsiteY3" fmla="*/ 51341 h 5989209"/>
                <a:gd name="connsiteX4" fmla="*/ 2692017 w 5154106"/>
                <a:gd name="connsiteY4" fmla="*/ 76634 h 5989209"/>
                <a:gd name="connsiteX5" fmla="*/ 2847511 w 5154106"/>
                <a:gd name="connsiteY5" fmla="*/ 95069 h 5989209"/>
                <a:gd name="connsiteX6" fmla="*/ 3004164 w 5154106"/>
                <a:gd name="connsiteY6" fmla="*/ 63899 h 5989209"/>
                <a:gd name="connsiteX7" fmla="*/ 3084494 w 5154106"/>
                <a:gd name="connsiteY7" fmla="*/ 91061 h 5989209"/>
                <a:gd name="connsiteX8" fmla="*/ 3167941 w 5154106"/>
                <a:gd name="connsiteY8" fmla="*/ 127041 h 5989209"/>
                <a:gd name="connsiteX9" fmla="*/ 3405191 w 5154106"/>
                <a:gd name="connsiteY9" fmla="*/ 150997 h 5989209"/>
                <a:gd name="connsiteX10" fmla="*/ 3462900 w 5154106"/>
                <a:gd name="connsiteY10" fmla="*/ 188312 h 5989209"/>
                <a:gd name="connsiteX11" fmla="*/ 3576805 w 5154106"/>
                <a:gd name="connsiteY11" fmla="*/ 235780 h 5989209"/>
                <a:gd name="connsiteX12" fmla="*/ 3684654 w 5154106"/>
                <a:gd name="connsiteY12" fmla="*/ 253859 h 5989209"/>
                <a:gd name="connsiteX13" fmla="*/ 3807375 w 5154106"/>
                <a:gd name="connsiteY13" fmla="*/ 240678 h 5989209"/>
                <a:gd name="connsiteX14" fmla="*/ 3920657 w 5154106"/>
                <a:gd name="connsiteY14" fmla="*/ 281378 h 5989209"/>
                <a:gd name="connsiteX15" fmla="*/ 4006686 w 5154106"/>
                <a:gd name="connsiteY15" fmla="*/ 351644 h 5989209"/>
                <a:gd name="connsiteX16" fmla="*/ 4155057 w 5154106"/>
                <a:gd name="connsiteY16" fmla="*/ 407572 h 5989209"/>
                <a:gd name="connsiteX17" fmla="*/ 4274127 w 5154106"/>
                <a:gd name="connsiteY17" fmla="*/ 410778 h 5989209"/>
                <a:gd name="connsiteX18" fmla="*/ 4338426 w 5154106"/>
                <a:gd name="connsiteY18" fmla="*/ 426720 h 5989209"/>
                <a:gd name="connsiteX19" fmla="*/ 4325513 w 5154106"/>
                <a:gd name="connsiteY19" fmla="*/ 491554 h 5989209"/>
                <a:gd name="connsiteX20" fmla="*/ 4134662 w 5154106"/>
                <a:gd name="connsiteY20" fmla="*/ 759261 h 5989209"/>
                <a:gd name="connsiteX21" fmla="*/ 4120235 w 5154106"/>
                <a:gd name="connsiteY21" fmla="*/ 953852 h 5989209"/>
                <a:gd name="connsiteX22" fmla="*/ 4223275 w 5154106"/>
                <a:gd name="connsiteY22" fmla="*/ 1208824 h 5989209"/>
                <a:gd name="connsiteX23" fmla="*/ 4366836 w 5154106"/>
                <a:gd name="connsiteY23" fmla="*/ 1518567 h 5989209"/>
                <a:gd name="connsiteX24" fmla="*/ 4420538 w 5154106"/>
                <a:gd name="connsiteY24" fmla="*/ 1923335 h 5989209"/>
                <a:gd name="connsiteX25" fmla="*/ 4501491 w 5154106"/>
                <a:gd name="connsiteY25" fmla="*/ 2143307 h 5989209"/>
                <a:gd name="connsiteX26" fmla="*/ 4933867 w 5154106"/>
                <a:gd name="connsiteY26" fmla="*/ 2546917 h 5989209"/>
                <a:gd name="connsiteX27" fmla="*/ 5076982 w 5154106"/>
                <a:gd name="connsiteY27" fmla="*/ 2652183 h 5989209"/>
                <a:gd name="connsiteX28" fmla="*/ 5153750 w 5154106"/>
                <a:gd name="connsiteY28" fmla="*/ 2763327 h 5989209"/>
                <a:gd name="connsiteX29" fmla="*/ 5058993 w 5154106"/>
                <a:gd name="connsiteY29" fmla="*/ 2852919 h 5989209"/>
                <a:gd name="connsiteX30" fmla="*/ 4893523 w 5154106"/>
                <a:gd name="connsiteY30" fmla="*/ 2927905 h 5989209"/>
                <a:gd name="connsiteX31" fmla="*/ 4857633 w 5154106"/>
                <a:gd name="connsiteY31" fmla="*/ 3147611 h 5989209"/>
                <a:gd name="connsiteX32" fmla="*/ 4900024 w 5154106"/>
                <a:gd name="connsiteY32" fmla="*/ 3209951 h 5989209"/>
                <a:gd name="connsiteX33" fmla="*/ 4703563 w 5154106"/>
                <a:gd name="connsiteY33" fmla="*/ 3307113 h 5989209"/>
                <a:gd name="connsiteX34" fmla="*/ 4619315 w 5154106"/>
                <a:gd name="connsiteY34" fmla="*/ 3416209 h 5989209"/>
                <a:gd name="connsiteX35" fmla="*/ 4729835 w 5154106"/>
                <a:gd name="connsiteY35" fmla="*/ 3541513 h 5989209"/>
                <a:gd name="connsiteX36" fmla="*/ 4896641 w 5154106"/>
                <a:gd name="connsiteY36" fmla="*/ 3653102 h 5989209"/>
                <a:gd name="connsiteX37" fmla="*/ 4783359 w 5154106"/>
                <a:gd name="connsiteY37" fmla="*/ 3714196 h 5989209"/>
                <a:gd name="connsiteX38" fmla="*/ 4727609 w 5154106"/>
                <a:gd name="connsiteY38" fmla="*/ 3854818 h 5989209"/>
                <a:gd name="connsiteX39" fmla="*/ 4810611 w 5154106"/>
                <a:gd name="connsiteY39" fmla="*/ 4135617 h 5989209"/>
                <a:gd name="connsiteX40" fmla="*/ 4448235 w 5154106"/>
                <a:gd name="connsiteY40" fmla="*/ 4481606 h 5989209"/>
                <a:gd name="connsiteX41" fmla="*/ 3576093 w 5154106"/>
                <a:gd name="connsiteY41" fmla="*/ 4424075 h 5989209"/>
                <a:gd name="connsiteX42" fmla="*/ 3435292 w 5154106"/>
                <a:gd name="connsiteY42" fmla="*/ 4512599 h 5989209"/>
                <a:gd name="connsiteX43" fmla="*/ 3318360 w 5154106"/>
                <a:gd name="connsiteY43" fmla="*/ 5149628 h 5989209"/>
                <a:gd name="connsiteX44" fmla="*/ 3215854 w 5154106"/>
                <a:gd name="connsiteY44" fmla="*/ 5913743 h 5989209"/>
                <a:gd name="connsiteX45" fmla="*/ 3123501 w 5154106"/>
                <a:gd name="connsiteY45" fmla="*/ 5988997 h 5989209"/>
                <a:gd name="connsiteX46" fmla="*/ 149508 w 5154106"/>
                <a:gd name="connsiteY46" fmla="*/ 5988819 h 5989209"/>
                <a:gd name="connsiteX47" fmla="*/ 280067 w 5154106"/>
                <a:gd name="connsiteY47" fmla="*/ 5659929 h 5989209"/>
                <a:gd name="connsiteX48" fmla="*/ 854133 w 5154106"/>
                <a:gd name="connsiteY48" fmla="*/ 4629353 h 5989209"/>
                <a:gd name="connsiteX49" fmla="*/ 914336 w 5154106"/>
                <a:gd name="connsiteY49" fmla="*/ 3908965 h 5989209"/>
                <a:gd name="connsiteX50" fmla="*/ 701310 w 5154106"/>
                <a:gd name="connsiteY50" fmla="*/ 3260714 h 5989209"/>
                <a:gd name="connsiteX51" fmla="*/ 80845 w 5154106"/>
                <a:gd name="connsiteY51" fmla="*/ 2123447 h 5989209"/>
                <a:gd name="connsiteX52" fmla="*/ 336 w 5154106"/>
                <a:gd name="connsiteY52" fmla="*/ 1621963 h 5989209"/>
                <a:gd name="connsiteX53" fmla="*/ 101595 w 5154106"/>
                <a:gd name="connsiteY53" fmla="*/ 1170975 h 5989209"/>
                <a:gd name="connsiteX54" fmla="*/ 538868 w 5154106"/>
                <a:gd name="connsiteY54" fmla="*/ 689173 h 5989209"/>
                <a:gd name="connsiteX55" fmla="*/ 753587 w 5154106"/>
                <a:gd name="connsiteY55" fmla="*/ 505981 h 5989209"/>
                <a:gd name="connsiteX56" fmla="*/ 951206 w 5154106"/>
                <a:gd name="connsiteY56" fmla="*/ 300703 h 5989209"/>
                <a:gd name="connsiteX57" fmla="*/ 1096013 w 5154106"/>
                <a:gd name="connsiteY57" fmla="*/ 184750 h 5989209"/>
                <a:gd name="connsiteX58" fmla="*/ 1271546 w 5154106"/>
                <a:gd name="connsiteY58" fmla="*/ 140488 h 5989209"/>
                <a:gd name="connsiteX59" fmla="*/ 1436481 w 5154106"/>
                <a:gd name="connsiteY59" fmla="*/ 91863 h 5989209"/>
                <a:gd name="connsiteX60" fmla="*/ 1626886 w 5154106"/>
                <a:gd name="connsiteY60" fmla="*/ 34599 h 5989209"/>
                <a:gd name="connsiteX61" fmla="*/ 1881770 w 5154106"/>
                <a:gd name="connsiteY61" fmla="*/ 95514 h 5989209"/>
                <a:gd name="connsiteX62" fmla="*/ 2013664 w 5154106"/>
                <a:gd name="connsiteY62" fmla="*/ 67906 h 5989209"/>
                <a:gd name="connsiteX63" fmla="*/ 2101208 w 5154106"/>
                <a:gd name="connsiteY63" fmla="*/ 25248 h 598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154106" h="5989209">
                  <a:moveTo>
                    <a:pt x="2101208" y="25248"/>
                  </a:moveTo>
                  <a:cubicBezTo>
                    <a:pt x="2116882" y="20884"/>
                    <a:pt x="2133091" y="18034"/>
                    <a:pt x="2147963" y="11978"/>
                  </a:cubicBezTo>
                  <a:cubicBezTo>
                    <a:pt x="2192225" y="-6012"/>
                    <a:pt x="2234527" y="-4052"/>
                    <a:pt x="2276028" y="19993"/>
                  </a:cubicBezTo>
                  <a:cubicBezTo>
                    <a:pt x="2367847" y="73250"/>
                    <a:pt x="2463584" y="91328"/>
                    <a:pt x="2565644" y="51341"/>
                  </a:cubicBezTo>
                  <a:cubicBezTo>
                    <a:pt x="2613022" y="32817"/>
                    <a:pt x="2654078" y="40387"/>
                    <a:pt x="2692017" y="76634"/>
                  </a:cubicBezTo>
                  <a:cubicBezTo>
                    <a:pt x="2737971" y="120628"/>
                    <a:pt x="2793988" y="110387"/>
                    <a:pt x="2847511" y="95069"/>
                  </a:cubicBezTo>
                  <a:cubicBezTo>
                    <a:pt x="2899076" y="80285"/>
                    <a:pt x="2950551" y="68441"/>
                    <a:pt x="3004164" y="63899"/>
                  </a:cubicBezTo>
                  <a:cubicBezTo>
                    <a:pt x="3036136" y="61138"/>
                    <a:pt x="3062497" y="66748"/>
                    <a:pt x="3084494" y="91061"/>
                  </a:cubicBezTo>
                  <a:cubicBezTo>
                    <a:pt x="3106669" y="115552"/>
                    <a:pt x="3135791" y="122410"/>
                    <a:pt x="3167941" y="127041"/>
                  </a:cubicBezTo>
                  <a:cubicBezTo>
                    <a:pt x="3246757" y="138440"/>
                    <a:pt x="3323703" y="162129"/>
                    <a:pt x="3405191" y="150997"/>
                  </a:cubicBezTo>
                  <a:cubicBezTo>
                    <a:pt x="3430394" y="147613"/>
                    <a:pt x="3447582" y="170234"/>
                    <a:pt x="3462900" y="188312"/>
                  </a:cubicBezTo>
                  <a:cubicBezTo>
                    <a:pt x="3493002" y="223668"/>
                    <a:pt x="3530406" y="241034"/>
                    <a:pt x="3576805" y="235780"/>
                  </a:cubicBezTo>
                  <a:cubicBezTo>
                    <a:pt x="3614744" y="231416"/>
                    <a:pt x="3649743" y="237828"/>
                    <a:pt x="3684654" y="253859"/>
                  </a:cubicBezTo>
                  <a:cubicBezTo>
                    <a:pt x="3727045" y="273362"/>
                    <a:pt x="3767656" y="264278"/>
                    <a:pt x="3807375" y="240678"/>
                  </a:cubicBezTo>
                  <a:cubicBezTo>
                    <a:pt x="3862858" y="207727"/>
                    <a:pt x="3899461" y="220373"/>
                    <a:pt x="3920657" y="281378"/>
                  </a:cubicBezTo>
                  <a:cubicBezTo>
                    <a:pt x="3935529" y="324214"/>
                    <a:pt x="3960377" y="346835"/>
                    <a:pt x="4006686" y="351644"/>
                  </a:cubicBezTo>
                  <a:cubicBezTo>
                    <a:pt x="4060121" y="357166"/>
                    <a:pt x="4099752" y="401071"/>
                    <a:pt x="4155057" y="407572"/>
                  </a:cubicBezTo>
                  <a:cubicBezTo>
                    <a:pt x="4195133" y="412292"/>
                    <a:pt x="4234229" y="419061"/>
                    <a:pt x="4274127" y="410778"/>
                  </a:cubicBezTo>
                  <a:cubicBezTo>
                    <a:pt x="4298618" y="405702"/>
                    <a:pt x="4322307" y="403298"/>
                    <a:pt x="4338426" y="426720"/>
                  </a:cubicBezTo>
                  <a:cubicBezTo>
                    <a:pt x="4355615" y="451656"/>
                    <a:pt x="4338872" y="472941"/>
                    <a:pt x="4325513" y="491554"/>
                  </a:cubicBezTo>
                  <a:cubicBezTo>
                    <a:pt x="4261748" y="580700"/>
                    <a:pt x="4196112" y="668333"/>
                    <a:pt x="4134662" y="759261"/>
                  </a:cubicBezTo>
                  <a:cubicBezTo>
                    <a:pt x="4090490" y="824630"/>
                    <a:pt x="4083632" y="884209"/>
                    <a:pt x="4120235" y="953852"/>
                  </a:cubicBezTo>
                  <a:cubicBezTo>
                    <a:pt x="4162983" y="1035162"/>
                    <a:pt x="4198962" y="1120390"/>
                    <a:pt x="4223275" y="1208824"/>
                  </a:cubicBezTo>
                  <a:cubicBezTo>
                    <a:pt x="4254000" y="1320503"/>
                    <a:pt x="4320348" y="1414726"/>
                    <a:pt x="4366836" y="1518567"/>
                  </a:cubicBezTo>
                  <a:cubicBezTo>
                    <a:pt x="4425436" y="1649660"/>
                    <a:pt x="4431225" y="1785295"/>
                    <a:pt x="4420538" y="1923335"/>
                  </a:cubicBezTo>
                  <a:cubicBezTo>
                    <a:pt x="4413769" y="2010878"/>
                    <a:pt x="4434787" y="2086043"/>
                    <a:pt x="4501491" y="2143307"/>
                  </a:cubicBezTo>
                  <a:cubicBezTo>
                    <a:pt x="4651286" y="2271906"/>
                    <a:pt x="4794580" y="2407185"/>
                    <a:pt x="4933867" y="2546917"/>
                  </a:cubicBezTo>
                  <a:cubicBezTo>
                    <a:pt x="4975902" y="2589041"/>
                    <a:pt x="5027555" y="2619321"/>
                    <a:pt x="5076982" y="2652183"/>
                  </a:cubicBezTo>
                  <a:cubicBezTo>
                    <a:pt x="5117147" y="2678900"/>
                    <a:pt x="5158381" y="2709091"/>
                    <a:pt x="5153750" y="2763327"/>
                  </a:cubicBezTo>
                  <a:cubicBezTo>
                    <a:pt x="5149208" y="2817118"/>
                    <a:pt x="5101562" y="2834840"/>
                    <a:pt x="5058993" y="2852919"/>
                  </a:cubicBezTo>
                  <a:cubicBezTo>
                    <a:pt x="5003242" y="2876608"/>
                    <a:pt x="4944019" y="2892015"/>
                    <a:pt x="4893523" y="2927905"/>
                  </a:cubicBezTo>
                  <a:cubicBezTo>
                    <a:pt x="4805356" y="2990602"/>
                    <a:pt x="4793422" y="3059889"/>
                    <a:pt x="4857633" y="3147611"/>
                  </a:cubicBezTo>
                  <a:cubicBezTo>
                    <a:pt x="4872506" y="3167916"/>
                    <a:pt x="4888269" y="3187954"/>
                    <a:pt x="4900024" y="3209951"/>
                  </a:cubicBezTo>
                  <a:cubicBezTo>
                    <a:pt x="4949986" y="3303373"/>
                    <a:pt x="4748270" y="3288233"/>
                    <a:pt x="4703563" y="3307113"/>
                  </a:cubicBezTo>
                  <a:cubicBezTo>
                    <a:pt x="4658767" y="3325994"/>
                    <a:pt x="4619938" y="3367583"/>
                    <a:pt x="4619315" y="3416209"/>
                  </a:cubicBezTo>
                  <a:cubicBezTo>
                    <a:pt x="4618602" y="3475789"/>
                    <a:pt x="4673551" y="3522009"/>
                    <a:pt x="4729835" y="3541513"/>
                  </a:cubicBezTo>
                  <a:cubicBezTo>
                    <a:pt x="4766260" y="3554159"/>
                    <a:pt x="4998166" y="3578027"/>
                    <a:pt x="4896641" y="3653102"/>
                  </a:cubicBezTo>
                  <a:cubicBezTo>
                    <a:pt x="4861908" y="3678751"/>
                    <a:pt x="4821921" y="3695316"/>
                    <a:pt x="4783359" y="3714196"/>
                  </a:cubicBezTo>
                  <a:cubicBezTo>
                    <a:pt x="4715675" y="3747326"/>
                    <a:pt x="4699823" y="3784195"/>
                    <a:pt x="4727609" y="3854818"/>
                  </a:cubicBezTo>
                  <a:cubicBezTo>
                    <a:pt x="4765903" y="3952247"/>
                    <a:pt x="4826017" y="4023048"/>
                    <a:pt x="4810611" y="4135617"/>
                  </a:cubicBezTo>
                  <a:cubicBezTo>
                    <a:pt x="4784072" y="4329941"/>
                    <a:pt x="4633920" y="4458451"/>
                    <a:pt x="4448235" y="4481606"/>
                  </a:cubicBezTo>
                  <a:cubicBezTo>
                    <a:pt x="4154878" y="4518209"/>
                    <a:pt x="3866599" y="4454355"/>
                    <a:pt x="3576093" y="4424075"/>
                  </a:cubicBezTo>
                  <a:cubicBezTo>
                    <a:pt x="3489529" y="4415080"/>
                    <a:pt x="3466908" y="4431467"/>
                    <a:pt x="3435292" y="4512599"/>
                  </a:cubicBezTo>
                  <a:cubicBezTo>
                    <a:pt x="3356387" y="4715205"/>
                    <a:pt x="3344632" y="4934198"/>
                    <a:pt x="3318360" y="5149628"/>
                  </a:cubicBezTo>
                  <a:cubicBezTo>
                    <a:pt x="3287189" y="5405135"/>
                    <a:pt x="3263589" y="5662155"/>
                    <a:pt x="3215854" y="5913743"/>
                  </a:cubicBezTo>
                  <a:cubicBezTo>
                    <a:pt x="3203564" y="5978310"/>
                    <a:pt x="3191007" y="5988997"/>
                    <a:pt x="3123501" y="5988997"/>
                  </a:cubicBezTo>
                  <a:cubicBezTo>
                    <a:pt x="2690147" y="5989265"/>
                    <a:pt x="707544" y="5989353"/>
                    <a:pt x="149508" y="5988819"/>
                  </a:cubicBezTo>
                  <a:cubicBezTo>
                    <a:pt x="-23175" y="5988641"/>
                    <a:pt x="248540" y="5697511"/>
                    <a:pt x="280067" y="5659929"/>
                  </a:cubicBezTo>
                  <a:cubicBezTo>
                    <a:pt x="544034" y="5344665"/>
                    <a:pt x="775050" y="5041423"/>
                    <a:pt x="854133" y="4629353"/>
                  </a:cubicBezTo>
                  <a:cubicBezTo>
                    <a:pt x="899730" y="4391747"/>
                    <a:pt x="919234" y="4151469"/>
                    <a:pt x="914336" y="3908965"/>
                  </a:cubicBezTo>
                  <a:cubicBezTo>
                    <a:pt x="909794" y="3685787"/>
                    <a:pt x="799451" y="3458867"/>
                    <a:pt x="701310" y="3260714"/>
                  </a:cubicBezTo>
                  <a:cubicBezTo>
                    <a:pt x="508144" y="2870819"/>
                    <a:pt x="167052" y="2561611"/>
                    <a:pt x="80845" y="2123447"/>
                  </a:cubicBezTo>
                  <a:cubicBezTo>
                    <a:pt x="48339" y="1958334"/>
                    <a:pt x="4522" y="1789125"/>
                    <a:pt x="336" y="1621963"/>
                  </a:cubicBezTo>
                  <a:cubicBezTo>
                    <a:pt x="-4473" y="1431736"/>
                    <a:pt x="42906" y="1309371"/>
                    <a:pt x="101595" y="1170975"/>
                  </a:cubicBezTo>
                  <a:cubicBezTo>
                    <a:pt x="191900" y="958127"/>
                    <a:pt x="360575" y="827212"/>
                    <a:pt x="538868" y="689173"/>
                  </a:cubicBezTo>
                  <a:cubicBezTo>
                    <a:pt x="610204" y="633957"/>
                    <a:pt x="714045" y="592100"/>
                    <a:pt x="753587" y="505981"/>
                  </a:cubicBezTo>
                  <a:cubicBezTo>
                    <a:pt x="795622" y="414519"/>
                    <a:pt x="867848" y="350219"/>
                    <a:pt x="951206" y="300703"/>
                  </a:cubicBezTo>
                  <a:cubicBezTo>
                    <a:pt x="1005798" y="268286"/>
                    <a:pt x="1053622" y="230437"/>
                    <a:pt x="1096013" y="184750"/>
                  </a:cubicBezTo>
                  <a:cubicBezTo>
                    <a:pt x="1145351" y="131493"/>
                    <a:pt x="1198163" y="115908"/>
                    <a:pt x="1271546" y="140488"/>
                  </a:cubicBezTo>
                  <a:cubicBezTo>
                    <a:pt x="1356596" y="168898"/>
                    <a:pt x="1397919" y="155094"/>
                    <a:pt x="1436481" y="91863"/>
                  </a:cubicBezTo>
                  <a:cubicBezTo>
                    <a:pt x="1480119" y="20260"/>
                    <a:pt x="1547892" y="2627"/>
                    <a:pt x="1626886" y="34599"/>
                  </a:cubicBezTo>
                  <a:cubicBezTo>
                    <a:pt x="1709176" y="67906"/>
                    <a:pt x="1796007" y="78771"/>
                    <a:pt x="1881770" y="95514"/>
                  </a:cubicBezTo>
                  <a:cubicBezTo>
                    <a:pt x="1929148" y="104687"/>
                    <a:pt x="1972787" y="93020"/>
                    <a:pt x="2013664" y="67906"/>
                  </a:cubicBezTo>
                  <a:cubicBezTo>
                    <a:pt x="2041539" y="50985"/>
                    <a:pt x="2067544" y="30057"/>
                    <a:pt x="2101208" y="25248"/>
                  </a:cubicBezTo>
                  <a:close/>
                </a:path>
              </a:pathLst>
            </a:custGeom>
            <a:solidFill>
              <a:schemeClr val="accent1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1301EF-CA4D-4CB9-9E6C-F014A38F4F29}"/>
              </a:ext>
            </a:extLst>
          </p:cNvPr>
          <p:cNvGrpSpPr/>
          <p:nvPr/>
        </p:nvGrpSpPr>
        <p:grpSpPr>
          <a:xfrm rot="465644">
            <a:off x="4353405" y="1294669"/>
            <a:ext cx="1537394" cy="1236344"/>
            <a:chOff x="564533" y="929716"/>
            <a:chExt cx="2194624" cy="176487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3D6439-48DA-4D85-8F30-E60CB879FFEB}"/>
                </a:ext>
              </a:extLst>
            </p:cNvPr>
            <p:cNvSpPr txBox="1"/>
            <p:nvPr/>
          </p:nvSpPr>
          <p:spPr>
            <a:xfrm rot="20092189">
              <a:off x="1201742" y="929716"/>
              <a:ext cx="885051" cy="1658451"/>
            </a:xfrm>
            <a:custGeom>
              <a:avLst/>
              <a:gdLst/>
              <a:ahLst/>
              <a:cxnLst/>
              <a:rect l="l" t="t" r="r" b="b"/>
              <a:pathLst>
                <a:path w="453033" h="848915">
                  <a:moveTo>
                    <a:pt x="214601" y="695325"/>
                  </a:moveTo>
                  <a:cubicBezTo>
                    <a:pt x="235951" y="695325"/>
                    <a:pt x="254139" y="702837"/>
                    <a:pt x="269165" y="717863"/>
                  </a:cubicBezTo>
                  <a:cubicBezTo>
                    <a:pt x="284190" y="732888"/>
                    <a:pt x="291703" y="751070"/>
                    <a:pt x="291703" y="772408"/>
                  </a:cubicBezTo>
                  <a:cubicBezTo>
                    <a:pt x="291703" y="793486"/>
                    <a:pt x="284221" y="811507"/>
                    <a:pt x="269258" y="826470"/>
                  </a:cubicBezTo>
                  <a:cubicBezTo>
                    <a:pt x="254294" y="841434"/>
                    <a:pt x="236075" y="848915"/>
                    <a:pt x="214601" y="848915"/>
                  </a:cubicBezTo>
                  <a:cubicBezTo>
                    <a:pt x="192897" y="848915"/>
                    <a:pt x="174623" y="841494"/>
                    <a:pt x="159781" y="826652"/>
                  </a:cubicBezTo>
                  <a:cubicBezTo>
                    <a:pt x="144938" y="811809"/>
                    <a:pt x="137517" y="793728"/>
                    <a:pt x="137517" y="772408"/>
                  </a:cubicBezTo>
                  <a:cubicBezTo>
                    <a:pt x="137517" y="750828"/>
                    <a:pt x="144969" y="732586"/>
                    <a:pt x="159874" y="717681"/>
                  </a:cubicBezTo>
                  <a:cubicBezTo>
                    <a:pt x="174778" y="702777"/>
                    <a:pt x="193021" y="695325"/>
                    <a:pt x="214601" y="695325"/>
                  </a:cubicBezTo>
                  <a:close/>
                  <a:moveTo>
                    <a:pt x="222423" y="0"/>
                  </a:moveTo>
                  <a:cubicBezTo>
                    <a:pt x="306486" y="0"/>
                    <a:pt x="369556" y="26324"/>
                    <a:pt x="411631" y="78971"/>
                  </a:cubicBezTo>
                  <a:cubicBezTo>
                    <a:pt x="439232" y="112985"/>
                    <a:pt x="453033" y="152071"/>
                    <a:pt x="453033" y="196229"/>
                  </a:cubicBezTo>
                  <a:cubicBezTo>
                    <a:pt x="453033" y="226007"/>
                    <a:pt x="446377" y="256534"/>
                    <a:pt x="433066" y="287810"/>
                  </a:cubicBezTo>
                  <a:cubicBezTo>
                    <a:pt x="419756" y="319086"/>
                    <a:pt x="396028" y="348775"/>
                    <a:pt x="361885" y="376879"/>
                  </a:cubicBezTo>
                  <a:cubicBezTo>
                    <a:pt x="304096" y="452955"/>
                    <a:pt x="269179" y="503753"/>
                    <a:pt x="257133" y="529274"/>
                  </a:cubicBezTo>
                  <a:cubicBezTo>
                    <a:pt x="245087" y="554795"/>
                    <a:pt x="237536" y="593873"/>
                    <a:pt x="234479" y="646509"/>
                  </a:cubicBezTo>
                  <a:lnTo>
                    <a:pt x="186984" y="646509"/>
                  </a:lnTo>
                  <a:cubicBezTo>
                    <a:pt x="189774" y="587889"/>
                    <a:pt x="195997" y="542267"/>
                    <a:pt x="205652" y="509643"/>
                  </a:cubicBezTo>
                  <a:cubicBezTo>
                    <a:pt x="215308" y="477019"/>
                    <a:pt x="240224" y="429456"/>
                    <a:pt x="280401" y="366954"/>
                  </a:cubicBezTo>
                  <a:cubicBezTo>
                    <a:pt x="293839" y="327955"/>
                    <a:pt x="303944" y="297112"/>
                    <a:pt x="310716" y="274425"/>
                  </a:cubicBezTo>
                  <a:cubicBezTo>
                    <a:pt x="317487" y="251738"/>
                    <a:pt x="320873" y="229260"/>
                    <a:pt x="320873" y="206992"/>
                  </a:cubicBezTo>
                  <a:cubicBezTo>
                    <a:pt x="320873" y="160477"/>
                    <a:pt x="308826" y="123874"/>
                    <a:pt x="284731" y="97184"/>
                  </a:cubicBezTo>
                  <a:cubicBezTo>
                    <a:pt x="260637" y="70494"/>
                    <a:pt x="231325" y="57150"/>
                    <a:pt x="196797" y="57150"/>
                  </a:cubicBezTo>
                  <a:cubicBezTo>
                    <a:pt x="166033" y="57150"/>
                    <a:pt x="142238" y="64022"/>
                    <a:pt x="125411" y="77767"/>
                  </a:cubicBezTo>
                  <a:cubicBezTo>
                    <a:pt x="108584" y="91512"/>
                    <a:pt x="100170" y="105866"/>
                    <a:pt x="100170" y="120829"/>
                  </a:cubicBezTo>
                  <a:cubicBezTo>
                    <a:pt x="100170" y="133040"/>
                    <a:pt x="105998" y="149612"/>
                    <a:pt x="117653" y="170547"/>
                  </a:cubicBezTo>
                  <a:cubicBezTo>
                    <a:pt x="129308" y="191482"/>
                    <a:pt x="135136" y="208244"/>
                    <a:pt x="135136" y="220833"/>
                  </a:cubicBezTo>
                  <a:cubicBezTo>
                    <a:pt x="135136" y="237365"/>
                    <a:pt x="129499" y="251623"/>
                    <a:pt x="118225" y="263607"/>
                  </a:cubicBezTo>
                  <a:cubicBezTo>
                    <a:pt x="106951" y="275591"/>
                    <a:pt x="93269" y="281582"/>
                    <a:pt x="77177" y="281582"/>
                  </a:cubicBezTo>
                  <a:cubicBezTo>
                    <a:pt x="56217" y="281582"/>
                    <a:pt x="38114" y="272271"/>
                    <a:pt x="22868" y="253649"/>
                  </a:cubicBezTo>
                  <a:cubicBezTo>
                    <a:pt x="7623" y="235027"/>
                    <a:pt x="0" y="210043"/>
                    <a:pt x="0" y="178696"/>
                  </a:cubicBezTo>
                  <a:cubicBezTo>
                    <a:pt x="0" y="131263"/>
                    <a:pt x="20098" y="89622"/>
                    <a:pt x="60294" y="53773"/>
                  </a:cubicBezTo>
                  <a:cubicBezTo>
                    <a:pt x="100490" y="17924"/>
                    <a:pt x="154533" y="0"/>
                    <a:pt x="222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dirty="0">
                <a:solidFill>
                  <a:schemeClr val="accent2"/>
                </a:solidFill>
                <a:latin typeface="Symbol" panose="05050102010706020507" pitchFamily="18" charset="2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C72221-751C-480C-AFED-D0CDF462CD3F}"/>
                </a:ext>
              </a:extLst>
            </p:cNvPr>
            <p:cNvSpPr txBox="1"/>
            <p:nvPr/>
          </p:nvSpPr>
          <p:spPr>
            <a:xfrm rot="18697702">
              <a:off x="839646" y="1789820"/>
              <a:ext cx="629659" cy="1179886"/>
            </a:xfrm>
            <a:custGeom>
              <a:avLst/>
              <a:gdLst/>
              <a:ahLst/>
              <a:cxnLst/>
              <a:rect l="l" t="t" r="r" b="b"/>
              <a:pathLst>
                <a:path w="453033" h="848915">
                  <a:moveTo>
                    <a:pt x="214601" y="695325"/>
                  </a:moveTo>
                  <a:cubicBezTo>
                    <a:pt x="235951" y="695325"/>
                    <a:pt x="254139" y="702837"/>
                    <a:pt x="269165" y="717863"/>
                  </a:cubicBezTo>
                  <a:cubicBezTo>
                    <a:pt x="284190" y="732888"/>
                    <a:pt x="291703" y="751070"/>
                    <a:pt x="291703" y="772408"/>
                  </a:cubicBezTo>
                  <a:cubicBezTo>
                    <a:pt x="291703" y="793486"/>
                    <a:pt x="284221" y="811507"/>
                    <a:pt x="269258" y="826470"/>
                  </a:cubicBezTo>
                  <a:cubicBezTo>
                    <a:pt x="254294" y="841434"/>
                    <a:pt x="236075" y="848915"/>
                    <a:pt x="214601" y="848915"/>
                  </a:cubicBezTo>
                  <a:cubicBezTo>
                    <a:pt x="192897" y="848915"/>
                    <a:pt x="174623" y="841494"/>
                    <a:pt x="159781" y="826652"/>
                  </a:cubicBezTo>
                  <a:cubicBezTo>
                    <a:pt x="144938" y="811809"/>
                    <a:pt x="137517" y="793728"/>
                    <a:pt x="137517" y="772408"/>
                  </a:cubicBezTo>
                  <a:cubicBezTo>
                    <a:pt x="137517" y="750828"/>
                    <a:pt x="144969" y="732586"/>
                    <a:pt x="159874" y="717681"/>
                  </a:cubicBezTo>
                  <a:cubicBezTo>
                    <a:pt x="174778" y="702777"/>
                    <a:pt x="193021" y="695325"/>
                    <a:pt x="214601" y="695325"/>
                  </a:cubicBezTo>
                  <a:close/>
                  <a:moveTo>
                    <a:pt x="222423" y="0"/>
                  </a:moveTo>
                  <a:cubicBezTo>
                    <a:pt x="306486" y="0"/>
                    <a:pt x="369556" y="26324"/>
                    <a:pt x="411631" y="78971"/>
                  </a:cubicBezTo>
                  <a:cubicBezTo>
                    <a:pt x="439232" y="112985"/>
                    <a:pt x="453033" y="152071"/>
                    <a:pt x="453033" y="196229"/>
                  </a:cubicBezTo>
                  <a:cubicBezTo>
                    <a:pt x="453033" y="226007"/>
                    <a:pt x="446377" y="256534"/>
                    <a:pt x="433066" y="287810"/>
                  </a:cubicBezTo>
                  <a:cubicBezTo>
                    <a:pt x="419756" y="319086"/>
                    <a:pt x="396028" y="348775"/>
                    <a:pt x="361885" y="376879"/>
                  </a:cubicBezTo>
                  <a:cubicBezTo>
                    <a:pt x="304096" y="452955"/>
                    <a:pt x="269179" y="503753"/>
                    <a:pt x="257133" y="529274"/>
                  </a:cubicBezTo>
                  <a:cubicBezTo>
                    <a:pt x="245087" y="554795"/>
                    <a:pt x="237536" y="593873"/>
                    <a:pt x="234479" y="646509"/>
                  </a:cubicBezTo>
                  <a:lnTo>
                    <a:pt x="186984" y="646509"/>
                  </a:lnTo>
                  <a:cubicBezTo>
                    <a:pt x="189774" y="587889"/>
                    <a:pt x="195997" y="542267"/>
                    <a:pt x="205652" y="509643"/>
                  </a:cubicBezTo>
                  <a:cubicBezTo>
                    <a:pt x="215308" y="477019"/>
                    <a:pt x="240224" y="429456"/>
                    <a:pt x="280401" y="366954"/>
                  </a:cubicBezTo>
                  <a:cubicBezTo>
                    <a:pt x="293839" y="327955"/>
                    <a:pt x="303944" y="297112"/>
                    <a:pt x="310716" y="274425"/>
                  </a:cubicBezTo>
                  <a:cubicBezTo>
                    <a:pt x="317487" y="251738"/>
                    <a:pt x="320873" y="229260"/>
                    <a:pt x="320873" y="206992"/>
                  </a:cubicBezTo>
                  <a:cubicBezTo>
                    <a:pt x="320873" y="160477"/>
                    <a:pt x="308826" y="123874"/>
                    <a:pt x="284731" y="97184"/>
                  </a:cubicBezTo>
                  <a:cubicBezTo>
                    <a:pt x="260637" y="70494"/>
                    <a:pt x="231325" y="57150"/>
                    <a:pt x="196797" y="57150"/>
                  </a:cubicBezTo>
                  <a:cubicBezTo>
                    <a:pt x="166033" y="57150"/>
                    <a:pt x="142238" y="64022"/>
                    <a:pt x="125411" y="77767"/>
                  </a:cubicBezTo>
                  <a:cubicBezTo>
                    <a:pt x="108584" y="91512"/>
                    <a:pt x="100170" y="105866"/>
                    <a:pt x="100170" y="120829"/>
                  </a:cubicBezTo>
                  <a:cubicBezTo>
                    <a:pt x="100170" y="133040"/>
                    <a:pt x="105998" y="149612"/>
                    <a:pt x="117653" y="170547"/>
                  </a:cubicBezTo>
                  <a:cubicBezTo>
                    <a:pt x="129308" y="191482"/>
                    <a:pt x="135136" y="208244"/>
                    <a:pt x="135136" y="220833"/>
                  </a:cubicBezTo>
                  <a:cubicBezTo>
                    <a:pt x="135136" y="237365"/>
                    <a:pt x="129499" y="251623"/>
                    <a:pt x="118225" y="263607"/>
                  </a:cubicBezTo>
                  <a:cubicBezTo>
                    <a:pt x="106951" y="275591"/>
                    <a:pt x="93269" y="281582"/>
                    <a:pt x="77177" y="281582"/>
                  </a:cubicBezTo>
                  <a:cubicBezTo>
                    <a:pt x="56217" y="281582"/>
                    <a:pt x="38114" y="272271"/>
                    <a:pt x="22868" y="253649"/>
                  </a:cubicBezTo>
                  <a:cubicBezTo>
                    <a:pt x="7623" y="235027"/>
                    <a:pt x="0" y="210043"/>
                    <a:pt x="0" y="178696"/>
                  </a:cubicBezTo>
                  <a:cubicBezTo>
                    <a:pt x="0" y="131263"/>
                    <a:pt x="20098" y="89622"/>
                    <a:pt x="60294" y="53773"/>
                  </a:cubicBezTo>
                  <a:cubicBezTo>
                    <a:pt x="100490" y="17924"/>
                    <a:pt x="154533" y="0"/>
                    <a:pt x="222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dirty="0">
                <a:solidFill>
                  <a:schemeClr val="accent2"/>
                </a:solidFill>
                <a:latin typeface="Symbol" panose="05050102010706020507" pitchFamily="18" charset="2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2C52FD-4854-4D9A-A543-656357B7571B}"/>
                </a:ext>
              </a:extLst>
            </p:cNvPr>
            <p:cNvSpPr txBox="1"/>
            <p:nvPr/>
          </p:nvSpPr>
          <p:spPr>
            <a:xfrm rot="167291">
              <a:off x="2129498" y="1330669"/>
              <a:ext cx="629659" cy="1179886"/>
            </a:xfrm>
            <a:custGeom>
              <a:avLst/>
              <a:gdLst/>
              <a:ahLst/>
              <a:cxnLst/>
              <a:rect l="l" t="t" r="r" b="b"/>
              <a:pathLst>
                <a:path w="453033" h="848915">
                  <a:moveTo>
                    <a:pt x="214601" y="695325"/>
                  </a:moveTo>
                  <a:cubicBezTo>
                    <a:pt x="235951" y="695325"/>
                    <a:pt x="254139" y="702837"/>
                    <a:pt x="269165" y="717863"/>
                  </a:cubicBezTo>
                  <a:cubicBezTo>
                    <a:pt x="284190" y="732888"/>
                    <a:pt x="291703" y="751070"/>
                    <a:pt x="291703" y="772408"/>
                  </a:cubicBezTo>
                  <a:cubicBezTo>
                    <a:pt x="291703" y="793486"/>
                    <a:pt x="284221" y="811507"/>
                    <a:pt x="269258" y="826470"/>
                  </a:cubicBezTo>
                  <a:cubicBezTo>
                    <a:pt x="254294" y="841434"/>
                    <a:pt x="236075" y="848915"/>
                    <a:pt x="214601" y="848915"/>
                  </a:cubicBezTo>
                  <a:cubicBezTo>
                    <a:pt x="192897" y="848915"/>
                    <a:pt x="174623" y="841494"/>
                    <a:pt x="159781" y="826652"/>
                  </a:cubicBezTo>
                  <a:cubicBezTo>
                    <a:pt x="144938" y="811809"/>
                    <a:pt x="137517" y="793728"/>
                    <a:pt x="137517" y="772408"/>
                  </a:cubicBezTo>
                  <a:cubicBezTo>
                    <a:pt x="137517" y="750828"/>
                    <a:pt x="144969" y="732586"/>
                    <a:pt x="159874" y="717681"/>
                  </a:cubicBezTo>
                  <a:cubicBezTo>
                    <a:pt x="174778" y="702777"/>
                    <a:pt x="193021" y="695325"/>
                    <a:pt x="214601" y="695325"/>
                  </a:cubicBezTo>
                  <a:close/>
                  <a:moveTo>
                    <a:pt x="222423" y="0"/>
                  </a:moveTo>
                  <a:cubicBezTo>
                    <a:pt x="306486" y="0"/>
                    <a:pt x="369556" y="26324"/>
                    <a:pt x="411631" y="78971"/>
                  </a:cubicBezTo>
                  <a:cubicBezTo>
                    <a:pt x="439232" y="112985"/>
                    <a:pt x="453033" y="152071"/>
                    <a:pt x="453033" y="196229"/>
                  </a:cubicBezTo>
                  <a:cubicBezTo>
                    <a:pt x="453033" y="226007"/>
                    <a:pt x="446377" y="256534"/>
                    <a:pt x="433066" y="287810"/>
                  </a:cubicBezTo>
                  <a:cubicBezTo>
                    <a:pt x="419756" y="319086"/>
                    <a:pt x="396028" y="348775"/>
                    <a:pt x="361885" y="376879"/>
                  </a:cubicBezTo>
                  <a:cubicBezTo>
                    <a:pt x="304096" y="452955"/>
                    <a:pt x="269179" y="503753"/>
                    <a:pt x="257133" y="529274"/>
                  </a:cubicBezTo>
                  <a:cubicBezTo>
                    <a:pt x="245087" y="554795"/>
                    <a:pt x="237536" y="593873"/>
                    <a:pt x="234479" y="646509"/>
                  </a:cubicBezTo>
                  <a:lnTo>
                    <a:pt x="186984" y="646509"/>
                  </a:lnTo>
                  <a:cubicBezTo>
                    <a:pt x="189774" y="587889"/>
                    <a:pt x="195997" y="542267"/>
                    <a:pt x="205652" y="509643"/>
                  </a:cubicBezTo>
                  <a:cubicBezTo>
                    <a:pt x="215308" y="477019"/>
                    <a:pt x="240224" y="429456"/>
                    <a:pt x="280401" y="366954"/>
                  </a:cubicBezTo>
                  <a:cubicBezTo>
                    <a:pt x="293839" y="327955"/>
                    <a:pt x="303944" y="297112"/>
                    <a:pt x="310716" y="274425"/>
                  </a:cubicBezTo>
                  <a:cubicBezTo>
                    <a:pt x="317487" y="251738"/>
                    <a:pt x="320873" y="229260"/>
                    <a:pt x="320873" y="206992"/>
                  </a:cubicBezTo>
                  <a:cubicBezTo>
                    <a:pt x="320873" y="160477"/>
                    <a:pt x="308826" y="123874"/>
                    <a:pt x="284731" y="97184"/>
                  </a:cubicBezTo>
                  <a:cubicBezTo>
                    <a:pt x="260637" y="70494"/>
                    <a:pt x="231325" y="57150"/>
                    <a:pt x="196797" y="57150"/>
                  </a:cubicBezTo>
                  <a:cubicBezTo>
                    <a:pt x="166033" y="57150"/>
                    <a:pt x="142238" y="64022"/>
                    <a:pt x="125411" y="77767"/>
                  </a:cubicBezTo>
                  <a:cubicBezTo>
                    <a:pt x="108584" y="91512"/>
                    <a:pt x="100170" y="105866"/>
                    <a:pt x="100170" y="120829"/>
                  </a:cubicBezTo>
                  <a:cubicBezTo>
                    <a:pt x="100170" y="133040"/>
                    <a:pt x="105998" y="149612"/>
                    <a:pt x="117653" y="170547"/>
                  </a:cubicBezTo>
                  <a:cubicBezTo>
                    <a:pt x="129308" y="191482"/>
                    <a:pt x="135136" y="208244"/>
                    <a:pt x="135136" y="220833"/>
                  </a:cubicBezTo>
                  <a:cubicBezTo>
                    <a:pt x="135136" y="237365"/>
                    <a:pt x="129499" y="251623"/>
                    <a:pt x="118225" y="263607"/>
                  </a:cubicBezTo>
                  <a:cubicBezTo>
                    <a:pt x="106951" y="275591"/>
                    <a:pt x="93269" y="281582"/>
                    <a:pt x="77177" y="281582"/>
                  </a:cubicBezTo>
                  <a:cubicBezTo>
                    <a:pt x="56217" y="281582"/>
                    <a:pt x="38114" y="272271"/>
                    <a:pt x="22868" y="253649"/>
                  </a:cubicBezTo>
                  <a:cubicBezTo>
                    <a:pt x="7623" y="235027"/>
                    <a:pt x="0" y="210043"/>
                    <a:pt x="0" y="178696"/>
                  </a:cubicBezTo>
                  <a:cubicBezTo>
                    <a:pt x="0" y="131263"/>
                    <a:pt x="20098" y="89622"/>
                    <a:pt x="60294" y="53773"/>
                  </a:cubicBezTo>
                  <a:cubicBezTo>
                    <a:pt x="100490" y="17924"/>
                    <a:pt x="154533" y="0"/>
                    <a:pt x="222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dirty="0">
                <a:solidFill>
                  <a:schemeClr val="accent2"/>
                </a:solidFill>
                <a:latin typeface="Symbol" panose="05050102010706020507" pitchFamily="18" charset="2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4DAE00-C5E2-464D-AC4E-C849268AAD97}"/>
              </a:ext>
            </a:extLst>
          </p:cNvPr>
          <p:cNvGrpSpPr/>
          <p:nvPr/>
        </p:nvGrpSpPr>
        <p:grpSpPr>
          <a:xfrm rot="20383369">
            <a:off x="6446308" y="1263819"/>
            <a:ext cx="1362127" cy="1243295"/>
            <a:chOff x="4166064" y="1273753"/>
            <a:chExt cx="1818237" cy="16596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D17EF0-3CF0-4F03-867C-88E337C824C5}"/>
                </a:ext>
              </a:extLst>
            </p:cNvPr>
            <p:cNvSpPr txBox="1"/>
            <p:nvPr/>
          </p:nvSpPr>
          <p:spPr>
            <a:xfrm rot="1889173">
              <a:off x="4843440" y="1273753"/>
              <a:ext cx="305871" cy="1659614"/>
            </a:xfrm>
            <a:custGeom>
              <a:avLst/>
              <a:gdLst/>
              <a:ahLst/>
              <a:cxnLst/>
              <a:rect l="l" t="t" r="r" b="b"/>
              <a:pathLst>
                <a:path w="156567" h="849511">
                  <a:moveTo>
                    <a:pt x="77688" y="695920"/>
                  </a:moveTo>
                  <a:cubicBezTo>
                    <a:pt x="99032" y="695920"/>
                    <a:pt x="117317" y="703413"/>
                    <a:pt x="132540" y="718398"/>
                  </a:cubicBezTo>
                  <a:cubicBezTo>
                    <a:pt x="147764" y="733383"/>
                    <a:pt x="155376" y="751389"/>
                    <a:pt x="155376" y="772418"/>
                  </a:cubicBezTo>
                  <a:cubicBezTo>
                    <a:pt x="155376" y="793657"/>
                    <a:pt x="147837" y="811815"/>
                    <a:pt x="132759" y="826893"/>
                  </a:cubicBezTo>
                  <a:cubicBezTo>
                    <a:pt x="117681" y="841972"/>
                    <a:pt x="99324" y="849511"/>
                    <a:pt x="77688" y="849511"/>
                  </a:cubicBezTo>
                  <a:cubicBezTo>
                    <a:pt x="56604" y="849511"/>
                    <a:pt x="38583" y="842032"/>
                    <a:pt x="23626" y="827075"/>
                  </a:cubicBezTo>
                  <a:cubicBezTo>
                    <a:pt x="8669" y="812118"/>
                    <a:pt x="1190" y="793898"/>
                    <a:pt x="1190" y="772418"/>
                  </a:cubicBezTo>
                  <a:cubicBezTo>
                    <a:pt x="1190" y="751148"/>
                    <a:pt x="8740" y="733081"/>
                    <a:pt x="23840" y="718216"/>
                  </a:cubicBezTo>
                  <a:cubicBezTo>
                    <a:pt x="38940" y="703352"/>
                    <a:pt x="56889" y="695920"/>
                    <a:pt x="77688" y="695920"/>
                  </a:cubicBezTo>
                  <a:close/>
                  <a:moveTo>
                    <a:pt x="77986" y="0"/>
                  </a:moveTo>
                  <a:cubicBezTo>
                    <a:pt x="100502" y="0"/>
                    <a:pt x="119228" y="8698"/>
                    <a:pt x="134164" y="26096"/>
                  </a:cubicBezTo>
                  <a:cubicBezTo>
                    <a:pt x="149099" y="43493"/>
                    <a:pt x="156567" y="68281"/>
                    <a:pt x="156567" y="100459"/>
                  </a:cubicBezTo>
                  <a:cubicBezTo>
                    <a:pt x="156567" y="110064"/>
                    <a:pt x="155457" y="124206"/>
                    <a:pt x="153237" y="142884"/>
                  </a:cubicBezTo>
                  <a:lnTo>
                    <a:pt x="100580" y="622697"/>
                  </a:lnTo>
                  <a:lnTo>
                    <a:pt x="56378" y="622697"/>
                  </a:lnTo>
                  <a:lnTo>
                    <a:pt x="3525" y="139721"/>
                  </a:lnTo>
                  <a:cubicBezTo>
                    <a:pt x="1175" y="119183"/>
                    <a:pt x="0" y="104347"/>
                    <a:pt x="0" y="95212"/>
                  </a:cubicBezTo>
                  <a:cubicBezTo>
                    <a:pt x="0" y="66116"/>
                    <a:pt x="7492" y="42974"/>
                    <a:pt x="22477" y="25784"/>
                  </a:cubicBezTo>
                  <a:cubicBezTo>
                    <a:pt x="37463" y="8594"/>
                    <a:pt x="55965" y="0"/>
                    <a:pt x="77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dirty="0">
                <a:solidFill>
                  <a:schemeClr val="accent2"/>
                </a:solidFill>
                <a:latin typeface="Symbol" panose="05050102010706020507" pitchFamily="18" charset="2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82A80-AAAF-4943-80A1-0CE31051E401}"/>
                </a:ext>
              </a:extLst>
            </p:cNvPr>
            <p:cNvSpPr txBox="1"/>
            <p:nvPr/>
          </p:nvSpPr>
          <p:spPr>
            <a:xfrm rot="258034">
              <a:off x="4166064" y="1482747"/>
              <a:ext cx="228834" cy="1241623"/>
            </a:xfrm>
            <a:custGeom>
              <a:avLst/>
              <a:gdLst/>
              <a:ahLst/>
              <a:cxnLst/>
              <a:rect l="l" t="t" r="r" b="b"/>
              <a:pathLst>
                <a:path w="156567" h="849511">
                  <a:moveTo>
                    <a:pt x="77688" y="695920"/>
                  </a:moveTo>
                  <a:cubicBezTo>
                    <a:pt x="99032" y="695920"/>
                    <a:pt x="117317" y="703413"/>
                    <a:pt x="132540" y="718398"/>
                  </a:cubicBezTo>
                  <a:cubicBezTo>
                    <a:pt x="147764" y="733383"/>
                    <a:pt x="155376" y="751389"/>
                    <a:pt x="155376" y="772418"/>
                  </a:cubicBezTo>
                  <a:cubicBezTo>
                    <a:pt x="155376" y="793657"/>
                    <a:pt x="147837" y="811815"/>
                    <a:pt x="132759" y="826893"/>
                  </a:cubicBezTo>
                  <a:cubicBezTo>
                    <a:pt x="117681" y="841972"/>
                    <a:pt x="99324" y="849511"/>
                    <a:pt x="77688" y="849511"/>
                  </a:cubicBezTo>
                  <a:cubicBezTo>
                    <a:pt x="56604" y="849511"/>
                    <a:pt x="38583" y="842032"/>
                    <a:pt x="23626" y="827075"/>
                  </a:cubicBezTo>
                  <a:cubicBezTo>
                    <a:pt x="8669" y="812118"/>
                    <a:pt x="1190" y="793898"/>
                    <a:pt x="1190" y="772418"/>
                  </a:cubicBezTo>
                  <a:cubicBezTo>
                    <a:pt x="1190" y="751148"/>
                    <a:pt x="8740" y="733081"/>
                    <a:pt x="23840" y="718216"/>
                  </a:cubicBezTo>
                  <a:cubicBezTo>
                    <a:pt x="38940" y="703352"/>
                    <a:pt x="56889" y="695920"/>
                    <a:pt x="77688" y="695920"/>
                  </a:cubicBezTo>
                  <a:close/>
                  <a:moveTo>
                    <a:pt x="77986" y="0"/>
                  </a:moveTo>
                  <a:cubicBezTo>
                    <a:pt x="100502" y="0"/>
                    <a:pt x="119228" y="8698"/>
                    <a:pt x="134164" y="26096"/>
                  </a:cubicBezTo>
                  <a:cubicBezTo>
                    <a:pt x="149099" y="43493"/>
                    <a:pt x="156567" y="68281"/>
                    <a:pt x="156567" y="100459"/>
                  </a:cubicBezTo>
                  <a:cubicBezTo>
                    <a:pt x="156567" y="110064"/>
                    <a:pt x="155457" y="124206"/>
                    <a:pt x="153237" y="142884"/>
                  </a:cubicBezTo>
                  <a:lnTo>
                    <a:pt x="100580" y="622697"/>
                  </a:lnTo>
                  <a:lnTo>
                    <a:pt x="56378" y="622697"/>
                  </a:lnTo>
                  <a:lnTo>
                    <a:pt x="3525" y="139721"/>
                  </a:lnTo>
                  <a:cubicBezTo>
                    <a:pt x="1175" y="119183"/>
                    <a:pt x="0" y="104347"/>
                    <a:pt x="0" y="95212"/>
                  </a:cubicBezTo>
                  <a:cubicBezTo>
                    <a:pt x="0" y="66116"/>
                    <a:pt x="7492" y="42974"/>
                    <a:pt x="22477" y="25784"/>
                  </a:cubicBezTo>
                  <a:cubicBezTo>
                    <a:pt x="37463" y="8594"/>
                    <a:pt x="55965" y="0"/>
                    <a:pt x="77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dirty="0">
                <a:solidFill>
                  <a:schemeClr val="accent2"/>
                </a:solidFill>
                <a:latin typeface="Symbol" panose="05050102010706020507" pitchFamily="18" charset="2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298471-9C69-4367-BEE8-AF7FB7216DC7}"/>
                </a:ext>
              </a:extLst>
            </p:cNvPr>
            <p:cNvSpPr txBox="1"/>
            <p:nvPr/>
          </p:nvSpPr>
          <p:spPr>
            <a:xfrm rot="3782330">
              <a:off x="5249073" y="2177551"/>
              <a:ext cx="228834" cy="1241623"/>
            </a:xfrm>
            <a:custGeom>
              <a:avLst/>
              <a:gdLst/>
              <a:ahLst/>
              <a:cxnLst/>
              <a:rect l="l" t="t" r="r" b="b"/>
              <a:pathLst>
                <a:path w="156567" h="849511">
                  <a:moveTo>
                    <a:pt x="77688" y="695920"/>
                  </a:moveTo>
                  <a:cubicBezTo>
                    <a:pt x="99032" y="695920"/>
                    <a:pt x="117317" y="703413"/>
                    <a:pt x="132540" y="718398"/>
                  </a:cubicBezTo>
                  <a:cubicBezTo>
                    <a:pt x="147764" y="733383"/>
                    <a:pt x="155376" y="751389"/>
                    <a:pt x="155376" y="772418"/>
                  </a:cubicBezTo>
                  <a:cubicBezTo>
                    <a:pt x="155376" y="793657"/>
                    <a:pt x="147837" y="811815"/>
                    <a:pt x="132759" y="826893"/>
                  </a:cubicBezTo>
                  <a:cubicBezTo>
                    <a:pt x="117681" y="841972"/>
                    <a:pt x="99324" y="849511"/>
                    <a:pt x="77688" y="849511"/>
                  </a:cubicBezTo>
                  <a:cubicBezTo>
                    <a:pt x="56604" y="849511"/>
                    <a:pt x="38583" y="842032"/>
                    <a:pt x="23626" y="827075"/>
                  </a:cubicBezTo>
                  <a:cubicBezTo>
                    <a:pt x="8669" y="812118"/>
                    <a:pt x="1190" y="793898"/>
                    <a:pt x="1190" y="772418"/>
                  </a:cubicBezTo>
                  <a:cubicBezTo>
                    <a:pt x="1190" y="751148"/>
                    <a:pt x="8740" y="733081"/>
                    <a:pt x="23840" y="718216"/>
                  </a:cubicBezTo>
                  <a:cubicBezTo>
                    <a:pt x="38940" y="703352"/>
                    <a:pt x="56889" y="695920"/>
                    <a:pt x="77688" y="695920"/>
                  </a:cubicBezTo>
                  <a:close/>
                  <a:moveTo>
                    <a:pt x="77986" y="0"/>
                  </a:moveTo>
                  <a:cubicBezTo>
                    <a:pt x="100502" y="0"/>
                    <a:pt x="119228" y="8698"/>
                    <a:pt x="134164" y="26096"/>
                  </a:cubicBezTo>
                  <a:cubicBezTo>
                    <a:pt x="149099" y="43493"/>
                    <a:pt x="156567" y="68281"/>
                    <a:pt x="156567" y="100459"/>
                  </a:cubicBezTo>
                  <a:cubicBezTo>
                    <a:pt x="156567" y="110064"/>
                    <a:pt x="155457" y="124206"/>
                    <a:pt x="153237" y="142884"/>
                  </a:cubicBezTo>
                  <a:lnTo>
                    <a:pt x="100580" y="622697"/>
                  </a:lnTo>
                  <a:lnTo>
                    <a:pt x="56378" y="622697"/>
                  </a:lnTo>
                  <a:lnTo>
                    <a:pt x="3525" y="139721"/>
                  </a:lnTo>
                  <a:cubicBezTo>
                    <a:pt x="1175" y="119183"/>
                    <a:pt x="0" y="104347"/>
                    <a:pt x="0" y="95212"/>
                  </a:cubicBezTo>
                  <a:cubicBezTo>
                    <a:pt x="0" y="66116"/>
                    <a:pt x="7492" y="42974"/>
                    <a:pt x="22477" y="25784"/>
                  </a:cubicBezTo>
                  <a:cubicBezTo>
                    <a:pt x="37463" y="8594"/>
                    <a:pt x="55965" y="0"/>
                    <a:pt x="77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dirty="0">
                <a:solidFill>
                  <a:schemeClr val="accent2"/>
                </a:solidFill>
                <a:latin typeface="Symbol" panose="05050102010706020507" pitchFamily="18" charset="2"/>
                <a:cs typeface="Arial" pitchFamily="34" charset="0"/>
              </a:endParaRPr>
            </a:p>
          </p:txBody>
        </p:sp>
      </p:grpSp>
      <p:sp>
        <p:nvSpPr>
          <p:cNvPr id="32" name="Donut 66">
            <a:extLst>
              <a:ext uri="{FF2B5EF4-FFF2-40B4-BE49-F238E27FC236}">
                <a16:creationId xmlns:a16="http://schemas.microsoft.com/office/drawing/2014/main" id="{4D9F4678-D5CA-4BA5-8A77-813241D08D85}"/>
              </a:ext>
            </a:extLst>
          </p:cNvPr>
          <p:cNvSpPr/>
          <p:nvPr/>
        </p:nvSpPr>
        <p:spPr>
          <a:xfrm>
            <a:off x="8708775" y="4254110"/>
            <a:ext cx="701030" cy="70103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Donut 59">
            <a:extLst>
              <a:ext uri="{FF2B5EF4-FFF2-40B4-BE49-F238E27FC236}">
                <a16:creationId xmlns:a16="http://schemas.microsoft.com/office/drawing/2014/main" id="{E2C78561-1398-4359-B533-674B28CE7AC5}"/>
              </a:ext>
            </a:extLst>
          </p:cNvPr>
          <p:cNvSpPr/>
          <p:nvPr/>
        </p:nvSpPr>
        <p:spPr>
          <a:xfrm>
            <a:off x="8049665" y="1955136"/>
            <a:ext cx="701030" cy="7010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Donut 60">
            <a:extLst>
              <a:ext uri="{FF2B5EF4-FFF2-40B4-BE49-F238E27FC236}">
                <a16:creationId xmlns:a16="http://schemas.microsoft.com/office/drawing/2014/main" id="{C9CBCE75-EBC7-4784-BF4B-E7CA80A87544}"/>
              </a:ext>
            </a:extLst>
          </p:cNvPr>
          <p:cNvSpPr/>
          <p:nvPr/>
        </p:nvSpPr>
        <p:spPr>
          <a:xfrm>
            <a:off x="8049665" y="5471918"/>
            <a:ext cx="701030" cy="70103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Donut 61">
            <a:extLst>
              <a:ext uri="{FF2B5EF4-FFF2-40B4-BE49-F238E27FC236}">
                <a16:creationId xmlns:a16="http://schemas.microsoft.com/office/drawing/2014/main" id="{E0D268CB-A522-43FE-A187-91D0B878F555}"/>
              </a:ext>
            </a:extLst>
          </p:cNvPr>
          <p:cNvSpPr/>
          <p:nvPr/>
        </p:nvSpPr>
        <p:spPr>
          <a:xfrm>
            <a:off x="8708775" y="3022706"/>
            <a:ext cx="701030" cy="70103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AE356F47-AD74-4FA8-A51D-4EE9B320075C}"/>
              </a:ext>
            </a:extLst>
          </p:cNvPr>
          <p:cNvSpPr/>
          <p:nvPr/>
        </p:nvSpPr>
        <p:spPr>
          <a:xfrm>
            <a:off x="8911478" y="3216027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id="{1870B1B1-6450-4ED3-B2C7-FB5E475F784B}"/>
              </a:ext>
            </a:extLst>
          </p:cNvPr>
          <p:cNvSpPr/>
          <p:nvPr/>
        </p:nvSpPr>
        <p:spPr>
          <a:xfrm>
            <a:off x="8250014" y="2149921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Isosceles Triangle 8">
            <a:extLst>
              <a:ext uri="{FF2B5EF4-FFF2-40B4-BE49-F238E27FC236}">
                <a16:creationId xmlns:a16="http://schemas.microsoft.com/office/drawing/2014/main" id="{AF92EBA7-1034-4EA5-930D-9999DD6252BD}"/>
              </a:ext>
            </a:extLst>
          </p:cNvPr>
          <p:cNvSpPr/>
          <p:nvPr/>
        </p:nvSpPr>
        <p:spPr>
          <a:xfrm rot="16200000">
            <a:off x="8259649" y="5645934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Donut 39">
            <a:extLst>
              <a:ext uri="{FF2B5EF4-FFF2-40B4-BE49-F238E27FC236}">
                <a16:creationId xmlns:a16="http://schemas.microsoft.com/office/drawing/2014/main" id="{BAB96ABD-80C0-4468-92D0-1D7D54F7830C}"/>
              </a:ext>
            </a:extLst>
          </p:cNvPr>
          <p:cNvSpPr/>
          <p:nvPr/>
        </p:nvSpPr>
        <p:spPr>
          <a:xfrm>
            <a:off x="8870974" y="4409226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Donut 66">
            <a:extLst>
              <a:ext uri="{FF2B5EF4-FFF2-40B4-BE49-F238E27FC236}">
                <a16:creationId xmlns:a16="http://schemas.microsoft.com/office/drawing/2014/main" id="{4B90C9E2-2ADC-499E-B5BC-3CEE58BDA0DE}"/>
              </a:ext>
            </a:extLst>
          </p:cNvPr>
          <p:cNvSpPr/>
          <p:nvPr/>
        </p:nvSpPr>
        <p:spPr>
          <a:xfrm flipH="1">
            <a:off x="2782195" y="4254110"/>
            <a:ext cx="701030" cy="70103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Donut 59">
            <a:extLst>
              <a:ext uri="{FF2B5EF4-FFF2-40B4-BE49-F238E27FC236}">
                <a16:creationId xmlns:a16="http://schemas.microsoft.com/office/drawing/2014/main" id="{E8D78B2B-A1E6-4E2D-AEDE-4294D6F770BB}"/>
              </a:ext>
            </a:extLst>
          </p:cNvPr>
          <p:cNvSpPr/>
          <p:nvPr/>
        </p:nvSpPr>
        <p:spPr>
          <a:xfrm flipH="1">
            <a:off x="3441305" y="1955136"/>
            <a:ext cx="701030" cy="7010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Donut 60">
            <a:extLst>
              <a:ext uri="{FF2B5EF4-FFF2-40B4-BE49-F238E27FC236}">
                <a16:creationId xmlns:a16="http://schemas.microsoft.com/office/drawing/2014/main" id="{B066480D-B6DC-4497-86D3-81E2F0E6603E}"/>
              </a:ext>
            </a:extLst>
          </p:cNvPr>
          <p:cNvSpPr/>
          <p:nvPr/>
        </p:nvSpPr>
        <p:spPr>
          <a:xfrm flipH="1">
            <a:off x="3441305" y="5471918"/>
            <a:ext cx="701030" cy="70103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Donut 61">
            <a:extLst>
              <a:ext uri="{FF2B5EF4-FFF2-40B4-BE49-F238E27FC236}">
                <a16:creationId xmlns:a16="http://schemas.microsoft.com/office/drawing/2014/main" id="{480FF349-A00C-4EEA-8FD4-1A78F96565C6}"/>
              </a:ext>
            </a:extLst>
          </p:cNvPr>
          <p:cNvSpPr/>
          <p:nvPr/>
        </p:nvSpPr>
        <p:spPr>
          <a:xfrm flipH="1">
            <a:off x="2782195" y="3022706"/>
            <a:ext cx="701030" cy="70103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0598C3E-3FAE-4F9F-B5A6-2FF66FCC103C}"/>
              </a:ext>
            </a:extLst>
          </p:cNvPr>
          <p:cNvSpPr/>
          <p:nvPr/>
        </p:nvSpPr>
        <p:spPr>
          <a:xfrm>
            <a:off x="2984898" y="3216027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Frame 17">
            <a:extLst>
              <a:ext uri="{FF2B5EF4-FFF2-40B4-BE49-F238E27FC236}">
                <a16:creationId xmlns:a16="http://schemas.microsoft.com/office/drawing/2014/main" id="{6CAF1FC0-DE86-4F51-855D-2BD5B086561E}"/>
              </a:ext>
            </a:extLst>
          </p:cNvPr>
          <p:cNvSpPr/>
          <p:nvPr/>
        </p:nvSpPr>
        <p:spPr>
          <a:xfrm>
            <a:off x="3647226" y="2149921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Isosceles Triangle 8">
            <a:extLst>
              <a:ext uri="{FF2B5EF4-FFF2-40B4-BE49-F238E27FC236}">
                <a16:creationId xmlns:a16="http://schemas.microsoft.com/office/drawing/2014/main" id="{818DCF81-A422-4E56-97DB-9E563D4AC264}"/>
              </a:ext>
            </a:extLst>
          </p:cNvPr>
          <p:cNvSpPr/>
          <p:nvPr/>
        </p:nvSpPr>
        <p:spPr>
          <a:xfrm rot="16200000">
            <a:off x="3641699" y="5645934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Donut 39">
            <a:extLst>
              <a:ext uri="{FF2B5EF4-FFF2-40B4-BE49-F238E27FC236}">
                <a16:creationId xmlns:a16="http://schemas.microsoft.com/office/drawing/2014/main" id="{12279F88-163A-4785-AE5C-62D83487CEB5}"/>
              </a:ext>
            </a:extLst>
          </p:cNvPr>
          <p:cNvSpPr/>
          <p:nvPr/>
        </p:nvSpPr>
        <p:spPr>
          <a:xfrm>
            <a:off x="2944394" y="4409226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148527-712B-40E7-9F6E-13A28DCFE516}"/>
              </a:ext>
            </a:extLst>
          </p:cNvPr>
          <p:cNvGrpSpPr/>
          <p:nvPr/>
        </p:nvGrpSpPr>
        <p:grpSpPr>
          <a:xfrm>
            <a:off x="9625554" y="2911349"/>
            <a:ext cx="2068437" cy="904116"/>
            <a:chOff x="395534" y="3737445"/>
            <a:chExt cx="3972999" cy="90411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00F84E0-848B-4EBF-88EA-CB49442C8E70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FA91ED-4773-4545-81F6-D499938F9351}"/>
                </a:ext>
              </a:extLst>
            </p:cNvPr>
            <p:cNvSpPr txBox="1"/>
            <p:nvPr/>
          </p:nvSpPr>
          <p:spPr>
            <a:xfrm>
              <a:off x="395534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F85AF5-24AF-4B61-BA7B-11E233F9B907}"/>
              </a:ext>
            </a:extLst>
          </p:cNvPr>
          <p:cNvGrpSpPr/>
          <p:nvPr/>
        </p:nvGrpSpPr>
        <p:grpSpPr>
          <a:xfrm>
            <a:off x="9625554" y="4145484"/>
            <a:ext cx="2068437" cy="904116"/>
            <a:chOff x="395534" y="3737445"/>
            <a:chExt cx="3972999" cy="90411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C06AC2-7991-4996-BCD2-1C0C52730526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9EFE30-B53F-449B-A3CF-1F24958A362B}"/>
                </a:ext>
              </a:extLst>
            </p:cNvPr>
            <p:cNvSpPr txBox="1"/>
            <p:nvPr/>
          </p:nvSpPr>
          <p:spPr>
            <a:xfrm>
              <a:off x="395534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F53B6A-B82D-4263-9967-146B38387C1A}"/>
              </a:ext>
            </a:extLst>
          </p:cNvPr>
          <p:cNvGrpSpPr/>
          <p:nvPr/>
        </p:nvGrpSpPr>
        <p:grpSpPr>
          <a:xfrm>
            <a:off x="8925174" y="5367142"/>
            <a:ext cx="2068437" cy="904116"/>
            <a:chOff x="395534" y="3737445"/>
            <a:chExt cx="3972999" cy="90411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F5DC79-F74B-4A3D-8E4D-BC5539A028B2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5004BA-767C-49B9-8ED7-96493AFEADB8}"/>
                </a:ext>
              </a:extLst>
            </p:cNvPr>
            <p:cNvSpPr txBox="1"/>
            <p:nvPr/>
          </p:nvSpPr>
          <p:spPr>
            <a:xfrm>
              <a:off x="395534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F3884-5DBE-4037-9617-DBE76F553B43}"/>
              </a:ext>
            </a:extLst>
          </p:cNvPr>
          <p:cNvGrpSpPr/>
          <p:nvPr/>
        </p:nvGrpSpPr>
        <p:grpSpPr>
          <a:xfrm>
            <a:off x="8925174" y="1839582"/>
            <a:ext cx="2068437" cy="904116"/>
            <a:chOff x="395534" y="3737445"/>
            <a:chExt cx="3972999" cy="90411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5DAE773-AD1E-4D36-92AC-EDA683280515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125717-B343-4017-B97A-1690AFA6EF49}"/>
                </a:ext>
              </a:extLst>
            </p:cNvPr>
            <p:cNvSpPr txBox="1"/>
            <p:nvPr/>
          </p:nvSpPr>
          <p:spPr>
            <a:xfrm>
              <a:off x="395534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5ADFBC3-4BF3-41A9-924A-8E1320F36052}"/>
              </a:ext>
            </a:extLst>
          </p:cNvPr>
          <p:cNvGrpSpPr/>
          <p:nvPr/>
        </p:nvGrpSpPr>
        <p:grpSpPr>
          <a:xfrm flipH="1">
            <a:off x="498010" y="2911349"/>
            <a:ext cx="2068437" cy="904116"/>
            <a:chOff x="395534" y="3737445"/>
            <a:chExt cx="3972999" cy="90411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E55637-35D2-4A90-8D08-8E5047C9013B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C022AA-2460-4734-865F-709784435E76}"/>
                </a:ext>
              </a:extLst>
            </p:cNvPr>
            <p:cNvSpPr txBox="1"/>
            <p:nvPr/>
          </p:nvSpPr>
          <p:spPr>
            <a:xfrm>
              <a:off x="395534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05C9355-C9AE-41F9-8BE2-E2F392723747}"/>
              </a:ext>
            </a:extLst>
          </p:cNvPr>
          <p:cNvGrpSpPr/>
          <p:nvPr/>
        </p:nvGrpSpPr>
        <p:grpSpPr>
          <a:xfrm flipH="1">
            <a:off x="498010" y="4145484"/>
            <a:ext cx="2068437" cy="904116"/>
            <a:chOff x="395534" y="3737445"/>
            <a:chExt cx="3972999" cy="90411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467E69F-C610-4E5D-9313-EDED30B5D2DE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F881C0-B027-4AB4-96C1-B8CCACD5E00D}"/>
                </a:ext>
              </a:extLst>
            </p:cNvPr>
            <p:cNvSpPr txBox="1"/>
            <p:nvPr/>
          </p:nvSpPr>
          <p:spPr>
            <a:xfrm>
              <a:off x="395534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2148E99-EE99-4AB1-879D-1F3616DE9C5E}"/>
              </a:ext>
            </a:extLst>
          </p:cNvPr>
          <p:cNvGrpSpPr/>
          <p:nvPr/>
        </p:nvGrpSpPr>
        <p:grpSpPr>
          <a:xfrm flipH="1">
            <a:off x="1198390" y="5367142"/>
            <a:ext cx="2068437" cy="904116"/>
            <a:chOff x="395534" y="3737445"/>
            <a:chExt cx="3972999" cy="90411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76397CA-D873-4EC1-850C-4E96E83CB7D6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93BF53C-1675-492B-9186-FEE4E8E1DFC4}"/>
                </a:ext>
              </a:extLst>
            </p:cNvPr>
            <p:cNvSpPr txBox="1"/>
            <p:nvPr/>
          </p:nvSpPr>
          <p:spPr>
            <a:xfrm>
              <a:off x="395534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85C741F-D05F-4EB1-B093-68FCCA8BD987}"/>
              </a:ext>
            </a:extLst>
          </p:cNvPr>
          <p:cNvGrpSpPr/>
          <p:nvPr/>
        </p:nvGrpSpPr>
        <p:grpSpPr>
          <a:xfrm flipH="1">
            <a:off x="1198390" y="1839582"/>
            <a:ext cx="2068437" cy="904116"/>
            <a:chOff x="395534" y="3737445"/>
            <a:chExt cx="3972999" cy="90411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3B5F66E-AE14-492C-B8F9-8394BE7C1058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7254B4-C8BF-4220-85CF-E50BAFDD42A4}"/>
                </a:ext>
              </a:extLst>
            </p:cNvPr>
            <p:cNvSpPr txBox="1"/>
            <p:nvPr/>
          </p:nvSpPr>
          <p:spPr>
            <a:xfrm>
              <a:off x="395534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5F3857A-AD26-49E3-AA89-ECE8839AF6DB}"/>
              </a:ext>
            </a:extLst>
          </p:cNvPr>
          <p:cNvSpPr/>
          <p:nvPr/>
        </p:nvSpPr>
        <p:spPr>
          <a:xfrm>
            <a:off x="5637257" y="2434943"/>
            <a:ext cx="1751556" cy="1520787"/>
          </a:xfrm>
          <a:custGeom>
            <a:avLst/>
            <a:gdLst>
              <a:gd name="connsiteX0" fmla="*/ 2045617 w 2049245"/>
              <a:gd name="connsiteY0" fmla="*/ 0 h 1762812"/>
              <a:gd name="connsiteX1" fmla="*/ 0 w 2049245"/>
              <a:gd name="connsiteY1" fmla="*/ 1036948 h 1762812"/>
              <a:gd name="connsiteX2" fmla="*/ 0 w 2049245"/>
              <a:gd name="connsiteY2" fmla="*/ 1762812 h 1762812"/>
              <a:gd name="connsiteX3" fmla="*/ 2045617 w 2049245"/>
              <a:gd name="connsiteY3" fmla="*/ 1055802 h 1762812"/>
              <a:gd name="connsiteX4" fmla="*/ 2045617 w 2049245"/>
              <a:gd name="connsiteY4" fmla="*/ 0 h 1762812"/>
              <a:gd name="connsiteX0" fmla="*/ 2024475 w 2045982"/>
              <a:gd name="connsiteY0" fmla="*/ 0 h 1746955"/>
              <a:gd name="connsiteX1" fmla="*/ 0 w 2045982"/>
              <a:gd name="connsiteY1" fmla="*/ 1021091 h 1746955"/>
              <a:gd name="connsiteX2" fmla="*/ 0 w 2045982"/>
              <a:gd name="connsiteY2" fmla="*/ 1746955 h 1746955"/>
              <a:gd name="connsiteX3" fmla="*/ 2045617 w 2045982"/>
              <a:gd name="connsiteY3" fmla="*/ 1039945 h 1746955"/>
              <a:gd name="connsiteX4" fmla="*/ 2024475 w 2045982"/>
              <a:gd name="connsiteY4" fmla="*/ 0 h 1746955"/>
              <a:gd name="connsiteX0" fmla="*/ 2045617 w 2049245"/>
              <a:gd name="connsiteY0" fmla="*/ 0 h 1746955"/>
              <a:gd name="connsiteX1" fmla="*/ 0 w 2049245"/>
              <a:gd name="connsiteY1" fmla="*/ 1021091 h 1746955"/>
              <a:gd name="connsiteX2" fmla="*/ 0 w 2049245"/>
              <a:gd name="connsiteY2" fmla="*/ 1746955 h 1746955"/>
              <a:gd name="connsiteX3" fmla="*/ 2045617 w 2049245"/>
              <a:gd name="connsiteY3" fmla="*/ 1039945 h 1746955"/>
              <a:gd name="connsiteX4" fmla="*/ 2045617 w 2049245"/>
              <a:gd name="connsiteY4" fmla="*/ 0 h 1746955"/>
              <a:gd name="connsiteX0" fmla="*/ 2045617 w 2046882"/>
              <a:gd name="connsiteY0" fmla="*/ 0 h 1746955"/>
              <a:gd name="connsiteX1" fmla="*/ 0 w 2046882"/>
              <a:gd name="connsiteY1" fmla="*/ 1021091 h 1746955"/>
              <a:gd name="connsiteX2" fmla="*/ 0 w 2046882"/>
              <a:gd name="connsiteY2" fmla="*/ 1746955 h 1746955"/>
              <a:gd name="connsiteX3" fmla="*/ 2029760 w 2046882"/>
              <a:gd name="connsiteY3" fmla="*/ 696385 h 1746955"/>
              <a:gd name="connsiteX4" fmla="*/ 2045617 w 2046882"/>
              <a:gd name="connsiteY4" fmla="*/ 0 h 1746955"/>
              <a:gd name="connsiteX0" fmla="*/ 2045617 w 2052334"/>
              <a:gd name="connsiteY0" fmla="*/ 0 h 1746955"/>
              <a:gd name="connsiteX1" fmla="*/ 0 w 2052334"/>
              <a:gd name="connsiteY1" fmla="*/ 1021091 h 1746955"/>
              <a:gd name="connsiteX2" fmla="*/ 0 w 2052334"/>
              <a:gd name="connsiteY2" fmla="*/ 1746955 h 1746955"/>
              <a:gd name="connsiteX3" fmla="*/ 2050902 w 2052334"/>
              <a:gd name="connsiteY3" fmla="*/ 632958 h 1746955"/>
              <a:gd name="connsiteX4" fmla="*/ 2045617 w 2052334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80528 h 1746955"/>
              <a:gd name="connsiteX4" fmla="*/ 2045617 w 2047886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96385 h 1746955"/>
              <a:gd name="connsiteX4" fmla="*/ 2045617 w 2047886"/>
              <a:gd name="connsiteY4" fmla="*/ 0 h 1746955"/>
              <a:gd name="connsiteX0" fmla="*/ 2077330 w 2079599"/>
              <a:gd name="connsiteY0" fmla="*/ 0 h 1746955"/>
              <a:gd name="connsiteX1" fmla="*/ 0 w 2079599"/>
              <a:gd name="connsiteY1" fmla="*/ 1042233 h 1746955"/>
              <a:gd name="connsiteX2" fmla="*/ 31713 w 2079599"/>
              <a:gd name="connsiteY2" fmla="*/ 1746955 h 1746955"/>
              <a:gd name="connsiteX3" fmla="*/ 2072044 w 2079599"/>
              <a:gd name="connsiteY3" fmla="*/ 696385 h 1746955"/>
              <a:gd name="connsiteX4" fmla="*/ 2077330 w 2079599"/>
              <a:gd name="connsiteY4" fmla="*/ 0 h 1746955"/>
              <a:gd name="connsiteX0" fmla="*/ 2077330 w 2079599"/>
              <a:gd name="connsiteY0" fmla="*/ 0 h 1741669"/>
              <a:gd name="connsiteX1" fmla="*/ 0 w 2079599"/>
              <a:gd name="connsiteY1" fmla="*/ 1042233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  <a:gd name="connsiteX0" fmla="*/ 2077330 w 2079599"/>
              <a:gd name="connsiteY0" fmla="*/ 0 h 1741669"/>
              <a:gd name="connsiteX1" fmla="*/ 0 w 2079599"/>
              <a:gd name="connsiteY1" fmla="*/ 1026376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  <a:gd name="connsiteX0" fmla="*/ 1525239 w 2072057"/>
              <a:gd name="connsiteY0" fmla="*/ 0 h 1456997"/>
              <a:gd name="connsiteX1" fmla="*/ 0 w 2072057"/>
              <a:gd name="connsiteY1" fmla="*/ 741704 h 1456997"/>
              <a:gd name="connsiteX2" fmla="*/ 0 w 2072057"/>
              <a:gd name="connsiteY2" fmla="*/ 1456997 h 1456997"/>
              <a:gd name="connsiteX3" fmla="*/ 2072044 w 2072057"/>
              <a:gd name="connsiteY3" fmla="*/ 411713 h 1456997"/>
              <a:gd name="connsiteX4" fmla="*/ 1525239 w 2072057"/>
              <a:gd name="connsiteY4" fmla="*/ 0 h 1456997"/>
              <a:gd name="connsiteX0" fmla="*/ 1525239 w 2072044"/>
              <a:gd name="connsiteY0" fmla="*/ 0 h 1456997"/>
              <a:gd name="connsiteX1" fmla="*/ 0 w 2072044"/>
              <a:gd name="connsiteY1" fmla="*/ 741704 h 1456997"/>
              <a:gd name="connsiteX2" fmla="*/ 0 w 2072044"/>
              <a:gd name="connsiteY2" fmla="*/ 1456997 h 1456997"/>
              <a:gd name="connsiteX3" fmla="*/ 2072044 w 2072044"/>
              <a:gd name="connsiteY3" fmla="*/ 411713 h 1456997"/>
              <a:gd name="connsiteX4" fmla="*/ 1525239 w 2072044"/>
              <a:gd name="connsiteY4" fmla="*/ 0 h 1456997"/>
              <a:gd name="connsiteX0" fmla="*/ 1525239 w 2072044"/>
              <a:gd name="connsiteY0" fmla="*/ 0 h 1456997"/>
              <a:gd name="connsiteX1" fmla="*/ 0 w 2072044"/>
              <a:gd name="connsiteY1" fmla="*/ 741704 h 1456997"/>
              <a:gd name="connsiteX2" fmla="*/ 0 w 2072044"/>
              <a:gd name="connsiteY2" fmla="*/ 1456997 h 1456997"/>
              <a:gd name="connsiteX3" fmla="*/ 2072044 w 2072044"/>
              <a:gd name="connsiteY3" fmla="*/ 411713 h 1456997"/>
              <a:gd name="connsiteX4" fmla="*/ 1525239 w 2072044"/>
              <a:gd name="connsiteY4" fmla="*/ 0 h 1456997"/>
              <a:gd name="connsiteX0" fmla="*/ 1525239 w 2072044"/>
              <a:gd name="connsiteY0" fmla="*/ 0 h 1456997"/>
              <a:gd name="connsiteX1" fmla="*/ 0 w 2072044"/>
              <a:gd name="connsiteY1" fmla="*/ 741704 h 1456997"/>
              <a:gd name="connsiteX2" fmla="*/ 0 w 2072044"/>
              <a:gd name="connsiteY2" fmla="*/ 1456997 h 1456997"/>
              <a:gd name="connsiteX3" fmla="*/ 2072044 w 2072044"/>
              <a:gd name="connsiteY3" fmla="*/ 411713 h 1456997"/>
              <a:gd name="connsiteX4" fmla="*/ 1525239 w 2072044"/>
              <a:gd name="connsiteY4" fmla="*/ 0 h 1456997"/>
              <a:gd name="connsiteX0" fmla="*/ 1128424 w 2072044"/>
              <a:gd name="connsiteY0" fmla="*/ 0 h 1258589"/>
              <a:gd name="connsiteX1" fmla="*/ 0 w 2072044"/>
              <a:gd name="connsiteY1" fmla="*/ 543296 h 1258589"/>
              <a:gd name="connsiteX2" fmla="*/ 0 w 2072044"/>
              <a:gd name="connsiteY2" fmla="*/ 1258589 h 1258589"/>
              <a:gd name="connsiteX3" fmla="*/ 2072044 w 2072044"/>
              <a:gd name="connsiteY3" fmla="*/ 213305 h 1258589"/>
              <a:gd name="connsiteX4" fmla="*/ 1128424 w 2072044"/>
              <a:gd name="connsiteY4" fmla="*/ 0 h 1258589"/>
              <a:gd name="connsiteX0" fmla="*/ 1128424 w 1649350"/>
              <a:gd name="connsiteY0" fmla="*/ 0 h 1258589"/>
              <a:gd name="connsiteX1" fmla="*/ 0 w 1649350"/>
              <a:gd name="connsiteY1" fmla="*/ 543296 h 1258589"/>
              <a:gd name="connsiteX2" fmla="*/ 0 w 1649350"/>
              <a:gd name="connsiteY2" fmla="*/ 1258589 h 1258589"/>
              <a:gd name="connsiteX3" fmla="*/ 1649350 w 1649350"/>
              <a:gd name="connsiteY3" fmla="*/ 411712 h 1258589"/>
              <a:gd name="connsiteX4" fmla="*/ 1128424 w 1649350"/>
              <a:gd name="connsiteY4" fmla="*/ 0 h 1258589"/>
              <a:gd name="connsiteX0" fmla="*/ 1128424 w 1597591"/>
              <a:gd name="connsiteY0" fmla="*/ 0 h 1258589"/>
              <a:gd name="connsiteX1" fmla="*/ 0 w 1597591"/>
              <a:gd name="connsiteY1" fmla="*/ 543296 h 1258589"/>
              <a:gd name="connsiteX2" fmla="*/ 0 w 1597591"/>
              <a:gd name="connsiteY2" fmla="*/ 1258589 h 1258589"/>
              <a:gd name="connsiteX3" fmla="*/ 1597591 w 1597591"/>
              <a:gd name="connsiteY3" fmla="*/ 428965 h 1258589"/>
              <a:gd name="connsiteX4" fmla="*/ 1128424 w 1597591"/>
              <a:gd name="connsiteY4" fmla="*/ 0 h 1258589"/>
              <a:gd name="connsiteX0" fmla="*/ 1128424 w 1597591"/>
              <a:gd name="connsiteY0" fmla="*/ 0 h 1258589"/>
              <a:gd name="connsiteX1" fmla="*/ 0 w 1597591"/>
              <a:gd name="connsiteY1" fmla="*/ 543296 h 1258589"/>
              <a:gd name="connsiteX2" fmla="*/ 0 w 1597591"/>
              <a:gd name="connsiteY2" fmla="*/ 1258589 h 1258589"/>
              <a:gd name="connsiteX3" fmla="*/ 1597591 w 1597591"/>
              <a:gd name="connsiteY3" fmla="*/ 428965 h 1258589"/>
              <a:gd name="connsiteX4" fmla="*/ 1128424 w 1597591"/>
              <a:gd name="connsiteY4" fmla="*/ 0 h 1258589"/>
              <a:gd name="connsiteX0" fmla="*/ 1128424 w 1597591"/>
              <a:gd name="connsiteY0" fmla="*/ 0 h 1258589"/>
              <a:gd name="connsiteX1" fmla="*/ 0 w 1597591"/>
              <a:gd name="connsiteY1" fmla="*/ 543296 h 1258589"/>
              <a:gd name="connsiteX2" fmla="*/ 0 w 1597591"/>
              <a:gd name="connsiteY2" fmla="*/ 1258589 h 1258589"/>
              <a:gd name="connsiteX3" fmla="*/ 1597591 w 1597591"/>
              <a:gd name="connsiteY3" fmla="*/ 428965 h 1258589"/>
              <a:gd name="connsiteX4" fmla="*/ 1128424 w 1597591"/>
              <a:gd name="connsiteY4" fmla="*/ 0 h 1258589"/>
              <a:gd name="connsiteX0" fmla="*/ 1128424 w 1597591"/>
              <a:gd name="connsiteY0" fmla="*/ 0 h 1258589"/>
              <a:gd name="connsiteX1" fmla="*/ 0 w 1597591"/>
              <a:gd name="connsiteY1" fmla="*/ 543296 h 1258589"/>
              <a:gd name="connsiteX2" fmla="*/ 0 w 1597591"/>
              <a:gd name="connsiteY2" fmla="*/ 1258589 h 1258589"/>
              <a:gd name="connsiteX3" fmla="*/ 1597591 w 1597591"/>
              <a:gd name="connsiteY3" fmla="*/ 428965 h 1258589"/>
              <a:gd name="connsiteX4" fmla="*/ 1128424 w 1597591"/>
              <a:gd name="connsiteY4" fmla="*/ 0 h 1258589"/>
              <a:gd name="connsiteX0" fmla="*/ 1197436 w 1597591"/>
              <a:gd name="connsiteY0" fmla="*/ 0 h 1293095"/>
              <a:gd name="connsiteX1" fmla="*/ 0 w 1597591"/>
              <a:gd name="connsiteY1" fmla="*/ 577802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0 w 1597591"/>
              <a:gd name="connsiteY1" fmla="*/ 577802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0 w 1597591"/>
              <a:gd name="connsiteY1" fmla="*/ 577802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0 w 1597591"/>
              <a:gd name="connsiteY1" fmla="*/ 577802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0 w 1597591"/>
              <a:gd name="connsiteY1" fmla="*/ 577802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8872 w 1597591"/>
              <a:gd name="connsiteY1" fmla="*/ 701871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8872 w 1597591"/>
              <a:gd name="connsiteY1" fmla="*/ 701871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8872 w 1597591"/>
              <a:gd name="connsiteY1" fmla="*/ 693599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591" h="1293095">
                <a:moveTo>
                  <a:pt x="1197436" y="0"/>
                </a:moveTo>
                <a:lnTo>
                  <a:pt x="8872" y="693599"/>
                </a:lnTo>
                <a:lnTo>
                  <a:pt x="0" y="1293095"/>
                </a:lnTo>
                <a:lnTo>
                  <a:pt x="1597591" y="463471"/>
                </a:lnTo>
                <a:cubicBezTo>
                  <a:pt x="1436830" y="266812"/>
                  <a:pt x="1358996" y="179406"/>
                  <a:pt x="1197436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13C6228-A017-4B1E-B9A7-B033907F1F6D}"/>
              </a:ext>
            </a:extLst>
          </p:cNvPr>
          <p:cNvSpPr/>
          <p:nvPr/>
        </p:nvSpPr>
        <p:spPr>
          <a:xfrm rot="3189794">
            <a:off x="6956142" y="2061889"/>
            <a:ext cx="1013700" cy="814651"/>
          </a:xfrm>
          <a:prstGeom prst="triangle">
            <a:avLst>
              <a:gd name="adj" fmla="val 65408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96FD0B-A31E-41BD-B007-F369D5ECF4A0}"/>
              </a:ext>
            </a:extLst>
          </p:cNvPr>
          <p:cNvGrpSpPr/>
          <p:nvPr/>
        </p:nvGrpSpPr>
        <p:grpSpPr>
          <a:xfrm flipH="1">
            <a:off x="8992847" y="1931142"/>
            <a:ext cx="2271783" cy="2014558"/>
            <a:chOff x="4137650" y="2235489"/>
            <a:chExt cx="2038669" cy="171293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F1B252-ECB7-4329-A03A-F482FC777886}"/>
                </a:ext>
              </a:extLst>
            </p:cNvPr>
            <p:cNvSpPr/>
            <p:nvPr/>
          </p:nvSpPr>
          <p:spPr>
            <a:xfrm>
              <a:off x="4137650" y="2655332"/>
              <a:ext cx="1597592" cy="1293095"/>
            </a:xfrm>
            <a:custGeom>
              <a:avLst/>
              <a:gdLst>
                <a:gd name="connsiteX0" fmla="*/ 2045617 w 2049245"/>
                <a:gd name="connsiteY0" fmla="*/ 0 h 1762812"/>
                <a:gd name="connsiteX1" fmla="*/ 0 w 2049245"/>
                <a:gd name="connsiteY1" fmla="*/ 1036948 h 1762812"/>
                <a:gd name="connsiteX2" fmla="*/ 0 w 2049245"/>
                <a:gd name="connsiteY2" fmla="*/ 1762812 h 1762812"/>
                <a:gd name="connsiteX3" fmla="*/ 2045617 w 2049245"/>
                <a:gd name="connsiteY3" fmla="*/ 1055802 h 1762812"/>
                <a:gd name="connsiteX4" fmla="*/ 2045617 w 2049245"/>
                <a:gd name="connsiteY4" fmla="*/ 0 h 1762812"/>
                <a:gd name="connsiteX0" fmla="*/ 2024475 w 2045982"/>
                <a:gd name="connsiteY0" fmla="*/ 0 h 1746955"/>
                <a:gd name="connsiteX1" fmla="*/ 0 w 2045982"/>
                <a:gd name="connsiteY1" fmla="*/ 1021091 h 1746955"/>
                <a:gd name="connsiteX2" fmla="*/ 0 w 2045982"/>
                <a:gd name="connsiteY2" fmla="*/ 1746955 h 1746955"/>
                <a:gd name="connsiteX3" fmla="*/ 2045617 w 2045982"/>
                <a:gd name="connsiteY3" fmla="*/ 1039945 h 1746955"/>
                <a:gd name="connsiteX4" fmla="*/ 2024475 w 2045982"/>
                <a:gd name="connsiteY4" fmla="*/ 0 h 1746955"/>
                <a:gd name="connsiteX0" fmla="*/ 2045617 w 2049245"/>
                <a:gd name="connsiteY0" fmla="*/ 0 h 1746955"/>
                <a:gd name="connsiteX1" fmla="*/ 0 w 2049245"/>
                <a:gd name="connsiteY1" fmla="*/ 1021091 h 1746955"/>
                <a:gd name="connsiteX2" fmla="*/ 0 w 2049245"/>
                <a:gd name="connsiteY2" fmla="*/ 1746955 h 1746955"/>
                <a:gd name="connsiteX3" fmla="*/ 2045617 w 2049245"/>
                <a:gd name="connsiteY3" fmla="*/ 1039945 h 1746955"/>
                <a:gd name="connsiteX4" fmla="*/ 2045617 w 2049245"/>
                <a:gd name="connsiteY4" fmla="*/ 0 h 1746955"/>
                <a:gd name="connsiteX0" fmla="*/ 2045617 w 2046882"/>
                <a:gd name="connsiteY0" fmla="*/ 0 h 1746955"/>
                <a:gd name="connsiteX1" fmla="*/ 0 w 2046882"/>
                <a:gd name="connsiteY1" fmla="*/ 1021091 h 1746955"/>
                <a:gd name="connsiteX2" fmla="*/ 0 w 2046882"/>
                <a:gd name="connsiteY2" fmla="*/ 1746955 h 1746955"/>
                <a:gd name="connsiteX3" fmla="*/ 2029760 w 2046882"/>
                <a:gd name="connsiteY3" fmla="*/ 696385 h 1746955"/>
                <a:gd name="connsiteX4" fmla="*/ 2045617 w 2046882"/>
                <a:gd name="connsiteY4" fmla="*/ 0 h 1746955"/>
                <a:gd name="connsiteX0" fmla="*/ 2045617 w 2052334"/>
                <a:gd name="connsiteY0" fmla="*/ 0 h 1746955"/>
                <a:gd name="connsiteX1" fmla="*/ 0 w 2052334"/>
                <a:gd name="connsiteY1" fmla="*/ 1021091 h 1746955"/>
                <a:gd name="connsiteX2" fmla="*/ 0 w 2052334"/>
                <a:gd name="connsiteY2" fmla="*/ 1746955 h 1746955"/>
                <a:gd name="connsiteX3" fmla="*/ 2050902 w 2052334"/>
                <a:gd name="connsiteY3" fmla="*/ 632958 h 1746955"/>
                <a:gd name="connsiteX4" fmla="*/ 2045617 w 2052334"/>
                <a:gd name="connsiteY4" fmla="*/ 0 h 1746955"/>
                <a:gd name="connsiteX0" fmla="*/ 2045617 w 2047886"/>
                <a:gd name="connsiteY0" fmla="*/ 0 h 1746955"/>
                <a:gd name="connsiteX1" fmla="*/ 0 w 2047886"/>
                <a:gd name="connsiteY1" fmla="*/ 1021091 h 1746955"/>
                <a:gd name="connsiteX2" fmla="*/ 0 w 2047886"/>
                <a:gd name="connsiteY2" fmla="*/ 1746955 h 1746955"/>
                <a:gd name="connsiteX3" fmla="*/ 2040331 w 2047886"/>
                <a:gd name="connsiteY3" fmla="*/ 680528 h 1746955"/>
                <a:gd name="connsiteX4" fmla="*/ 2045617 w 2047886"/>
                <a:gd name="connsiteY4" fmla="*/ 0 h 1746955"/>
                <a:gd name="connsiteX0" fmla="*/ 2045617 w 2047886"/>
                <a:gd name="connsiteY0" fmla="*/ 0 h 1746955"/>
                <a:gd name="connsiteX1" fmla="*/ 0 w 2047886"/>
                <a:gd name="connsiteY1" fmla="*/ 1021091 h 1746955"/>
                <a:gd name="connsiteX2" fmla="*/ 0 w 2047886"/>
                <a:gd name="connsiteY2" fmla="*/ 1746955 h 1746955"/>
                <a:gd name="connsiteX3" fmla="*/ 2040331 w 2047886"/>
                <a:gd name="connsiteY3" fmla="*/ 696385 h 1746955"/>
                <a:gd name="connsiteX4" fmla="*/ 2045617 w 2047886"/>
                <a:gd name="connsiteY4" fmla="*/ 0 h 1746955"/>
                <a:gd name="connsiteX0" fmla="*/ 2077330 w 2079599"/>
                <a:gd name="connsiteY0" fmla="*/ 0 h 1746955"/>
                <a:gd name="connsiteX1" fmla="*/ 0 w 2079599"/>
                <a:gd name="connsiteY1" fmla="*/ 1042233 h 1746955"/>
                <a:gd name="connsiteX2" fmla="*/ 31713 w 2079599"/>
                <a:gd name="connsiteY2" fmla="*/ 1746955 h 1746955"/>
                <a:gd name="connsiteX3" fmla="*/ 2072044 w 2079599"/>
                <a:gd name="connsiteY3" fmla="*/ 696385 h 1746955"/>
                <a:gd name="connsiteX4" fmla="*/ 2077330 w 2079599"/>
                <a:gd name="connsiteY4" fmla="*/ 0 h 1746955"/>
                <a:gd name="connsiteX0" fmla="*/ 2077330 w 2079599"/>
                <a:gd name="connsiteY0" fmla="*/ 0 h 1741669"/>
                <a:gd name="connsiteX1" fmla="*/ 0 w 2079599"/>
                <a:gd name="connsiteY1" fmla="*/ 1042233 h 1741669"/>
                <a:gd name="connsiteX2" fmla="*/ 0 w 2079599"/>
                <a:gd name="connsiteY2" fmla="*/ 1741669 h 1741669"/>
                <a:gd name="connsiteX3" fmla="*/ 2072044 w 2079599"/>
                <a:gd name="connsiteY3" fmla="*/ 696385 h 1741669"/>
                <a:gd name="connsiteX4" fmla="*/ 2077330 w 2079599"/>
                <a:gd name="connsiteY4" fmla="*/ 0 h 1741669"/>
                <a:gd name="connsiteX0" fmla="*/ 2077330 w 2079599"/>
                <a:gd name="connsiteY0" fmla="*/ 0 h 1741669"/>
                <a:gd name="connsiteX1" fmla="*/ 0 w 2079599"/>
                <a:gd name="connsiteY1" fmla="*/ 1026376 h 1741669"/>
                <a:gd name="connsiteX2" fmla="*/ 0 w 2079599"/>
                <a:gd name="connsiteY2" fmla="*/ 1741669 h 1741669"/>
                <a:gd name="connsiteX3" fmla="*/ 2072044 w 2079599"/>
                <a:gd name="connsiteY3" fmla="*/ 696385 h 1741669"/>
                <a:gd name="connsiteX4" fmla="*/ 2077330 w 2079599"/>
                <a:gd name="connsiteY4" fmla="*/ 0 h 1741669"/>
                <a:gd name="connsiteX0" fmla="*/ 1525239 w 2072057"/>
                <a:gd name="connsiteY0" fmla="*/ 0 h 1456997"/>
                <a:gd name="connsiteX1" fmla="*/ 0 w 2072057"/>
                <a:gd name="connsiteY1" fmla="*/ 741704 h 1456997"/>
                <a:gd name="connsiteX2" fmla="*/ 0 w 2072057"/>
                <a:gd name="connsiteY2" fmla="*/ 1456997 h 1456997"/>
                <a:gd name="connsiteX3" fmla="*/ 2072044 w 2072057"/>
                <a:gd name="connsiteY3" fmla="*/ 411713 h 1456997"/>
                <a:gd name="connsiteX4" fmla="*/ 1525239 w 2072057"/>
                <a:gd name="connsiteY4" fmla="*/ 0 h 1456997"/>
                <a:gd name="connsiteX0" fmla="*/ 1525239 w 2072044"/>
                <a:gd name="connsiteY0" fmla="*/ 0 h 1456997"/>
                <a:gd name="connsiteX1" fmla="*/ 0 w 2072044"/>
                <a:gd name="connsiteY1" fmla="*/ 741704 h 1456997"/>
                <a:gd name="connsiteX2" fmla="*/ 0 w 2072044"/>
                <a:gd name="connsiteY2" fmla="*/ 1456997 h 1456997"/>
                <a:gd name="connsiteX3" fmla="*/ 2072044 w 2072044"/>
                <a:gd name="connsiteY3" fmla="*/ 411713 h 1456997"/>
                <a:gd name="connsiteX4" fmla="*/ 1525239 w 2072044"/>
                <a:gd name="connsiteY4" fmla="*/ 0 h 1456997"/>
                <a:gd name="connsiteX0" fmla="*/ 1525239 w 2072044"/>
                <a:gd name="connsiteY0" fmla="*/ 0 h 1456997"/>
                <a:gd name="connsiteX1" fmla="*/ 0 w 2072044"/>
                <a:gd name="connsiteY1" fmla="*/ 741704 h 1456997"/>
                <a:gd name="connsiteX2" fmla="*/ 0 w 2072044"/>
                <a:gd name="connsiteY2" fmla="*/ 1456997 h 1456997"/>
                <a:gd name="connsiteX3" fmla="*/ 2072044 w 2072044"/>
                <a:gd name="connsiteY3" fmla="*/ 411713 h 1456997"/>
                <a:gd name="connsiteX4" fmla="*/ 1525239 w 2072044"/>
                <a:gd name="connsiteY4" fmla="*/ 0 h 1456997"/>
                <a:gd name="connsiteX0" fmla="*/ 1525239 w 2072044"/>
                <a:gd name="connsiteY0" fmla="*/ 0 h 1456997"/>
                <a:gd name="connsiteX1" fmla="*/ 0 w 2072044"/>
                <a:gd name="connsiteY1" fmla="*/ 741704 h 1456997"/>
                <a:gd name="connsiteX2" fmla="*/ 0 w 2072044"/>
                <a:gd name="connsiteY2" fmla="*/ 1456997 h 1456997"/>
                <a:gd name="connsiteX3" fmla="*/ 2072044 w 2072044"/>
                <a:gd name="connsiteY3" fmla="*/ 411713 h 1456997"/>
                <a:gd name="connsiteX4" fmla="*/ 1525239 w 2072044"/>
                <a:gd name="connsiteY4" fmla="*/ 0 h 1456997"/>
                <a:gd name="connsiteX0" fmla="*/ 1128424 w 2072044"/>
                <a:gd name="connsiteY0" fmla="*/ 0 h 1258589"/>
                <a:gd name="connsiteX1" fmla="*/ 0 w 2072044"/>
                <a:gd name="connsiteY1" fmla="*/ 543296 h 1258589"/>
                <a:gd name="connsiteX2" fmla="*/ 0 w 2072044"/>
                <a:gd name="connsiteY2" fmla="*/ 1258589 h 1258589"/>
                <a:gd name="connsiteX3" fmla="*/ 2072044 w 2072044"/>
                <a:gd name="connsiteY3" fmla="*/ 213305 h 1258589"/>
                <a:gd name="connsiteX4" fmla="*/ 1128424 w 2072044"/>
                <a:gd name="connsiteY4" fmla="*/ 0 h 1258589"/>
                <a:gd name="connsiteX0" fmla="*/ 1128424 w 1649350"/>
                <a:gd name="connsiteY0" fmla="*/ 0 h 1258589"/>
                <a:gd name="connsiteX1" fmla="*/ 0 w 1649350"/>
                <a:gd name="connsiteY1" fmla="*/ 543296 h 1258589"/>
                <a:gd name="connsiteX2" fmla="*/ 0 w 1649350"/>
                <a:gd name="connsiteY2" fmla="*/ 1258589 h 1258589"/>
                <a:gd name="connsiteX3" fmla="*/ 1649350 w 1649350"/>
                <a:gd name="connsiteY3" fmla="*/ 411712 h 1258589"/>
                <a:gd name="connsiteX4" fmla="*/ 1128424 w 1649350"/>
                <a:gd name="connsiteY4" fmla="*/ 0 h 1258589"/>
                <a:gd name="connsiteX0" fmla="*/ 1128424 w 1597591"/>
                <a:gd name="connsiteY0" fmla="*/ 0 h 1258589"/>
                <a:gd name="connsiteX1" fmla="*/ 0 w 1597591"/>
                <a:gd name="connsiteY1" fmla="*/ 543296 h 1258589"/>
                <a:gd name="connsiteX2" fmla="*/ 0 w 1597591"/>
                <a:gd name="connsiteY2" fmla="*/ 1258589 h 1258589"/>
                <a:gd name="connsiteX3" fmla="*/ 1597591 w 1597591"/>
                <a:gd name="connsiteY3" fmla="*/ 428965 h 1258589"/>
                <a:gd name="connsiteX4" fmla="*/ 1128424 w 1597591"/>
                <a:gd name="connsiteY4" fmla="*/ 0 h 1258589"/>
                <a:gd name="connsiteX0" fmla="*/ 1128424 w 1597591"/>
                <a:gd name="connsiteY0" fmla="*/ 0 h 1258589"/>
                <a:gd name="connsiteX1" fmla="*/ 0 w 1597591"/>
                <a:gd name="connsiteY1" fmla="*/ 543296 h 1258589"/>
                <a:gd name="connsiteX2" fmla="*/ 0 w 1597591"/>
                <a:gd name="connsiteY2" fmla="*/ 1258589 h 1258589"/>
                <a:gd name="connsiteX3" fmla="*/ 1597591 w 1597591"/>
                <a:gd name="connsiteY3" fmla="*/ 428965 h 1258589"/>
                <a:gd name="connsiteX4" fmla="*/ 1128424 w 1597591"/>
                <a:gd name="connsiteY4" fmla="*/ 0 h 1258589"/>
                <a:gd name="connsiteX0" fmla="*/ 1128424 w 1597591"/>
                <a:gd name="connsiteY0" fmla="*/ 0 h 1258589"/>
                <a:gd name="connsiteX1" fmla="*/ 0 w 1597591"/>
                <a:gd name="connsiteY1" fmla="*/ 543296 h 1258589"/>
                <a:gd name="connsiteX2" fmla="*/ 0 w 1597591"/>
                <a:gd name="connsiteY2" fmla="*/ 1258589 h 1258589"/>
                <a:gd name="connsiteX3" fmla="*/ 1597591 w 1597591"/>
                <a:gd name="connsiteY3" fmla="*/ 428965 h 1258589"/>
                <a:gd name="connsiteX4" fmla="*/ 1128424 w 1597591"/>
                <a:gd name="connsiteY4" fmla="*/ 0 h 1258589"/>
                <a:gd name="connsiteX0" fmla="*/ 1128424 w 1597591"/>
                <a:gd name="connsiteY0" fmla="*/ 0 h 1258589"/>
                <a:gd name="connsiteX1" fmla="*/ 0 w 1597591"/>
                <a:gd name="connsiteY1" fmla="*/ 543296 h 1258589"/>
                <a:gd name="connsiteX2" fmla="*/ 0 w 1597591"/>
                <a:gd name="connsiteY2" fmla="*/ 1258589 h 1258589"/>
                <a:gd name="connsiteX3" fmla="*/ 1597591 w 1597591"/>
                <a:gd name="connsiteY3" fmla="*/ 428965 h 1258589"/>
                <a:gd name="connsiteX4" fmla="*/ 1128424 w 1597591"/>
                <a:gd name="connsiteY4" fmla="*/ 0 h 1258589"/>
                <a:gd name="connsiteX0" fmla="*/ 1197436 w 1597591"/>
                <a:gd name="connsiteY0" fmla="*/ 0 h 1293095"/>
                <a:gd name="connsiteX1" fmla="*/ 0 w 1597591"/>
                <a:gd name="connsiteY1" fmla="*/ 577802 h 1293095"/>
                <a:gd name="connsiteX2" fmla="*/ 0 w 1597591"/>
                <a:gd name="connsiteY2" fmla="*/ 1293095 h 1293095"/>
                <a:gd name="connsiteX3" fmla="*/ 1597591 w 1597591"/>
                <a:gd name="connsiteY3" fmla="*/ 463471 h 1293095"/>
                <a:gd name="connsiteX4" fmla="*/ 1197436 w 1597591"/>
                <a:gd name="connsiteY4" fmla="*/ 0 h 1293095"/>
                <a:gd name="connsiteX0" fmla="*/ 1197436 w 1597591"/>
                <a:gd name="connsiteY0" fmla="*/ 0 h 1293095"/>
                <a:gd name="connsiteX1" fmla="*/ 0 w 1597591"/>
                <a:gd name="connsiteY1" fmla="*/ 577802 h 1293095"/>
                <a:gd name="connsiteX2" fmla="*/ 0 w 1597591"/>
                <a:gd name="connsiteY2" fmla="*/ 1293095 h 1293095"/>
                <a:gd name="connsiteX3" fmla="*/ 1597591 w 1597591"/>
                <a:gd name="connsiteY3" fmla="*/ 463471 h 1293095"/>
                <a:gd name="connsiteX4" fmla="*/ 1197436 w 1597591"/>
                <a:gd name="connsiteY4" fmla="*/ 0 h 1293095"/>
                <a:gd name="connsiteX0" fmla="*/ 1197436 w 1597591"/>
                <a:gd name="connsiteY0" fmla="*/ 0 h 1293095"/>
                <a:gd name="connsiteX1" fmla="*/ 0 w 1597591"/>
                <a:gd name="connsiteY1" fmla="*/ 577802 h 1293095"/>
                <a:gd name="connsiteX2" fmla="*/ 0 w 1597591"/>
                <a:gd name="connsiteY2" fmla="*/ 1293095 h 1293095"/>
                <a:gd name="connsiteX3" fmla="*/ 1597591 w 1597591"/>
                <a:gd name="connsiteY3" fmla="*/ 463471 h 1293095"/>
                <a:gd name="connsiteX4" fmla="*/ 1197436 w 1597591"/>
                <a:gd name="connsiteY4" fmla="*/ 0 h 1293095"/>
                <a:gd name="connsiteX0" fmla="*/ 1197436 w 1597591"/>
                <a:gd name="connsiteY0" fmla="*/ 0 h 1293095"/>
                <a:gd name="connsiteX1" fmla="*/ 0 w 1597591"/>
                <a:gd name="connsiteY1" fmla="*/ 577802 h 1293095"/>
                <a:gd name="connsiteX2" fmla="*/ 0 w 1597591"/>
                <a:gd name="connsiteY2" fmla="*/ 1293095 h 1293095"/>
                <a:gd name="connsiteX3" fmla="*/ 1597591 w 1597591"/>
                <a:gd name="connsiteY3" fmla="*/ 463471 h 1293095"/>
                <a:gd name="connsiteX4" fmla="*/ 1197436 w 1597591"/>
                <a:gd name="connsiteY4" fmla="*/ 0 h 1293095"/>
                <a:gd name="connsiteX0" fmla="*/ 1197436 w 1597591"/>
                <a:gd name="connsiteY0" fmla="*/ 0 h 1293095"/>
                <a:gd name="connsiteX1" fmla="*/ 0 w 1597591"/>
                <a:gd name="connsiteY1" fmla="*/ 577802 h 1293095"/>
                <a:gd name="connsiteX2" fmla="*/ 0 w 1597591"/>
                <a:gd name="connsiteY2" fmla="*/ 1293095 h 1293095"/>
                <a:gd name="connsiteX3" fmla="*/ 1597591 w 1597591"/>
                <a:gd name="connsiteY3" fmla="*/ 463471 h 1293095"/>
                <a:gd name="connsiteX4" fmla="*/ 1197436 w 1597591"/>
                <a:gd name="connsiteY4" fmla="*/ 0 h 1293095"/>
                <a:gd name="connsiteX0" fmla="*/ 1206165 w 1606320"/>
                <a:gd name="connsiteY0" fmla="*/ 0 h 1293095"/>
                <a:gd name="connsiteX1" fmla="*/ 0 w 1606320"/>
                <a:gd name="connsiteY1" fmla="*/ 685329 h 1293095"/>
                <a:gd name="connsiteX2" fmla="*/ 8729 w 1606320"/>
                <a:gd name="connsiteY2" fmla="*/ 1293095 h 1293095"/>
                <a:gd name="connsiteX3" fmla="*/ 1606320 w 1606320"/>
                <a:gd name="connsiteY3" fmla="*/ 463471 h 1293095"/>
                <a:gd name="connsiteX4" fmla="*/ 1206165 w 1606320"/>
                <a:gd name="connsiteY4" fmla="*/ 0 h 1293095"/>
                <a:gd name="connsiteX0" fmla="*/ 1197436 w 1597591"/>
                <a:gd name="connsiteY0" fmla="*/ 0 h 1293095"/>
                <a:gd name="connsiteX1" fmla="*/ 1 w 1597591"/>
                <a:gd name="connsiteY1" fmla="*/ 693600 h 1293095"/>
                <a:gd name="connsiteX2" fmla="*/ 0 w 1597591"/>
                <a:gd name="connsiteY2" fmla="*/ 1293095 h 1293095"/>
                <a:gd name="connsiteX3" fmla="*/ 1597591 w 1597591"/>
                <a:gd name="connsiteY3" fmla="*/ 463471 h 1293095"/>
                <a:gd name="connsiteX4" fmla="*/ 1197436 w 1597591"/>
                <a:gd name="connsiteY4" fmla="*/ 0 h 129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591" h="1293095">
                  <a:moveTo>
                    <a:pt x="1197436" y="0"/>
                  </a:moveTo>
                  <a:lnTo>
                    <a:pt x="1" y="693600"/>
                  </a:lnTo>
                  <a:cubicBezTo>
                    <a:pt x="1" y="893432"/>
                    <a:pt x="0" y="1093263"/>
                    <a:pt x="0" y="1293095"/>
                  </a:cubicBezTo>
                  <a:lnTo>
                    <a:pt x="1597591" y="463471"/>
                  </a:lnTo>
                  <a:cubicBezTo>
                    <a:pt x="1436830" y="266812"/>
                    <a:pt x="1358996" y="179406"/>
                    <a:pt x="1197436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1CF5285-94CE-4876-B04D-4F8280A4CEA7}"/>
                </a:ext>
              </a:extLst>
            </p:cNvPr>
            <p:cNvSpPr/>
            <p:nvPr/>
          </p:nvSpPr>
          <p:spPr>
            <a:xfrm rot="3189794">
              <a:off x="5373833" y="2294933"/>
              <a:ext cx="861929" cy="743042"/>
            </a:xfrm>
            <a:prstGeom prst="triangle">
              <a:avLst>
                <a:gd name="adj" fmla="val 65408"/>
              </a:avLst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78C875F7-E20E-42AC-ABF6-54154DA381C7}"/>
              </a:ext>
            </a:extLst>
          </p:cNvPr>
          <p:cNvSpPr/>
          <p:nvPr/>
        </p:nvSpPr>
        <p:spPr>
          <a:xfrm flipH="1">
            <a:off x="8573321" y="3249154"/>
            <a:ext cx="2691307" cy="1741669"/>
          </a:xfrm>
          <a:custGeom>
            <a:avLst/>
            <a:gdLst>
              <a:gd name="connsiteX0" fmla="*/ 2045617 w 2049245"/>
              <a:gd name="connsiteY0" fmla="*/ 0 h 1762812"/>
              <a:gd name="connsiteX1" fmla="*/ 0 w 2049245"/>
              <a:gd name="connsiteY1" fmla="*/ 1036948 h 1762812"/>
              <a:gd name="connsiteX2" fmla="*/ 0 w 2049245"/>
              <a:gd name="connsiteY2" fmla="*/ 1762812 h 1762812"/>
              <a:gd name="connsiteX3" fmla="*/ 2045617 w 2049245"/>
              <a:gd name="connsiteY3" fmla="*/ 1055802 h 1762812"/>
              <a:gd name="connsiteX4" fmla="*/ 2045617 w 2049245"/>
              <a:gd name="connsiteY4" fmla="*/ 0 h 1762812"/>
              <a:gd name="connsiteX0" fmla="*/ 2024475 w 2045982"/>
              <a:gd name="connsiteY0" fmla="*/ 0 h 1746955"/>
              <a:gd name="connsiteX1" fmla="*/ 0 w 2045982"/>
              <a:gd name="connsiteY1" fmla="*/ 1021091 h 1746955"/>
              <a:gd name="connsiteX2" fmla="*/ 0 w 2045982"/>
              <a:gd name="connsiteY2" fmla="*/ 1746955 h 1746955"/>
              <a:gd name="connsiteX3" fmla="*/ 2045617 w 2045982"/>
              <a:gd name="connsiteY3" fmla="*/ 1039945 h 1746955"/>
              <a:gd name="connsiteX4" fmla="*/ 2024475 w 2045982"/>
              <a:gd name="connsiteY4" fmla="*/ 0 h 1746955"/>
              <a:gd name="connsiteX0" fmla="*/ 2045617 w 2049245"/>
              <a:gd name="connsiteY0" fmla="*/ 0 h 1746955"/>
              <a:gd name="connsiteX1" fmla="*/ 0 w 2049245"/>
              <a:gd name="connsiteY1" fmla="*/ 1021091 h 1746955"/>
              <a:gd name="connsiteX2" fmla="*/ 0 w 2049245"/>
              <a:gd name="connsiteY2" fmla="*/ 1746955 h 1746955"/>
              <a:gd name="connsiteX3" fmla="*/ 2045617 w 2049245"/>
              <a:gd name="connsiteY3" fmla="*/ 1039945 h 1746955"/>
              <a:gd name="connsiteX4" fmla="*/ 2045617 w 2049245"/>
              <a:gd name="connsiteY4" fmla="*/ 0 h 1746955"/>
              <a:gd name="connsiteX0" fmla="*/ 2045617 w 2046882"/>
              <a:gd name="connsiteY0" fmla="*/ 0 h 1746955"/>
              <a:gd name="connsiteX1" fmla="*/ 0 w 2046882"/>
              <a:gd name="connsiteY1" fmla="*/ 1021091 h 1746955"/>
              <a:gd name="connsiteX2" fmla="*/ 0 w 2046882"/>
              <a:gd name="connsiteY2" fmla="*/ 1746955 h 1746955"/>
              <a:gd name="connsiteX3" fmla="*/ 2029760 w 2046882"/>
              <a:gd name="connsiteY3" fmla="*/ 696385 h 1746955"/>
              <a:gd name="connsiteX4" fmla="*/ 2045617 w 2046882"/>
              <a:gd name="connsiteY4" fmla="*/ 0 h 1746955"/>
              <a:gd name="connsiteX0" fmla="*/ 2045617 w 2052334"/>
              <a:gd name="connsiteY0" fmla="*/ 0 h 1746955"/>
              <a:gd name="connsiteX1" fmla="*/ 0 w 2052334"/>
              <a:gd name="connsiteY1" fmla="*/ 1021091 h 1746955"/>
              <a:gd name="connsiteX2" fmla="*/ 0 w 2052334"/>
              <a:gd name="connsiteY2" fmla="*/ 1746955 h 1746955"/>
              <a:gd name="connsiteX3" fmla="*/ 2050902 w 2052334"/>
              <a:gd name="connsiteY3" fmla="*/ 632958 h 1746955"/>
              <a:gd name="connsiteX4" fmla="*/ 2045617 w 2052334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80528 h 1746955"/>
              <a:gd name="connsiteX4" fmla="*/ 2045617 w 2047886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96385 h 1746955"/>
              <a:gd name="connsiteX4" fmla="*/ 2045617 w 2047886"/>
              <a:gd name="connsiteY4" fmla="*/ 0 h 1746955"/>
              <a:gd name="connsiteX0" fmla="*/ 2077330 w 2079599"/>
              <a:gd name="connsiteY0" fmla="*/ 0 h 1746955"/>
              <a:gd name="connsiteX1" fmla="*/ 0 w 2079599"/>
              <a:gd name="connsiteY1" fmla="*/ 1042233 h 1746955"/>
              <a:gd name="connsiteX2" fmla="*/ 31713 w 2079599"/>
              <a:gd name="connsiteY2" fmla="*/ 1746955 h 1746955"/>
              <a:gd name="connsiteX3" fmla="*/ 2072044 w 2079599"/>
              <a:gd name="connsiteY3" fmla="*/ 696385 h 1746955"/>
              <a:gd name="connsiteX4" fmla="*/ 2077330 w 2079599"/>
              <a:gd name="connsiteY4" fmla="*/ 0 h 1746955"/>
              <a:gd name="connsiteX0" fmla="*/ 2077330 w 2079599"/>
              <a:gd name="connsiteY0" fmla="*/ 0 h 1741669"/>
              <a:gd name="connsiteX1" fmla="*/ 0 w 2079599"/>
              <a:gd name="connsiteY1" fmla="*/ 1042233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  <a:gd name="connsiteX0" fmla="*/ 2077330 w 2079599"/>
              <a:gd name="connsiteY0" fmla="*/ 0 h 1741669"/>
              <a:gd name="connsiteX1" fmla="*/ 0 w 2079599"/>
              <a:gd name="connsiteY1" fmla="*/ 1026376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599" h="1741669">
                <a:moveTo>
                  <a:pt x="2077330" y="0"/>
                </a:moveTo>
                <a:lnTo>
                  <a:pt x="0" y="1026376"/>
                </a:lnTo>
                <a:lnTo>
                  <a:pt x="0" y="1741669"/>
                </a:lnTo>
                <a:lnTo>
                  <a:pt x="2072044" y="696385"/>
                </a:lnTo>
                <a:cubicBezTo>
                  <a:pt x="2075186" y="344451"/>
                  <a:pt x="2083615" y="351934"/>
                  <a:pt x="2077330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BE1602B-08AC-44F0-9B75-994F7EACEDB4}"/>
              </a:ext>
            </a:extLst>
          </p:cNvPr>
          <p:cNvSpPr/>
          <p:nvPr/>
        </p:nvSpPr>
        <p:spPr>
          <a:xfrm flipH="1">
            <a:off x="8573321" y="4297173"/>
            <a:ext cx="2691307" cy="1741669"/>
          </a:xfrm>
          <a:custGeom>
            <a:avLst/>
            <a:gdLst>
              <a:gd name="connsiteX0" fmla="*/ 2045617 w 2049245"/>
              <a:gd name="connsiteY0" fmla="*/ 0 h 1762812"/>
              <a:gd name="connsiteX1" fmla="*/ 0 w 2049245"/>
              <a:gd name="connsiteY1" fmla="*/ 1036948 h 1762812"/>
              <a:gd name="connsiteX2" fmla="*/ 0 w 2049245"/>
              <a:gd name="connsiteY2" fmla="*/ 1762812 h 1762812"/>
              <a:gd name="connsiteX3" fmla="*/ 2045617 w 2049245"/>
              <a:gd name="connsiteY3" fmla="*/ 1055802 h 1762812"/>
              <a:gd name="connsiteX4" fmla="*/ 2045617 w 2049245"/>
              <a:gd name="connsiteY4" fmla="*/ 0 h 1762812"/>
              <a:gd name="connsiteX0" fmla="*/ 2024475 w 2045982"/>
              <a:gd name="connsiteY0" fmla="*/ 0 h 1746955"/>
              <a:gd name="connsiteX1" fmla="*/ 0 w 2045982"/>
              <a:gd name="connsiteY1" fmla="*/ 1021091 h 1746955"/>
              <a:gd name="connsiteX2" fmla="*/ 0 w 2045982"/>
              <a:gd name="connsiteY2" fmla="*/ 1746955 h 1746955"/>
              <a:gd name="connsiteX3" fmla="*/ 2045617 w 2045982"/>
              <a:gd name="connsiteY3" fmla="*/ 1039945 h 1746955"/>
              <a:gd name="connsiteX4" fmla="*/ 2024475 w 2045982"/>
              <a:gd name="connsiteY4" fmla="*/ 0 h 1746955"/>
              <a:gd name="connsiteX0" fmla="*/ 2045617 w 2049245"/>
              <a:gd name="connsiteY0" fmla="*/ 0 h 1746955"/>
              <a:gd name="connsiteX1" fmla="*/ 0 w 2049245"/>
              <a:gd name="connsiteY1" fmla="*/ 1021091 h 1746955"/>
              <a:gd name="connsiteX2" fmla="*/ 0 w 2049245"/>
              <a:gd name="connsiteY2" fmla="*/ 1746955 h 1746955"/>
              <a:gd name="connsiteX3" fmla="*/ 2045617 w 2049245"/>
              <a:gd name="connsiteY3" fmla="*/ 1039945 h 1746955"/>
              <a:gd name="connsiteX4" fmla="*/ 2045617 w 2049245"/>
              <a:gd name="connsiteY4" fmla="*/ 0 h 1746955"/>
              <a:gd name="connsiteX0" fmla="*/ 2045617 w 2046882"/>
              <a:gd name="connsiteY0" fmla="*/ 0 h 1746955"/>
              <a:gd name="connsiteX1" fmla="*/ 0 w 2046882"/>
              <a:gd name="connsiteY1" fmla="*/ 1021091 h 1746955"/>
              <a:gd name="connsiteX2" fmla="*/ 0 w 2046882"/>
              <a:gd name="connsiteY2" fmla="*/ 1746955 h 1746955"/>
              <a:gd name="connsiteX3" fmla="*/ 2029760 w 2046882"/>
              <a:gd name="connsiteY3" fmla="*/ 696385 h 1746955"/>
              <a:gd name="connsiteX4" fmla="*/ 2045617 w 2046882"/>
              <a:gd name="connsiteY4" fmla="*/ 0 h 1746955"/>
              <a:gd name="connsiteX0" fmla="*/ 2045617 w 2052334"/>
              <a:gd name="connsiteY0" fmla="*/ 0 h 1746955"/>
              <a:gd name="connsiteX1" fmla="*/ 0 w 2052334"/>
              <a:gd name="connsiteY1" fmla="*/ 1021091 h 1746955"/>
              <a:gd name="connsiteX2" fmla="*/ 0 w 2052334"/>
              <a:gd name="connsiteY2" fmla="*/ 1746955 h 1746955"/>
              <a:gd name="connsiteX3" fmla="*/ 2050902 w 2052334"/>
              <a:gd name="connsiteY3" fmla="*/ 632958 h 1746955"/>
              <a:gd name="connsiteX4" fmla="*/ 2045617 w 2052334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80528 h 1746955"/>
              <a:gd name="connsiteX4" fmla="*/ 2045617 w 2047886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96385 h 1746955"/>
              <a:gd name="connsiteX4" fmla="*/ 2045617 w 2047886"/>
              <a:gd name="connsiteY4" fmla="*/ 0 h 1746955"/>
              <a:gd name="connsiteX0" fmla="*/ 2077330 w 2079599"/>
              <a:gd name="connsiteY0" fmla="*/ 0 h 1746955"/>
              <a:gd name="connsiteX1" fmla="*/ 0 w 2079599"/>
              <a:gd name="connsiteY1" fmla="*/ 1042233 h 1746955"/>
              <a:gd name="connsiteX2" fmla="*/ 31713 w 2079599"/>
              <a:gd name="connsiteY2" fmla="*/ 1746955 h 1746955"/>
              <a:gd name="connsiteX3" fmla="*/ 2072044 w 2079599"/>
              <a:gd name="connsiteY3" fmla="*/ 696385 h 1746955"/>
              <a:gd name="connsiteX4" fmla="*/ 2077330 w 2079599"/>
              <a:gd name="connsiteY4" fmla="*/ 0 h 1746955"/>
              <a:gd name="connsiteX0" fmla="*/ 2077330 w 2079599"/>
              <a:gd name="connsiteY0" fmla="*/ 0 h 1741669"/>
              <a:gd name="connsiteX1" fmla="*/ 0 w 2079599"/>
              <a:gd name="connsiteY1" fmla="*/ 1042233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  <a:gd name="connsiteX0" fmla="*/ 2077330 w 2079599"/>
              <a:gd name="connsiteY0" fmla="*/ 0 h 1741669"/>
              <a:gd name="connsiteX1" fmla="*/ 0 w 2079599"/>
              <a:gd name="connsiteY1" fmla="*/ 1026376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599" h="1741669">
                <a:moveTo>
                  <a:pt x="2077330" y="0"/>
                </a:moveTo>
                <a:lnTo>
                  <a:pt x="0" y="1026376"/>
                </a:lnTo>
                <a:lnTo>
                  <a:pt x="0" y="1741669"/>
                </a:lnTo>
                <a:lnTo>
                  <a:pt x="2072044" y="696385"/>
                </a:lnTo>
                <a:cubicBezTo>
                  <a:pt x="2075186" y="344451"/>
                  <a:pt x="2083615" y="351934"/>
                  <a:pt x="2077330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961940B-1A57-45EA-BB4B-756BB897F7F4}"/>
              </a:ext>
            </a:extLst>
          </p:cNvPr>
          <p:cNvSpPr/>
          <p:nvPr/>
        </p:nvSpPr>
        <p:spPr>
          <a:xfrm>
            <a:off x="5637259" y="3249154"/>
            <a:ext cx="2691307" cy="1741669"/>
          </a:xfrm>
          <a:custGeom>
            <a:avLst/>
            <a:gdLst>
              <a:gd name="connsiteX0" fmla="*/ 2045617 w 2049245"/>
              <a:gd name="connsiteY0" fmla="*/ 0 h 1762812"/>
              <a:gd name="connsiteX1" fmla="*/ 0 w 2049245"/>
              <a:gd name="connsiteY1" fmla="*/ 1036948 h 1762812"/>
              <a:gd name="connsiteX2" fmla="*/ 0 w 2049245"/>
              <a:gd name="connsiteY2" fmla="*/ 1762812 h 1762812"/>
              <a:gd name="connsiteX3" fmla="*/ 2045617 w 2049245"/>
              <a:gd name="connsiteY3" fmla="*/ 1055802 h 1762812"/>
              <a:gd name="connsiteX4" fmla="*/ 2045617 w 2049245"/>
              <a:gd name="connsiteY4" fmla="*/ 0 h 1762812"/>
              <a:gd name="connsiteX0" fmla="*/ 2024475 w 2045982"/>
              <a:gd name="connsiteY0" fmla="*/ 0 h 1746955"/>
              <a:gd name="connsiteX1" fmla="*/ 0 w 2045982"/>
              <a:gd name="connsiteY1" fmla="*/ 1021091 h 1746955"/>
              <a:gd name="connsiteX2" fmla="*/ 0 w 2045982"/>
              <a:gd name="connsiteY2" fmla="*/ 1746955 h 1746955"/>
              <a:gd name="connsiteX3" fmla="*/ 2045617 w 2045982"/>
              <a:gd name="connsiteY3" fmla="*/ 1039945 h 1746955"/>
              <a:gd name="connsiteX4" fmla="*/ 2024475 w 2045982"/>
              <a:gd name="connsiteY4" fmla="*/ 0 h 1746955"/>
              <a:gd name="connsiteX0" fmla="*/ 2045617 w 2049245"/>
              <a:gd name="connsiteY0" fmla="*/ 0 h 1746955"/>
              <a:gd name="connsiteX1" fmla="*/ 0 w 2049245"/>
              <a:gd name="connsiteY1" fmla="*/ 1021091 h 1746955"/>
              <a:gd name="connsiteX2" fmla="*/ 0 w 2049245"/>
              <a:gd name="connsiteY2" fmla="*/ 1746955 h 1746955"/>
              <a:gd name="connsiteX3" fmla="*/ 2045617 w 2049245"/>
              <a:gd name="connsiteY3" fmla="*/ 1039945 h 1746955"/>
              <a:gd name="connsiteX4" fmla="*/ 2045617 w 2049245"/>
              <a:gd name="connsiteY4" fmla="*/ 0 h 1746955"/>
              <a:gd name="connsiteX0" fmla="*/ 2045617 w 2046882"/>
              <a:gd name="connsiteY0" fmla="*/ 0 h 1746955"/>
              <a:gd name="connsiteX1" fmla="*/ 0 w 2046882"/>
              <a:gd name="connsiteY1" fmla="*/ 1021091 h 1746955"/>
              <a:gd name="connsiteX2" fmla="*/ 0 w 2046882"/>
              <a:gd name="connsiteY2" fmla="*/ 1746955 h 1746955"/>
              <a:gd name="connsiteX3" fmla="*/ 2029760 w 2046882"/>
              <a:gd name="connsiteY3" fmla="*/ 696385 h 1746955"/>
              <a:gd name="connsiteX4" fmla="*/ 2045617 w 2046882"/>
              <a:gd name="connsiteY4" fmla="*/ 0 h 1746955"/>
              <a:gd name="connsiteX0" fmla="*/ 2045617 w 2052334"/>
              <a:gd name="connsiteY0" fmla="*/ 0 h 1746955"/>
              <a:gd name="connsiteX1" fmla="*/ 0 w 2052334"/>
              <a:gd name="connsiteY1" fmla="*/ 1021091 h 1746955"/>
              <a:gd name="connsiteX2" fmla="*/ 0 w 2052334"/>
              <a:gd name="connsiteY2" fmla="*/ 1746955 h 1746955"/>
              <a:gd name="connsiteX3" fmla="*/ 2050902 w 2052334"/>
              <a:gd name="connsiteY3" fmla="*/ 632958 h 1746955"/>
              <a:gd name="connsiteX4" fmla="*/ 2045617 w 2052334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80528 h 1746955"/>
              <a:gd name="connsiteX4" fmla="*/ 2045617 w 2047886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96385 h 1746955"/>
              <a:gd name="connsiteX4" fmla="*/ 2045617 w 2047886"/>
              <a:gd name="connsiteY4" fmla="*/ 0 h 1746955"/>
              <a:gd name="connsiteX0" fmla="*/ 2077330 w 2079599"/>
              <a:gd name="connsiteY0" fmla="*/ 0 h 1746955"/>
              <a:gd name="connsiteX1" fmla="*/ 0 w 2079599"/>
              <a:gd name="connsiteY1" fmla="*/ 1042233 h 1746955"/>
              <a:gd name="connsiteX2" fmla="*/ 31713 w 2079599"/>
              <a:gd name="connsiteY2" fmla="*/ 1746955 h 1746955"/>
              <a:gd name="connsiteX3" fmla="*/ 2072044 w 2079599"/>
              <a:gd name="connsiteY3" fmla="*/ 696385 h 1746955"/>
              <a:gd name="connsiteX4" fmla="*/ 2077330 w 2079599"/>
              <a:gd name="connsiteY4" fmla="*/ 0 h 1746955"/>
              <a:gd name="connsiteX0" fmla="*/ 2077330 w 2079599"/>
              <a:gd name="connsiteY0" fmla="*/ 0 h 1741669"/>
              <a:gd name="connsiteX1" fmla="*/ 0 w 2079599"/>
              <a:gd name="connsiteY1" fmla="*/ 1042233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  <a:gd name="connsiteX0" fmla="*/ 2077330 w 2079599"/>
              <a:gd name="connsiteY0" fmla="*/ 0 h 1741669"/>
              <a:gd name="connsiteX1" fmla="*/ 0 w 2079599"/>
              <a:gd name="connsiteY1" fmla="*/ 1026376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599" h="1741669">
                <a:moveTo>
                  <a:pt x="2077330" y="0"/>
                </a:moveTo>
                <a:lnTo>
                  <a:pt x="0" y="1026376"/>
                </a:lnTo>
                <a:lnTo>
                  <a:pt x="0" y="1741669"/>
                </a:lnTo>
                <a:lnTo>
                  <a:pt x="2072044" y="696385"/>
                </a:lnTo>
                <a:cubicBezTo>
                  <a:pt x="2075186" y="344451"/>
                  <a:pt x="2083615" y="351934"/>
                  <a:pt x="207733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ADB75ED-BB0F-4BD5-992B-3C6DFB0EF378}"/>
              </a:ext>
            </a:extLst>
          </p:cNvPr>
          <p:cNvSpPr/>
          <p:nvPr/>
        </p:nvSpPr>
        <p:spPr>
          <a:xfrm>
            <a:off x="5637259" y="4297173"/>
            <a:ext cx="2691307" cy="1741669"/>
          </a:xfrm>
          <a:custGeom>
            <a:avLst/>
            <a:gdLst>
              <a:gd name="connsiteX0" fmla="*/ 2045617 w 2049245"/>
              <a:gd name="connsiteY0" fmla="*/ 0 h 1762812"/>
              <a:gd name="connsiteX1" fmla="*/ 0 w 2049245"/>
              <a:gd name="connsiteY1" fmla="*/ 1036948 h 1762812"/>
              <a:gd name="connsiteX2" fmla="*/ 0 w 2049245"/>
              <a:gd name="connsiteY2" fmla="*/ 1762812 h 1762812"/>
              <a:gd name="connsiteX3" fmla="*/ 2045617 w 2049245"/>
              <a:gd name="connsiteY3" fmla="*/ 1055802 h 1762812"/>
              <a:gd name="connsiteX4" fmla="*/ 2045617 w 2049245"/>
              <a:gd name="connsiteY4" fmla="*/ 0 h 1762812"/>
              <a:gd name="connsiteX0" fmla="*/ 2024475 w 2045982"/>
              <a:gd name="connsiteY0" fmla="*/ 0 h 1746955"/>
              <a:gd name="connsiteX1" fmla="*/ 0 w 2045982"/>
              <a:gd name="connsiteY1" fmla="*/ 1021091 h 1746955"/>
              <a:gd name="connsiteX2" fmla="*/ 0 w 2045982"/>
              <a:gd name="connsiteY2" fmla="*/ 1746955 h 1746955"/>
              <a:gd name="connsiteX3" fmla="*/ 2045617 w 2045982"/>
              <a:gd name="connsiteY3" fmla="*/ 1039945 h 1746955"/>
              <a:gd name="connsiteX4" fmla="*/ 2024475 w 2045982"/>
              <a:gd name="connsiteY4" fmla="*/ 0 h 1746955"/>
              <a:gd name="connsiteX0" fmla="*/ 2045617 w 2049245"/>
              <a:gd name="connsiteY0" fmla="*/ 0 h 1746955"/>
              <a:gd name="connsiteX1" fmla="*/ 0 w 2049245"/>
              <a:gd name="connsiteY1" fmla="*/ 1021091 h 1746955"/>
              <a:gd name="connsiteX2" fmla="*/ 0 w 2049245"/>
              <a:gd name="connsiteY2" fmla="*/ 1746955 h 1746955"/>
              <a:gd name="connsiteX3" fmla="*/ 2045617 w 2049245"/>
              <a:gd name="connsiteY3" fmla="*/ 1039945 h 1746955"/>
              <a:gd name="connsiteX4" fmla="*/ 2045617 w 2049245"/>
              <a:gd name="connsiteY4" fmla="*/ 0 h 1746955"/>
              <a:gd name="connsiteX0" fmla="*/ 2045617 w 2046882"/>
              <a:gd name="connsiteY0" fmla="*/ 0 h 1746955"/>
              <a:gd name="connsiteX1" fmla="*/ 0 w 2046882"/>
              <a:gd name="connsiteY1" fmla="*/ 1021091 h 1746955"/>
              <a:gd name="connsiteX2" fmla="*/ 0 w 2046882"/>
              <a:gd name="connsiteY2" fmla="*/ 1746955 h 1746955"/>
              <a:gd name="connsiteX3" fmla="*/ 2029760 w 2046882"/>
              <a:gd name="connsiteY3" fmla="*/ 696385 h 1746955"/>
              <a:gd name="connsiteX4" fmla="*/ 2045617 w 2046882"/>
              <a:gd name="connsiteY4" fmla="*/ 0 h 1746955"/>
              <a:gd name="connsiteX0" fmla="*/ 2045617 w 2052334"/>
              <a:gd name="connsiteY0" fmla="*/ 0 h 1746955"/>
              <a:gd name="connsiteX1" fmla="*/ 0 w 2052334"/>
              <a:gd name="connsiteY1" fmla="*/ 1021091 h 1746955"/>
              <a:gd name="connsiteX2" fmla="*/ 0 w 2052334"/>
              <a:gd name="connsiteY2" fmla="*/ 1746955 h 1746955"/>
              <a:gd name="connsiteX3" fmla="*/ 2050902 w 2052334"/>
              <a:gd name="connsiteY3" fmla="*/ 632958 h 1746955"/>
              <a:gd name="connsiteX4" fmla="*/ 2045617 w 2052334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80528 h 1746955"/>
              <a:gd name="connsiteX4" fmla="*/ 2045617 w 2047886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96385 h 1746955"/>
              <a:gd name="connsiteX4" fmla="*/ 2045617 w 2047886"/>
              <a:gd name="connsiteY4" fmla="*/ 0 h 1746955"/>
              <a:gd name="connsiteX0" fmla="*/ 2077330 w 2079599"/>
              <a:gd name="connsiteY0" fmla="*/ 0 h 1746955"/>
              <a:gd name="connsiteX1" fmla="*/ 0 w 2079599"/>
              <a:gd name="connsiteY1" fmla="*/ 1042233 h 1746955"/>
              <a:gd name="connsiteX2" fmla="*/ 31713 w 2079599"/>
              <a:gd name="connsiteY2" fmla="*/ 1746955 h 1746955"/>
              <a:gd name="connsiteX3" fmla="*/ 2072044 w 2079599"/>
              <a:gd name="connsiteY3" fmla="*/ 696385 h 1746955"/>
              <a:gd name="connsiteX4" fmla="*/ 2077330 w 2079599"/>
              <a:gd name="connsiteY4" fmla="*/ 0 h 1746955"/>
              <a:gd name="connsiteX0" fmla="*/ 2077330 w 2079599"/>
              <a:gd name="connsiteY0" fmla="*/ 0 h 1741669"/>
              <a:gd name="connsiteX1" fmla="*/ 0 w 2079599"/>
              <a:gd name="connsiteY1" fmla="*/ 1042233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  <a:gd name="connsiteX0" fmla="*/ 2077330 w 2079599"/>
              <a:gd name="connsiteY0" fmla="*/ 0 h 1741669"/>
              <a:gd name="connsiteX1" fmla="*/ 0 w 2079599"/>
              <a:gd name="connsiteY1" fmla="*/ 1026376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599" h="1741669">
                <a:moveTo>
                  <a:pt x="2077330" y="0"/>
                </a:moveTo>
                <a:lnTo>
                  <a:pt x="0" y="1026376"/>
                </a:lnTo>
                <a:lnTo>
                  <a:pt x="0" y="1741669"/>
                </a:lnTo>
                <a:lnTo>
                  <a:pt x="2072044" y="696385"/>
                </a:lnTo>
                <a:cubicBezTo>
                  <a:pt x="2075186" y="344451"/>
                  <a:pt x="2083615" y="351934"/>
                  <a:pt x="207733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BC28E3-A2B5-4465-85DB-7837ED6B74B6}"/>
              </a:ext>
            </a:extLst>
          </p:cNvPr>
          <p:cNvSpPr/>
          <p:nvPr/>
        </p:nvSpPr>
        <p:spPr>
          <a:xfrm>
            <a:off x="5637257" y="3235649"/>
            <a:ext cx="2691309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226217-FD31-4A73-A1ED-DE76808CB575}"/>
              </a:ext>
            </a:extLst>
          </p:cNvPr>
          <p:cNvSpPr/>
          <p:nvPr/>
        </p:nvSpPr>
        <p:spPr>
          <a:xfrm>
            <a:off x="5637257" y="4270741"/>
            <a:ext cx="2691309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2975FC-9FFC-44EF-9352-D8AF1002736D}"/>
              </a:ext>
            </a:extLst>
          </p:cNvPr>
          <p:cNvSpPr/>
          <p:nvPr/>
        </p:nvSpPr>
        <p:spPr>
          <a:xfrm>
            <a:off x="5637257" y="5318760"/>
            <a:ext cx="2691309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2975D-ADC2-4C67-A73A-828551A8318A}"/>
              </a:ext>
            </a:extLst>
          </p:cNvPr>
          <p:cNvSpPr/>
          <p:nvPr/>
        </p:nvSpPr>
        <p:spPr>
          <a:xfrm>
            <a:off x="8573320" y="3235649"/>
            <a:ext cx="2691309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2C2958-60D6-4498-B6EF-0FEB9C682BCF}"/>
              </a:ext>
            </a:extLst>
          </p:cNvPr>
          <p:cNvSpPr/>
          <p:nvPr/>
        </p:nvSpPr>
        <p:spPr>
          <a:xfrm>
            <a:off x="8573320" y="4270741"/>
            <a:ext cx="2691309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518DA3-A9F6-4003-8E8B-B1847E90D821}"/>
              </a:ext>
            </a:extLst>
          </p:cNvPr>
          <p:cNvSpPr/>
          <p:nvPr/>
        </p:nvSpPr>
        <p:spPr>
          <a:xfrm>
            <a:off x="8573320" y="5318760"/>
            <a:ext cx="2691309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B16A1-0E69-4DBE-93B6-4FD1284D6408}"/>
              </a:ext>
            </a:extLst>
          </p:cNvPr>
          <p:cNvSpPr txBox="1"/>
          <p:nvPr/>
        </p:nvSpPr>
        <p:spPr>
          <a:xfrm>
            <a:off x="961557" y="2636914"/>
            <a:ext cx="4287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Donut 20">
            <a:extLst>
              <a:ext uri="{FF2B5EF4-FFF2-40B4-BE49-F238E27FC236}">
                <a16:creationId xmlns:a16="http://schemas.microsoft.com/office/drawing/2014/main" id="{D714E776-BEE0-4D8B-8BA3-B399FE2D28C7}"/>
              </a:ext>
            </a:extLst>
          </p:cNvPr>
          <p:cNvSpPr/>
          <p:nvPr/>
        </p:nvSpPr>
        <p:spPr>
          <a:xfrm>
            <a:off x="1248196" y="4094877"/>
            <a:ext cx="707782" cy="70778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Donut 21">
            <a:extLst>
              <a:ext uri="{FF2B5EF4-FFF2-40B4-BE49-F238E27FC236}">
                <a16:creationId xmlns:a16="http://schemas.microsoft.com/office/drawing/2014/main" id="{FA7425F4-CBCA-4F20-9561-5D8626565120}"/>
              </a:ext>
            </a:extLst>
          </p:cNvPr>
          <p:cNvSpPr/>
          <p:nvPr/>
        </p:nvSpPr>
        <p:spPr>
          <a:xfrm>
            <a:off x="2751469" y="4094877"/>
            <a:ext cx="707782" cy="7077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Donut 22">
            <a:extLst>
              <a:ext uri="{FF2B5EF4-FFF2-40B4-BE49-F238E27FC236}">
                <a16:creationId xmlns:a16="http://schemas.microsoft.com/office/drawing/2014/main" id="{8A5B06A6-E565-43FA-B59E-000B1B444C14}"/>
              </a:ext>
            </a:extLst>
          </p:cNvPr>
          <p:cNvSpPr/>
          <p:nvPr/>
        </p:nvSpPr>
        <p:spPr>
          <a:xfrm>
            <a:off x="4254743" y="4094877"/>
            <a:ext cx="707782" cy="707782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48C9-6230-4928-AE57-9F0948D50F87}"/>
              </a:ext>
            </a:extLst>
          </p:cNvPr>
          <p:cNvSpPr txBox="1"/>
          <p:nvPr/>
        </p:nvSpPr>
        <p:spPr>
          <a:xfrm>
            <a:off x="1011672" y="4952202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E61A75-68EE-4129-B6CB-01A5F187CB6D}"/>
              </a:ext>
            </a:extLst>
          </p:cNvPr>
          <p:cNvSpPr txBox="1"/>
          <p:nvPr/>
        </p:nvSpPr>
        <p:spPr>
          <a:xfrm>
            <a:off x="2514945" y="4952202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CA6F35-9341-43F8-80EB-1A30523E196A}"/>
              </a:ext>
            </a:extLst>
          </p:cNvPr>
          <p:cNvSpPr txBox="1"/>
          <p:nvPr/>
        </p:nvSpPr>
        <p:spPr>
          <a:xfrm>
            <a:off x="4018219" y="4952202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Option C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39BFF2-BCC3-4CF4-BCE1-0E2BA84A62F1}"/>
              </a:ext>
            </a:extLst>
          </p:cNvPr>
          <p:cNvSpPr txBox="1"/>
          <p:nvPr/>
        </p:nvSpPr>
        <p:spPr>
          <a:xfrm>
            <a:off x="2187359" y="2060850"/>
            <a:ext cx="306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09F443-F057-493F-BEAA-16D981524A5F}"/>
              </a:ext>
            </a:extLst>
          </p:cNvPr>
          <p:cNvSpPr txBox="1"/>
          <p:nvPr/>
        </p:nvSpPr>
        <p:spPr>
          <a:xfrm>
            <a:off x="918022" y="2006704"/>
            <a:ext cx="12693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52%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5C1A5B-7343-4147-8231-A7D4DC6C142D}"/>
              </a:ext>
            </a:extLst>
          </p:cNvPr>
          <p:cNvSpPr txBox="1"/>
          <p:nvPr/>
        </p:nvSpPr>
        <p:spPr>
          <a:xfrm>
            <a:off x="961557" y="169686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0D3FD6-D02C-4B81-BB34-C3379F7BFE54}"/>
              </a:ext>
            </a:extLst>
          </p:cNvPr>
          <p:cNvSpPr txBox="1"/>
          <p:nvPr/>
        </p:nvSpPr>
        <p:spPr>
          <a:xfrm>
            <a:off x="961557" y="5256485"/>
            <a:ext cx="4275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rgbClr val="262626"/>
                </a:solidFill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BA1A13BF-D7CC-423A-9649-5405506B7CCA}"/>
              </a:ext>
            </a:extLst>
          </p:cNvPr>
          <p:cNvSpPr txBox="1">
            <a:spLocks/>
          </p:cNvSpPr>
          <p:nvPr/>
        </p:nvSpPr>
        <p:spPr>
          <a:xfrm>
            <a:off x="6378590" y="3362425"/>
            <a:ext cx="175699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CDC7A1A0-44A3-46F8-A8D9-FBB8ABC8164F}"/>
              </a:ext>
            </a:extLst>
          </p:cNvPr>
          <p:cNvSpPr txBox="1">
            <a:spLocks/>
          </p:cNvSpPr>
          <p:nvPr/>
        </p:nvSpPr>
        <p:spPr>
          <a:xfrm>
            <a:off x="6378590" y="4397517"/>
            <a:ext cx="175699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2AB190BD-4FAE-4C3E-9DDE-F1BD7FE20141}"/>
              </a:ext>
            </a:extLst>
          </p:cNvPr>
          <p:cNvSpPr txBox="1">
            <a:spLocks/>
          </p:cNvSpPr>
          <p:nvPr/>
        </p:nvSpPr>
        <p:spPr>
          <a:xfrm>
            <a:off x="6378590" y="5445536"/>
            <a:ext cx="175699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977BD59B-345F-4DDC-B653-A4B6037ADAB0}"/>
              </a:ext>
            </a:extLst>
          </p:cNvPr>
          <p:cNvSpPr txBox="1">
            <a:spLocks/>
          </p:cNvSpPr>
          <p:nvPr/>
        </p:nvSpPr>
        <p:spPr>
          <a:xfrm>
            <a:off x="9321904" y="3358997"/>
            <a:ext cx="175699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D9D7F3F7-3F9C-49EB-8E15-7537BFB3A0DF}"/>
              </a:ext>
            </a:extLst>
          </p:cNvPr>
          <p:cNvSpPr txBox="1">
            <a:spLocks/>
          </p:cNvSpPr>
          <p:nvPr/>
        </p:nvSpPr>
        <p:spPr>
          <a:xfrm>
            <a:off x="9321904" y="4394089"/>
            <a:ext cx="175699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3EAF6C88-9F9B-45C8-8C73-C6B285734D3A}"/>
              </a:ext>
            </a:extLst>
          </p:cNvPr>
          <p:cNvSpPr txBox="1">
            <a:spLocks/>
          </p:cNvSpPr>
          <p:nvPr/>
        </p:nvSpPr>
        <p:spPr>
          <a:xfrm>
            <a:off x="9321904" y="5442108"/>
            <a:ext cx="175699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37979A-3D79-4EAC-B736-D3FFBE0549C4}"/>
              </a:ext>
            </a:extLst>
          </p:cNvPr>
          <p:cNvSpPr/>
          <p:nvPr/>
        </p:nvSpPr>
        <p:spPr>
          <a:xfrm>
            <a:off x="7886096" y="1784126"/>
            <a:ext cx="962219" cy="9622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18C3BC9A-4531-49AF-82C6-086AD730538B}"/>
              </a:ext>
            </a:extLst>
          </p:cNvPr>
          <p:cNvSpPr>
            <a:spLocks noChangeAspect="1"/>
          </p:cNvSpPr>
          <p:nvPr/>
        </p:nvSpPr>
        <p:spPr>
          <a:xfrm rot="9900000">
            <a:off x="5879103" y="446766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C9A6F6CD-70B1-48CD-9F5A-0A94921B80C5}"/>
              </a:ext>
            </a:extLst>
          </p:cNvPr>
          <p:cNvSpPr/>
          <p:nvPr/>
        </p:nvSpPr>
        <p:spPr>
          <a:xfrm>
            <a:off x="5869578" y="346859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F413CF1C-77A4-4E49-8EB0-08173C3F8217}"/>
              </a:ext>
            </a:extLst>
          </p:cNvPr>
          <p:cNvSpPr/>
          <p:nvPr/>
        </p:nvSpPr>
        <p:spPr>
          <a:xfrm>
            <a:off x="8848315" y="342783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76DBF24D-5F99-49BC-9F63-9C9B21C404F1}"/>
              </a:ext>
            </a:extLst>
          </p:cNvPr>
          <p:cNvSpPr/>
          <p:nvPr/>
        </p:nvSpPr>
        <p:spPr>
          <a:xfrm>
            <a:off x="8794043" y="448968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7813EEFF-F5BD-4DD1-93D2-C5B03C5F3879}"/>
              </a:ext>
            </a:extLst>
          </p:cNvPr>
          <p:cNvSpPr>
            <a:spLocks noChangeAspect="1"/>
          </p:cNvSpPr>
          <p:nvPr/>
        </p:nvSpPr>
        <p:spPr>
          <a:xfrm>
            <a:off x="8811796" y="554949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991F043A-4FFD-45AE-A9D2-3B5F2B6CECCC}"/>
              </a:ext>
            </a:extLst>
          </p:cNvPr>
          <p:cNvSpPr>
            <a:spLocks noChangeAspect="1"/>
          </p:cNvSpPr>
          <p:nvPr/>
        </p:nvSpPr>
        <p:spPr>
          <a:xfrm>
            <a:off x="5863844" y="551349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4">
            <a:extLst>
              <a:ext uri="{FF2B5EF4-FFF2-40B4-BE49-F238E27FC236}">
                <a16:creationId xmlns:a16="http://schemas.microsoft.com/office/drawing/2014/main" id="{06C3C5A4-F386-4655-A0F5-AD7126693A78}"/>
              </a:ext>
            </a:extLst>
          </p:cNvPr>
          <p:cNvSpPr/>
          <p:nvPr/>
        </p:nvSpPr>
        <p:spPr>
          <a:xfrm rot="16200000">
            <a:off x="8157841" y="2051749"/>
            <a:ext cx="426689" cy="42697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5">
            <a:extLst>
              <a:ext uri="{FF2B5EF4-FFF2-40B4-BE49-F238E27FC236}">
                <a16:creationId xmlns:a16="http://schemas.microsoft.com/office/drawing/2014/main" id="{0AA7A760-46B2-410A-A9E8-5F9D7CBBB7A0}"/>
              </a:ext>
            </a:extLst>
          </p:cNvPr>
          <p:cNvSpPr/>
          <p:nvPr/>
        </p:nvSpPr>
        <p:spPr>
          <a:xfrm flipH="1">
            <a:off x="1401776" y="429294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069BE5F5-EE37-4996-AA84-64DE108E46E5}"/>
              </a:ext>
            </a:extLst>
          </p:cNvPr>
          <p:cNvSpPr/>
          <p:nvPr/>
        </p:nvSpPr>
        <p:spPr>
          <a:xfrm>
            <a:off x="2918623" y="4284481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08F3B184-47A5-4D41-87E6-D4D29FB6CDF9}"/>
              </a:ext>
            </a:extLst>
          </p:cNvPr>
          <p:cNvSpPr>
            <a:spLocks noChangeAspect="1"/>
          </p:cNvSpPr>
          <p:nvPr/>
        </p:nvSpPr>
        <p:spPr>
          <a:xfrm>
            <a:off x="4431293" y="426445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93E7EDC-8A52-4D0F-A07D-05253CB207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10F93-1F4B-4DD0-82C5-621363FF3F63}"/>
              </a:ext>
            </a:extLst>
          </p:cNvPr>
          <p:cNvSpPr txBox="1"/>
          <p:nvPr/>
        </p:nvSpPr>
        <p:spPr>
          <a:xfrm>
            <a:off x="1155063" y="1096236"/>
            <a:ext cx="40103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SLIDE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53CCA-46FF-4298-AC38-2B0D1C965E13}"/>
              </a:ext>
            </a:extLst>
          </p:cNvPr>
          <p:cNvSpPr txBox="1"/>
          <p:nvPr/>
        </p:nvSpPr>
        <p:spPr>
          <a:xfrm>
            <a:off x="953499" y="5133082"/>
            <a:ext cx="441345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IPSUM</a:t>
            </a:r>
          </a:p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DOLOR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id="{898F3000-199C-4F08-A40E-8AEC37313166}"/>
              </a:ext>
            </a:extLst>
          </p:cNvPr>
          <p:cNvSpPr/>
          <p:nvPr/>
        </p:nvSpPr>
        <p:spPr>
          <a:xfrm>
            <a:off x="1060674" y="4477016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21603-9D32-48C0-98AC-9A011B66AC32}"/>
              </a:ext>
            </a:extLst>
          </p:cNvPr>
          <p:cNvSpPr txBox="1"/>
          <p:nvPr/>
        </p:nvSpPr>
        <p:spPr>
          <a:xfrm>
            <a:off x="6096000" y="1278505"/>
            <a:ext cx="5269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D03B3-A5C7-4B2C-95D3-ED54AE235BFE}"/>
              </a:ext>
            </a:extLst>
          </p:cNvPr>
          <p:cNvSpPr txBox="1"/>
          <p:nvPr/>
        </p:nvSpPr>
        <p:spPr>
          <a:xfrm>
            <a:off x="6145695" y="578993"/>
            <a:ext cx="4900426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We Create Quality Professional 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0F267D-585E-4007-AD6F-CA7A577114EF}"/>
              </a:ext>
            </a:extLst>
          </p:cNvPr>
          <p:cNvGrpSpPr/>
          <p:nvPr/>
        </p:nvGrpSpPr>
        <p:grpSpPr>
          <a:xfrm>
            <a:off x="4451467" y="1847288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5A4FAE-C50A-4332-A070-25AE066FC5A3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F94D141-B23E-4E31-BCED-B6CD7FA324AF}"/>
                  </a:ext>
                </a:extLst>
              </p:cNvPr>
              <p:cNvSpPr/>
              <p:nvPr/>
            </p:nvSpPr>
            <p:spPr>
              <a:xfrm>
                <a:off x="6472733" y="3881706"/>
                <a:ext cx="2592288" cy="15168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164B062B-86DA-4663-AC3A-BCE3EE9ABB63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231511-8720-435B-8439-9C079EBEA4FC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DB050DAE-AC18-40C1-9C30-2FC04FAB2D48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AD9CE38-7C77-42E1-86B6-7BA7A94D004B}"/>
                  </a:ext>
                </a:extLst>
              </p:cNvPr>
              <p:cNvSpPr/>
              <p:nvPr/>
            </p:nvSpPr>
            <p:spPr>
              <a:xfrm rot="5400000">
                <a:off x="5729451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519A594F-232F-42C1-8C5C-EF5C1AB974CB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55D0F5-E264-4CE1-BA63-ABCA4208DE3B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781564C1-354A-43D9-8B59-03457B21FB02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A4D2BD4-3ABF-4D0B-BD1B-82B0610DBABC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033E64A-77B8-4CA2-9502-078A65B4E69E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F72842B-9CDE-466D-A096-5F806FA2798F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E68180F-4A6E-4DC6-859A-D84AF8B567CC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0D6DED-FBDA-44E9-96FB-13D06515D27B}"/>
              </a:ext>
            </a:extLst>
          </p:cNvPr>
          <p:cNvGrpSpPr/>
          <p:nvPr/>
        </p:nvGrpSpPr>
        <p:grpSpPr>
          <a:xfrm>
            <a:off x="5563711" y="3643028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9E9C6CA4-E82C-469A-B020-4907AB4D35D3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050865-FDAE-4748-8B80-CDE9E851D3B6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E36445-82DB-4EE4-8135-4C5827E18C0E}"/>
              </a:ext>
            </a:extLst>
          </p:cNvPr>
          <p:cNvGrpSpPr/>
          <p:nvPr/>
        </p:nvGrpSpPr>
        <p:grpSpPr>
          <a:xfrm>
            <a:off x="6524582" y="4490110"/>
            <a:ext cx="1586375" cy="2094269"/>
            <a:chOff x="4020203" y="419231"/>
            <a:chExt cx="4367084" cy="5765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9ECE29F6-5A7B-425B-B4A7-6DC40A775AB0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B7DA96EA-94A3-4D4D-BCF2-A947CEA12015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9249074E-BD1B-4163-89B7-9F4F27B4851B}"/>
              </a:ext>
            </a:extLst>
          </p:cNvPr>
          <p:cNvSpPr/>
          <p:nvPr/>
        </p:nvSpPr>
        <p:spPr>
          <a:xfrm>
            <a:off x="9418213" y="4187712"/>
            <a:ext cx="714188" cy="7141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66F258-1463-4E2D-AEA2-530027A5EF78}"/>
              </a:ext>
            </a:extLst>
          </p:cNvPr>
          <p:cNvGrpSpPr/>
          <p:nvPr/>
        </p:nvGrpSpPr>
        <p:grpSpPr>
          <a:xfrm>
            <a:off x="8372707" y="5010712"/>
            <a:ext cx="2805206" cy="929029"/>
            <a:chOff x="-475010" y="1057028"/>
            <a:chExt cx="4241713" cy="9290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5A595-767A-4294-B313-45FE1B0BAD5B}"/>
                </a:ext>
              </a:extLst>
            </p:cNvPr>
            <p:cNvSpPr txBox="1"/>
            <p:nvPr/>
          </p:nvSpPr>
          <p:spPr>
            <a:xfrm>
              <a:off x="-475010" y="105702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4F8510-D343-468B-9DC9-6BD3C8F5D754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9C5E44-B769-4E39-BB52-5A7324ACFF45}"/>
              </a:ext>
            </a:extLst>
          </p:cNvPr>
          <p:cNvGrpSpPr/>
          <p:nvPr/>
        </p:nvGrpSpPr>
        <p:grpSpPr>
          <a:xfrm>
            <a:off x="1014094" y="5010712"/>
            <a:ext cx="2805206" cy="929029"/>
            <a:chOff x="-475010" y="1057028"/>
            <a:chExt cx="4241713" cy="9290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64E308-6CBE-496D-9169-228F58E5C5CB}"/>
                </a:ext>
              </a:extLst>
            </p:cNvPr>
            <p:cNvSpPr txBox="1"/>
            <p:nvPr/>
          </p:nvSpPr>
          <p:spPr>
            <a:xfrm>
              <a:off x="-475010" y="105702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D282D8-8362-4A4E-B50C-E49ACAB3876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3ADF657-51E6-446B-A736-CEA31EFE303A}"/>
              </a:ext>
            </a:extLst>
          </p:cNvPr>
          <p:cNvSpPr/>
          <p:nvPr/>
        </p:nvSpPr>
        <p:spPr>
          <a:xfrm>
            <a:off x="2059600" y="4207677"/>
            <a:ext cx="714188" cy="71418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Freeform 77">
            <a:extLst>
              <a:ext uri="{FF2B5EF4-FFF2-40B4-BE49-F238E27FC236}">
                <a16:creationId xmlns:a16="http://schemas.microsoft.com/office/drawing/2014/main" id="{D3127805-960E-4D2C-8503-45D518E407A5}"/>
              </a:ext>
            </a:extLst>
          </p:cNvPr>
          <p:cNvSpPr>
            <a:spLocks noChangeAspect="1"/>
          </p:cNvSpPr>
          <p:nvPr/>
        </p:nvSpPr>
        <p:spPr>
          <a:xfrm>
            <a:off x="2234174" y="4364808"/>
            <a:ext cx="365045" cy="415880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B1094D65-ED97-4E09-B6CE-D10499872054}"/>
              </a:ext>
            </a:extLst>
          </p:cNvPr>
          <p:cNvSpPr>
            <a:spLocks noChangeAspect="1"/>
          </p:cNvSpPr>
          <p:nvPr/>
        </p:nvSpPr>
        <p:spPr>
          <a:xfrm>
            <a:off x="9592609" y="4364806"/>
            <a:ext cx="365399" cy="360000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4" name="직사각형 2">
            <a:extLst>
              <a:ext uri="{FF2B5EF4-FFF2-40B4-BE49-F238E27FC236}">
                <a16:creationId xmlns:a16="http://schemas.microsoft.com/office/drawing/2014/main" id="{F436827A-D285-457C-B6D0-26A5412B7810}"/>
              </a:ext>
            </a:extLst>
          </p:cNvPr>
          <p:cNvSpPr/>
          <p:nvPr/>
        </p:nvSpPr>
        <p:spPr>
          <a:xfrm>
            <a:off x="804329" y="1791166"/>
            <a:ext cx="3203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Quality Professional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F2E877A8-3F5A-4C8D-9730-2A59E0D58728}"/>
              </a:ext>
            </a:extLst>
          </p:cNvPr>
          <p:cNvSpPr/>
          <p:nvPr/>
        </p:nvSpPr>
        <p:spPr>
          <a:xfrm>
            <a:off x="7974888" y="1791166"/>
            <a:ext cx="3203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Quality 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5127</Words>
  <Application>Microsoft Office PowerPoint</Application>
  <PresentationFormat>Widescreen</PresentationFormat>
  <Paragraphs>572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Symbol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ae652</cp:lastModifiedBy>
  <cp:revision>80</cp:revision>
  <dcterms:created xsi:type="dcterms:W3CDTF">2020-01-20T05:08:25Z</dcterms:created>
  <dcterms:modified xsi:type="dcterms:W3CDTF">2021-09-07T05:57:12Z</dcterms:modified>
</cp:coreProperties>
</file>