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5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6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7.xml" ContentType="application/vnd.openxmlformats-officedocument.drawingml.char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2" r:id="rId2"/>
    <p:sldMasterId id="2147483665" r:id="rId3"/>
  </p:sldMasterIdLst>
  <p:notesMasterIdLst>
    <p:notesMasterId r:id="rId39"/>
  </p:notesMasterIdLst>
  <p:handoutMasterIdLst>
    <p:handoutMasterId r:id="rId40"/>
  </p:handoutMasterIdLst>
  <p:sldIdLst>
    <p:sldId id="256" r:id="rId4"/>
    <p:sldId id="257" r:id="rId5"/>
    <p:sldId id="300" r:id="rId6"/>
    <p:sldId id="258" r:id="rId7"/>
    <p:sldId id="259" r:id="rId8"/>
    <p:sldId id="260" r:id="rId9"/>
    <p:sldId id="261" r:id="rId10"/>
    <p:sldId id="264" r:id="rId11"/>
    <p:sldId id="274" r:id="rId12"/>
    <p:sldId id="301" r:id="rId13"/>
    <p:sldId id="305" r:id="rId14"/>
    <p:sldId id="270" r:id="rId15"/>
    <p:sldId id="302" r:id="rId16"/>
    <p:sldId id="309" r:id="rId17"/>
    <p:sldId id="266" r:id="rId18"/>
    <p:sldId id="303" r:id="rId19"/>
    <p:sldId id="306" r:id="rId20"/>
    <p:sldId id="304" r:id="rId21"/>
    <p:sldId id="265" r:id="rId22"/>
    <p:sldId id="267" r:id="rId23"/>
    <p:sldId id="307" r:id="rId24"/>
    <p:sldId id="263" r:id="rId25"/>
    <p:sldId id="308" r:id="rId26"/>
    <p:sldId id="268" r:id="rId27"/>
    <p:sldId id="310" r:id="rId28"/>
    <p:sldId id="262" r:id="rId29"/>
    <p:sldId id="312" r:id="rId30"/>
    <p:sldId id="317" r:id="rId31"/>
    <p:sldId id="269" r:id="rId32"/>
    <p:sldId id="313" r:id="rId33"/>
    <p:sldId id="314" r:id="rId34"/>
    <p:sldId id="316" r:id="rId35"/>
    <p:sldId id="318" r:id="rId36"/>
    <p:sldId id="319" r:id="rId37"/>
    <p:sldId id="321" r:id="rId3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C30"/>
    <a:srgbClr val="FE3FE4"/>
    <a:srgbClr val="2FC5FA"/>
    <a:srgbClr val="33E97C"/>
    <a:srgbClr val="FE4D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37" d="100"/>
          <a:sy n="137" d="100"/>
        </p:scale>
        <p:origin x="1548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-31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76B1D1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FA81-40E9-9615-F0FE0DC69181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/>
              </a:solidFill>
            </c:spPr>
            <c:extLst>
              <c:ext xmlns:c16="http://schemas.microsoft.com/office/drawing/2014/chart" uri="{C3380CC4-5D6E-409C-BE32-E72D297353CC}">
                <c16:uniqueId val="{00000003-FA81-40E9-9615-F0FE0DC69181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5"/>
              </a:solidFill>
            </c:spPr>
            <c:extLst>
              <c:ext xmlns:c16="http://schemas.microsoft.com/office/drawing/2014/chart" uri="{C3380CC4-5D6E-409C-BE32-E72D297353CC}">
                <c16:uniqueId val="{00000005-FA81-40E9-9615-F0FE0DC69181}"/>
              </c:ext>
            </c:extLst>
          </c:dPt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30</c:v>
                </c:pt>
                <c:pt idx="1">
                  <c:v>50</c:v>
                </c:pt>
                <c:pt idx="2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A81-40E9-9615-F0FE0DC691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2960000"/>
        <c:axId val="42992000"/>
      </c:barChart>
      <c:catAx>
        <c:axId val="429600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42992000"/>
        <c:crosses val="autoZero"/>
        <c:auto val="1"/>
        <c:lblAlgn val="ctr"/>
        <c:lblOffset val="100"/>
        <c:noMultiLvlLbl val="0"/>
      </c:catAx>
      <c:valAx>
        <c:axId val="42992000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4296000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76B1D1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54F0-4828-91F4-7D95C5456FA1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3-54F0-4828-91F4-7D95C5456FA1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5-54F0-4828-91F4-7D95C5456FA1}"/>
              </c:ext>
            </c:extLst>
          </c:dPt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70</c:v>
                </c:pt>
                <c:pt idx="1">
                  <c:v>20</c:v>
                </c:pt>
                <c:pt idx="2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4F0-4828-91F4-7D95C5456F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2960000"/>
        <c:axId val="42992000"/>
      </c:barChart>
      <c:catAx>
        <c:axId val="429600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42992000"/>
        <c:crosses val="autoZero"/>
        <c:auto val="1"/>
        <c:lblAlgn val="ctr"/>
        <c:lblOffset val="100"/>
        <c:noMultiLvlLbl val="0"/>
      </c:catAx>
      <c:valAx>
        <c:axId val="42992000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4296000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6515455420878415E-2"/>
          <c:y val="2.8166071099168931E-2"/>
          <c:w val="0.89529531015629416"/>
          <c:h val="0.9516254449071498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Text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D35-4886-834B-DA8C25BA49D1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D35-4886-834B-DA8C25BA49D1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D35-4886-834B-DA8C25BA49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6515455420878415E-2"/>
          <c:y val="2.8166071099168931E-2"/>
          <c:w val="0.89529531015629416"/>
          <c:h val="0.9516254449071498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Text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9A9-4ECF-B9A4-D5845306638A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9A9-4ECF-B9A4-D5845306638A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A9-4ECF-B9A4-D584530663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6515455420878415E-2"/>
          <c:y val="2.8166071099168931E-2"/>
          <c:w val="0.89529531015629416"/>
          <c:h val="0.9516254449071498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Text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C08-4E87-AFD7-71FC950C694A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C08-4E87-AFD7-71FC950C694A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C08-4E87-AFD7-71FC950C69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6515455420878415E-2"/>
          <c:y val="2.8166071099168931E-2"/>
          <c:w val="0.89529531015629416"/>
          <c:h val="0.9516254449071498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Text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0D2-4184-82B0-A4E8CBC259B1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0D2-4184-82B0-A4E8CBC259B1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0D2-4184-82B0-A4E8CBC259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4376834473588966E-2"/>
          <c:y val="5.2203248031496063E-2"/>
          <c:w val="0.88286583748759095"/>
          <c:h val="0.8785674212598425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80-4AD4-84F1-CEDB9494DDB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F80-4AD4-84F1-CEDB9494DDB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F80-4AD4-84F1-CEDB9494DD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0"/>
        <c:overlap val="100"/>
        <c:axId val="55227136"/>
        <c:axId val="55228672"/>
      </c:barChart>
      <c:catAx>
        <c:axId val="552271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55228672"/>
        <c:crosses val="autoZero"/>
        <c:auto val="1"/>
        <c:lblAlgn val="ctr"/>
        <c:lblOffset val="100"/>
        <c:noMultiLvlLbl val="0"/>
      </c:catAx>
      <c:valAx>
        <c:axId val="5522867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5522713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E6A9F2-3C09-406A-BE9B-6FF53D5EE53D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A34FA-9674-4E4A-9898-DC5815357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250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7B55AB-6DCB-4684-BEB9-B4896045B37D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A2CFF-3AE3-4BFA-9DFB-02C4C132E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4995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A2CFF-3AE3-4BFA-9DFB-02C4C132EE1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75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A2CFF-3AE3-4BFA-9DFB-02C4C132EE1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398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3210021" y="3003798"/>
            <a:ext cx="2880320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1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</a:t>
            </a:r>
          </a:p>
          <a:p>
            <a:pPr lvl="0"/>
            <a:r>
              <a:rPr lang="en-US" altLang="ko-KR" dirty="0"/>
              <a:t>OF YOUR PRESENTATION HERE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210021" y="1707654"/>
            <a:ext cx="2880320" cy="1296144"/>
          </a:xfrm>
          <a:prstGeom prst="rect">
            <a:avLst/>
          </a:prstGeom>
        </p:spPr>
        <p:txBody>
          <a:bodyPr anchor="ctr"/>
          <a:lstStyle>
            <a:lvl1pPr algn="ctr">
              <a:defRPr sz="2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</a:t>
            </a:r>
            <a:br>
              <a:rPr lang="en-US" altLang="ko-KR" dirty="0"/>
            </a:br>
            <a:r>
              <a:rPr lang="en-US" altLang="ko-KR" dirty="0"/>
              <a:t>PPT </a:t>
            </a:r>
            <a:br>
              <a:rPr lang="en-US" altLang="ko-KR" dirty="0"/>
            </a:br>
            <a:r>
              <a:rPr lang="en-US" altLang="ko-KR" dirty="0"/>
              <a:t>TEMPLATES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1688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177930"/>
            <a:ext cx="1828800" cy="1872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828800" y="3042333"/>
            <a:ext cx="1828800" cy="18722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1828800" y="1178138"/>
            <a:ext cx="1828800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3657600" y="1177930"/>
            <a:ext cx="1828800" cy="18722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5486400" y="3042333"/>
            <a:ext cx="1828800" cy="18722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57600" y="3042333"/>
            <a:ext cx="1828800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3042333"/>
            <a:ext cx="1828800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86400" y="1178138"/>
            <a:ext cx="1828800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315200" y="3042333"/>
            <a:ext cx="1828800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7315200" y="1177930"/>
            <a:ext cx="1828800" cy="18722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BC411CE2-DDDA-4E92-AC47-8E2E7BFBD8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1471"/>
            <a:ext cx="9144000" cy="648071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C17BD2BE-B5DC-44EE-ADF8-C3DB99AFA2C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699566"/>
            <a:ext cx="9143999" cy="216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con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6214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7415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sosceles Triangle 9"/>
          <p:cNvSpPr/>
          <p:nvPr userDrawn="1"/>
        </p:nvSpPr>
        <p:spPr>
          <a:xfrm rot="10800000">
            <a:off x="-1" y="-1"/>
            <a:ext cx="9143999" cy="5143499"/>
          </a:xfrm>
          <a:prstGeom prst="triangle">
            <a:avLst>
              <a:gd name="adj" fmla="val 28960"/>
            </a:avLst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FADE6738-9B24-46DC-A806-C322EE3B9BD7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2" y="-6529"/>
            <a:ext cx="9143998" cy="5070347"/>
          </a:xfrm>
          <a:custGeom>
            <a:avLst/>
            <a:gdLst>
              <a:gd name="connsiteX0" fmla="*/ 0 w 9143998"/>
              <a:gd name="connsiteY0" fmla="*/ 0 h 5070347"/>
              <a:gd name="connsiteX1" fmla="*/ 9143998 w 9143998"/>
              <a:gd name="connsiteY1" fmla="*/ 0 h 5070347"/>
              <a:gd name="connsiteX2" fmla="*/ 7095742 w 9143998"/>
              <a:gd name="connsiteY2" fmla="*/ 5070347 h 50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3998" h="5070347">
                <a:moveTo>
                  <a:pt x="0" y="0"/>
                </a:moveTo>
                <a:lnTo>
                  <a:pt x="9143998" y="0"/>
                </a:lnTo>
                <a:lnTo>
                  <a:pt x="7095742" y="507034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0396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1095" y="2589087"/>
            <a:ext cx="3464841" cy="25544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70858" y="0"/>
            <a:ext cx="2377405" cy="25544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865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ame 2"/>
          <p:cNvSpPr/>
          <p:nvPr userDrawn="1"/>
        </p:nvSpPr>
        <p:spPr>
          <a:xfrm>
            <a:off x="540000" y="2427734"/>
            <a:ext cx="2591840" cy="2175766"/>
          </a:xfrm>
          <a:prstGeom prst="frame">
            <a:avLst>
              <a:gd name="adj1" fmla="val 157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Frame 12"/>
          <p:cNvSpPr/>
          <p:nvPr userDrawn="1"/>
        </p:nvSpPr>
        <p:spPr>
          <a:xfrm>
            <a:off x="3276080" y="2427734"/>
            <a:ext cx="2591840" cy="2175766"/>
          </a:xfrm>
          <a:prstGeom prst="frame">
            <a:avLst>
              <a:gd name="adj1" fmla="val 157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Frame 13"/>
          <p:cNvSpPr/>
          <p:nvPr userDrawn="1"/>
        </p:nvSpPr>
        <p:spPr>
          <a:xfrm>
            <a:off x="6012160" y="2427734"/>
            <a:ext cx="2591840" cy="2175766"/>
          </a:xfrm>
          <a:prstGeom prst="frame">
            <a:avLst>
              <a:gd name="adj1" fmla="val 157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753718" y="1498354"/>
            <a:ext cx="2164404" cy="18654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483054" y="1498354"/>
            <a:ext cx="2164404" cy="18654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225878" y="1498354"/>
            <a:ext cx="2164404" cy="18654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CD0968B-C293-4E0A-879B-E1D752864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1471"/>
            <a:ext cx="9144000" cy="648071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3404E90-4158-403D-A53D-4AECAC89316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-1" y="699566"/>
            <a:ext cx="9143999" cy="216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con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48379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19682" y="1419623"/>
            <a:ext cx="4032000" cy="1008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19682" y="2499742"/>
            <a:ext cx="4032000" cy="1008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9682" y="3579862"/>
            <a:ext cx="4032000" cy="1008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4551149" y="1419623"/>
            <a:ext cx="4068000" cy="1008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4551149" y="2499742"/>
            <a:ext cx="4068000" cy="1008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51149" y="3579862"/>
            <a:ext cx="4068000" cy="1008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4676958" y="1509679"/>
            <a:ext cx="108000" cy="82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4676958" y="2589798"/>
            <a:ext cx="108000" cy="82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4676958" y="3669917"/>
            <a:ext cx="108000" cy="82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6FC884E-37FC-4F8B-B0AE-73C03E1562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1471"/>
            <a:ext cx="9144000" cy="648071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D578CCDF-B86D-478C-B990-CBB1FB88088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-1" y="699566"/>
            <a:ext cx="9143999" cy="216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con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5764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347614"/>
            <a:ext cx="9144000" cy="23042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147" name="Picture 3" descr="D:\KBM-정애\014-Fullppt\PNG이미지\탭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491" y="1101476"/>
            <a:ext cx="2443294" cy="3009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D:\KBM-정애\014-Fullppt\PNG이미지\핸드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831" y="2063670"/>
            <a:ext cx="1841393" cy="2230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671220" y="1404593"/>
            <a:ext cx="1702924" cy="2265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514680" y="2155596"/>
            <a:ext cx="1027522" cy="16182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2A023F0-0472-4D05-8356-F4D9C9FB7B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1471"/>
            <a:ext cx="9144000" cy="648071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F744C2FB-3B15-44C3-A8D1-15400687949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-1" y="699566"/>
            <a:ext cx="9143999" cy="216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con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3382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3635896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8196" name="Picture 4" descr="D:\KBM-정애\014-Fullppt\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49099"/>
            <a:ext cx="6624736" cy="336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3808" y="1384815"/>
            <a:ext cx="3168352" cy="2334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9368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2" name="Rounded Rectangle 11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lt"/>
            </a:endParaRPr>
          </a:p>
        </p:txBody>
      </p:sp>
      <p:sp>
        <p:nvSpPr>
          <p:cNvPr id="15" name="Rounded Rectangle 14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Half Frame 15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744623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65477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 userDrawn="1"/>
        </p:nvSpPr>
        <p:spPr>
          <a:xfrm rot="18846045">
            <a:off x="-137472" y="414397"/>
            <a:ext cx="3931058" cy="3388842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187624" y="1443924"/>
            <a:ext cx="2052000" cy="205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41B99D2-420D-46C6-A410-C37693C29853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427984" y="2833286"/>
            <a:ext cx="4032448" cy="288000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marL="0" indent="0" algn="l">
              <a:buNone/>
            </a:pP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rPr>
              <a:t>This text can be replaced with your own text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Arial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6AD0303-FAF6-40B7-9DEB-08AFB34663A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427984" y="2285796"/>
            <a:ext cx="4032448" cy="540000"/>
          </a:xfrm>
          <a:prstGeom prst="rect">
            <a:avLst/>
          </a:prstGeom>
        </p:spPr>
        <p:txBody>
          <a:bodyPr anchor="ctr"/>
          <a:lstStyle>
            <a:lvl1pPr algn="l"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TEMPLATES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5361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5186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EBCD8F5-B952-4024-B2F0-53E21A9D48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1471"/>
            <a:ext cx="9144000" cy="648071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CE2BB9C2-E1D2-4E0C-BFE1-64849A73E1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699566"/>
            <a:ext cx="9143999" cy="216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con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43973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63688" y="25735"/>
            <a:ext cx="7380312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4451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 userDrawn="1"/>
        </p:nvSpPr>
        <p:spPr>
          <a:xfrm rot="18846045">
            <a:off x="4183006" y="327638"/>
            <a:ext cx="3931058" cy="3388842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580112" y="1340365"/>
            <a:ext cx="2016225" cy="24824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189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9144000" cy="257175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tIns="540000" anchor="t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4235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661159" y="1176822"/>
            <a:ext cx="1828800" cy="1727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3380" y="1176822"/>
            <a:ext cx="1828800" cy="1727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653380" y="3011113"/>
            <a:ext cx="1828800" cy="1727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2661159" y="3011113"/>
            <a:ext cx="1828800" cy="1727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668938" y="1176822"/>
            <a:ext cx="1828800" cy="172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6645602" y="1176822"/>
            <a:ext cx="1828800" cy="172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6645602" y="3011109"/>
            <a:ext cx="1828800" cy="172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668938" y="3011109"/>
            <a:ext cx="1828800" cy="172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04E2E11-A6E0-49CA-B50A-B4CE00AA51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1471"/>
            <a:ext cx="9144000" cy="648071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87C6EABD-F67F-49B4-A51B-E101FB5998F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699566"/>
            <a:ext cx="9143999" cy="216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con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01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136584"/>
            <a:ext cx="3672408" cy="366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947625" y="1297014"/>
            <a:ext cx="3325137" cy="23237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1A1507E-95E7-4D48-BBB7-ECCACC931B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1471"/>
            <a:ext cx="9144000" cy="648071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29D945A9-9C37-4202-A44A-216BEE4A5EB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699566"/>
            <a:ext cx="9143999" cy="216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con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527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891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1" r:id="rId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459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5" r:id="rId3"/>
    <p:sldLayoutId id="2147483667" r:id="rId4"/>
    <p:sldLayoutId id="2147483656" r:id="rId5"/>
    <p:sldLayoutId id="2147483670" r:id="rId6"/>
    <p:sldLayoutId id="2147483657" r:id="rId7"/>
    <p:sldLayoutId id="2147483658" r:id="rId8"/>
    <p:sldLayoutId id="2147483659" r:id="rId9"/>
    <p:sldLayoutId id="2147483662" r:id="rId10"/>
    <p:sldLayoutId id="2147483663" r:id="rId11"/>
    <p:sldLayoutId id="2147483660" r:id="rId12"/>
    <p:sldLayoutId id="2147483661" r:id="rId13"/>
    <p:sldLayoutId id="2147483664" r:id="rId14"/>
    <p:sldLayoutId id="2147483669" r:id="rId15"/>
    <p:sldLayoutId id="2147483672" r:id="rId16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394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free-powerpoint-templates-design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383" y="3516668"/>
            <a:ext cx="1010796" cy="249958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 anchor="ctr"/>
          <a:lstStyle/>
          <a:p>
            <a:pPr>
              <a:spcBef>
                <a:spcPts val="0"/>
              </a:spcBef>
              <a:defRPr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THE TITLE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 YOUR PRESENTATION HERE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FREE</a:t>
            </a:r>
            <a:br>
              <a:rPr lang="en-US" altLang="ko-KR" sz="2800" dirty="0"/>
            </a:br>
            <a:r>
              <a:rPr lang="en-US" altLang="ko-KR" sz="2800" dirty="0"/>
              <a:t>PPT</a:t>
            </a:r>
            <a:br>
              <a:rPr lang="en-US" altLang="ko-KR" sz="2800" dirty="0"/>
            </a:br>
            <a:r>
              <a:rPr lang="en-US" altLang="ko-KR" sz="2800" dirty="0"/>
              <a:t>TEMPLATES</a:t>
            </a:r>
            <a:endParaRPr lang="ko-KR" altLang="en-US" sz="2800" dirty="0"/>
          </a:p>
        </p:txBody>
      </p:sp>
      <p:sp>
        <p:nvSpPr>
          <p:cNvPr id="9" name="TextBox 8">
            <a:hlinkClick r:id="rId4"/>
          </p:cNvPr>
          <p:cNvSpPr txBox="1"/>
          <p:nvPr/>
        </p:nvSpPr>
        <p:spPr>
          <a:xfrm>
            <a:off x="-18256" y="4825165"/>
            <a:ext cx="9180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cs typeface="Arial" pitchFamily="34" charset="0"/>
                <a:hlinkClick r:id="rId4"/>
              </a:rPr>
              <a:t>http://www.free-powerpoint-templates-design.com</a:t>
            </a:r>
            <a:endParaRPr lang="ko-KR" altLang="en-US" sz="8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448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schemeClr val="accent3"/>
                </a:solidFill>
              </a:rPr>
              <a:t>Infographic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>
                <a:solidFill>
                  <a:schemeClr val="accent2"/>
                </a:solidFill>
              </a:rPr>
              <a:t>Layout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089BE7-B8A2-4B57-A55E-1A4A31EFDA9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  <p:sp>
        <p:nvSpPr>
          <p:cNvPr id="4" name="Chord 14"/>
          <p:cNvSpPr/>
          <p:nvPr/>
        </p:nvSpPr>
        <p:spPr>
          <a:xfrm>
            <a:off x="6776533" y="1572638"/>
            <a:ext cx="1902060" cy="2397090"/>
          </a:xfrm>
          <a:custGeom>
            <a:avLst/>
            <a:gdLst/>
            <a:ahLst/>
            <a:cxnLst/>
            <a:rect l="l" t="t" r="r" b="b"/>
            <a:pathLst>
              <a:path w="2326624" h="2613114">
                <a:moveTo>
                  <a:pt x="2120961" y="161090"/>
                </a:moveTo>
                <a:cubicBezTo>
                  <a:pt x="2054048" y="153768"/>
                  <a:pt x="1951447" y="247149"/>
                  <a:pt x="1815565" y="379301"/>
                </a:cubicBezTo>
                <a:lnTo>
                  <a:pt x="1815565" y="914189"/>
                </a:lnTo>
                <a:lnTo>
                  <a:pt x="1812022" y="914189"/>
                </a:lnTo>
                <a:cubicBezTo>
                  <a:pt x="1807592" y="1011082"/>
                  <a:pt x="1792201" y="1103630"/>
                  <a:pt x="1767490" y="1189471"/>
                </a:cubicBezTo>
                <a:cubicBezTo>
                  <a:pt x="1907904" y="1255373"/>
                  <a:pt x="2005523" y="1182535"/>
                  <a:pt x="2079587" y="1079714"/>
                </a:cubicBezTo>
                <a:cubicBezTo>
                  <a:pt x="2155039" y="974966"/>
                  <a:pt x="2212284" y="748514"/>
                  <a:pt x="2212003" y="557796"/>
                </a:cubicBezTo>
                <a:cubicBezTo>
                  <a:pt x="2219908" y="279261"/>
                  <a:pt x="2188744" y="168506"/>
                  <a:pt x="2120961" y="161090"/>
                </a:cubicBezTo>
                <a:close/>
                <a:moveTo>
                  <a:pt x="205663" y="161090"/>
                </a:moveTo>
                <a:cubicBezTo>
                  <a:pt x="137880" y="168506"/>
                  <a:pt x="106717" y="279261"/>
                  <a:pt x="114621" y="557796"/>
                </a:cubicBezTo>
                <a:cubicBezTo>
                  <a:pt x="114340" y="748514"/>
                  <a:pt x="171585" y="974966"/>
                  <a:pt x="247037" y="1079714"/>
                </a:cubicBezTo>
                <a:cubicBezTo>
                  <a:pt x="321347" y="1182876"/>
                  <a:pt x="419370" y="1255856"/>
                  <a:pt x="560574" y="1188912"/>
                </a:cubicBezTo>
                <a:cubicBezTo>
                  <a:pt x="536003" y="1103130"/>
                  <a:pt x="520770" y="1010753"/>
                  <a:pt x="516493" y="914189"/>
                </a:cubicBezTo>
                <a:lnTo>
                  <a:pt x="512380" y="914189"/>
                </a:lnTo>
                <a:lnTo>
                  <a:pt x="512380" y="380558"/>
                </a:lnTo>
                <a:cubicBezTo>
                  <a:pt x="375835" y="247749"/>
                  <a:pt x="272792" y="153745"/>
                  <a:pt x="205663" y="161090"/>
                </a:cubicBezTo>
                <a:close/>
                <a:moveTo>
                  <a:pt x="187901" y="405"/>
                </a:moveTo>
                <a:cubicBezTo>
                  <a:pt x="292999" y="8780"/>
                  <a:pt x="420845" y="145098"/>
                  <a:pt x="512380" y="220481"/>
                </a:cubicBezTo>
                <a:lnTo>
                  <a:pt x="512380" y="152613"/>
                </a:lnTo>
                <a:cubicBezTo>
                  <a:pt x="489279" y="144263"/>
                  <a:pt x="472890" y="120340"/>
                  <a:pt x="472890" y="92234"/>
                </a:cubicBezTo>
                <a:cubicBezTo>
                  <a:pt x="472890" y="56482"/>
                  <a:pt x="499411" y="27498"/>
                  <a:pt x="532125" y="27498"/>
                </a:cubicBezTo>
                <a:lnTo>
                  <a:pt x="1795820" y="27498"/>
                </a:lnTo>
                <a:cubicBezTo>
                  <a:pt x="1828534" y="27498"/>
                  <a:pt x="1855056" y="56482"/>
                  <a:pt x="1855056" y="92234"/>
                </a:cubicBezTo>
                <a:cubicBezTo>
                  <a:pt x="1855056" y="120340"/>
                  <a:pt x="1838666" y="144263"/>
                  <a:pt x="1815565" y="152613"/>
                </a:cubicBezTo>
                <a:lnTo>
                  <a:pt x="1815565" y="219332"/>
                </a:lnTo>
                <a:cubicBezTo>
                  <a:pt x="1907032" y="143766"/>
                  <a:pt x="2034140" y="8738"/>
                  <a:pt x="2138723" y="405"/>
                </a:cubicBezTo>
                <a:cubicBezTo>
                  <a:pt x="2245413" y="-8097"/>
                  <a:pt x="2328660" y="115252"/>
                  <a:pt x="2326587" y="567919"/>
                </a:cubicBezTo>
                <a:cubicBezTo>
                  <a:pt x="2322440" y="807927"/>
                  <a:pt x="2258321" y="1045957"/>
                  <a:pt x="2156964" y="1168071"/>
                </a:cubicBezTo>
                <a:cubicBezTo>
                  <a:pt x="2057111" y="1288374"/>
                  <a:pt x="1909480" y="1389985"/>
                  <a:pt x="1727011" y="1303847"/>
                </a:cubicBezTo>
                <a:cubicBezTo>
                  <a:pt x="1643683" y="1506550"/>
                  <a:pt x="1504521" y="1658222"/>
                  <a:pt x="1338762" y="1720102"/>
                </a:cubicBezTo>
                <a:lnTo>
                  <a:pt x="1338762" y="1827101"/>
                </a:lnTo>
                <a:cubicBezTo>
                  <a:pt x="1363316" y="1833262"/>
                  <a:pt x="1381170" y="1857539"/>
                  <a:pt x="1381170" y="1886373"/>
                </a:cubicBezTo>
                <a:lnTo>
                  <a:pt x="1381170" y="2136535"/>
                </a:lnTo>
                <a:cubicBezTo>
                  <a:pt x="1381170" y="2165370"/>
                  <a:pt x="1363316" y="2189646"/>
                  <a:pt x="1338762" y="2195808"/>
                </a:cubicBezTo>
                <a:lnTo>
                  <a:pt x="1338762" y="2277702"/>
                </a:lnTo>
                <a:cubicBezTo>
                  <a:pt x="1338762" y="2288097"/>
                  <a:pt x="1336442" y="2297900"/>
                  <a:pt x="1331718" y="2306174"/>
                </a:cubicBezTo>
                <a:cubicBezTo>
                  <a:pt x="1618963" y="2325003"/>
                  <a:pt x="1828069" y="2390705"/>
                  <a:pt x="1843627" y="2469098"/>
                </a:cubicBezTo>
                <a:lnTo>
                  <a:pt x="1841187" y="2469098"/>
                </a:lnTo>
                <a:lnTo>
                  <a:pt x="1841187" y="2613114"/>
                </a:lnTo>
                <a:lnTo>
                  <a:pt x="473035" y="2613114"/>
                </a:lnTo>
                <a:lnTo>
                  <a:pt x="473035" y="2469098"/>
                </a:lnTo>
                <a:lnTo>
                  <a:pt x="470659" y="2469098"/>
                </a:lnTo>
                <a:cubicBezTo>
                  <a:pt x="486099" y="2389612"/>
                  <a:pt x="701025" y="2322977"/>
                  <a:pt x="995732" y="2305371"/>
                </a:cubicBezTo>
                <a:cubicBezTo>
                  <a:pt x="991352" y="2297246"/>
                  <a:pt x="989183" y="2287751"/>
                  <a:pt x="989183" y="2277702"/>
                </a:cubicBezTo>
                <a:lnTo>
                  <a:pt x="989183" y="2195808"/>
                </a:lnTo>
                <a:cubicBezTo>
                  <a:pt x="964630" y="2189646"/>
                  <a:pt x="946775" y="2165370"/>
                  <a:pt x="946775" y="2136535"/>
                </a:cubicBezTo>
                <a:lnTo>
                  <a:pt x="946775" y="1886373"/>
                </a:lnTo>
                <a:cubicBezTo>
                  <a:pt x="946775" y="1857539"/>
                  <a:pt x="964630" y="1833262"/>
                  <a:pt x="989183" y="1827101"/>
                </a:cubicBezTo>
                <a:lnTo>
                  <a:pt x="989183" y="1720560"/>
                </a:lnTo>
                <a:cubicBezTo>
                  <a:pt x="822949" y="1658288"/>
                  <a:pt x="683935" y="1506034"/>
                  <a:pt x="600908" y="1303358"/>
                </a:cubicBezTo>
                <a:cubicBezTo>
                  <a:pt x="417821" y="1390451"/>
                  <a:pt x="269743" y="1288649"/>
                  <a:pt x="169660" y="1168071"/>
                </a:cubicBezTo>
                <a:cubicBezTo>
                  <a:pt x="68303" y="1045957"/>
                  <a:pt x="4184" y="807927"/>
                  <a:pt x="38" y="567919"/>
                </a:cubicBezTo>
                <a:cubicBezTo>
                  <a:pt x="-2036" y="115252"/>
                  <a:pt x="81211" y="-8097"/>
                  <a:pt x="187901" y="4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Chord 14"/>
          <p:cNvSpPr/>
          <p:nvPr/>
        </p:nvSpPr>
        <p:spPr>
          <a:xfrm>
            <a:off x="5461944" y="2285317"/>
            <a:ext cx="1336293" cy="1684076"/>
          </a:xfrm>
          <a:custGeom>
            <a:avLst/>
            <a:gdLst/>
            <a:ahLst/>
            <a:cxnLst/>
            <a:rect l="l" t="t" r="r" b="b"/>
            <a:pathLst>
              <a:path w="2326624" h="2613114">
                <a:moveTo>
                  <a:pt x="2120961" y="161090"/>
                </a:moveTo>
                <a:cubicBezTo>
                  <a:pt x="2054048" y="153768"/>
                  <a:pt x="1951447" y="247149"/>
                  <a:pt x="1815565" y="379301"/>
                </a:cubicBezTo>
                <a:lnTo>
                  <a:pt x="1815565" y="914189"/>
                </a:lnTo>
                <a:lnTo>
                  <a:pt x="1812022" y="914189"/>
                </a:lnTo>
                <a:cubicBezTo>
                  <a:pt x="1807592" y="1011082"/>
                  <a:pt x="1792201" y="1103630"/>
                  <a:pt x="1767490" y="1189471"/>
                </a:cubicBezTo>
                <a:cubicBezTo>
                  <a:pt x="1907904" y="1255373"/>
                  <a:pt x="2005523" y="1182535"/>
                  <a:pt x="2079587" y="1079714"/>
                </a:cubicBezTo>
                <a:cubicBezTo>
                  <a:pt x="2155039" y="974966"/>
                  <a:pt x="2212284" y="748514"/>
                  <a:pt x="2212003" y="557796"/>
                </a:cubicBezTo>
                <a:cubicBezTo>
                  <a:pt x="2219908" y="279261"/>
                  <a:pt x="2188744" y="168506"/>
                  <a:pt x="2120961" y="161090"/>
                </a:cubicBezTo>
                <a:close/>
                <a:moveTo>
                  <a:pt x="205663" y="161090"/>
                </a:moveTo>
                <a:cubicBezTo>
                  <a:pt x="137880" y="168506"/>
                  <a:pt x="106717" y="279261"/>
                  <a:pt x="114621" y="557796"/>
                </a:cubicBezTo>
                <a:cubicBezTo>
                  <a:pt x="114340" y="748514"/>
                  <a:pt x="171585" y="974966"/>
                  <a:pt x="247037" y="1079714"/>
                </a:cubicBezTo>
                <a:cubicBezTo>
                  <a:pt x="321347" y="1182876"/>
                  <a:pt x="419370" y="1255856"/>
                  <a:pt x="560574" y="1188912"/>
                </a:cubicBezTo>
                <a:cubicBezTo>
                  <a:pt x="536003" y="1103130"/>
                  <a:pt x="520770" y="1010753"/>
                  <a:pt x="516493" y="914189"/>
                </a:cubicBezTo>
                <a:lnTo>
                  <a:pt x="512380" y="914189"/>
                </a:lnTo>
                <a:lnTo>
                  <a:pt x="512380" y="380558"/>
                </a:lnTo>
                <a:cubicBezTo>
                  <a:pt x="375835" y="247749"/>
                  <a:pt x="272792" y="153745"/>
                  <a:pt x="205663" y="161090"/>
                </a:cubicBezTo>
                <a:close/>
                <a:moveTo>
                  <a:pt x="187901" y="405"/>
                </a:moveTo>
                <a:cubicBezTo>
                  <a:pt x="292999" y="8780"/>
                  <a:pt x="420845" y="145098"/>
                  <a:pt x="512380" y="220481"/>
                </a:cubicBezTo>
                <a:lnTo>
                  <a:pt x="512380" y="152613"/>
                </a:lnTo>
                <a:cubicBezTo>
                  <a:pt x="489279" y="144263"/>
                  <a:pt x="472890" y="120340"/>
                  <a:pt x="472890" y="92234"/>
                </a:cubicBezTo>
                <a:cubicBezTo>
                  <a:pt x="472890" y="56482"/>
                  <a:pt x="499411" y="27498"/>
                  <a:pt x="532125" y="27498"/>
                </a:cubicBezTo>
                <a:lnTo>
                  <a:pt x="1795820" y="27498"/>
                </a:lnTo>
                <a:cubicBezTo>
                  <a:pt x="1828534" y="27498"/>
                  <a:pt x="1855056" y="56482"/>
                  <a:pt x="1855056" y="92234"/>
                </a:cubicBezTo>
                <a:cubicBezTo>
                  <a:pt x="1855056" y="120340"/>
                  <a:pt x="1838666" y="144263"/>
                  <a:pt x="1815565" y="152613"/>
                </a:cubicBezTo>
                <a:lnTo>
                  <a:pt x="1815565" y="219332"/>
                </a:lnTo>
                <a:cubicBezTo>
                  <a:pt x="1907032" y="143766"/>
                  <a:pt x="2034140" y="8738"/>
                  <a:pt x="2138723" y="405"/>
                </a:cubicBezTo>
                <a:cubicBezTo>
                  <a:pt x="2245413" y="-8097"/>
                  <a:pt x="2328660" y="115252"/>
                  <a:pt x="2326587" y="567919"/>
                </a:cubicBezTo>
                <a:cubicBezTo>
                  <a:pt x="2322440" y="807927"/>
                  <a:pt x="2258321" y="1045957"/>
                  <a:pt x="2156964" y="1168071"/>
                </a:cubicBezTo>
                <a:cubicBezTo>
                  <a:pt x="2057111" y="1288374"/>
                  <a:pt x="1909480" y="1389985"/>
                  <a:pt x="1727011" y="1303847"/>
                </a:cubicBezTo>
                <a:cubicBezTo>
                  <a:pt x="1643683" y="1506550"/>
                  <a:pt x="1504521" y="1658222"/>
                  <a:pt x="1338762" y="1720102"/>
                </a:cubicBezTo>
                <a:lnTo>
                  <a:pt x="1338762" y="1827101"/>
                </a:lnTo>
                <a:cubicBezTo>
                  <a:pt x="1363316" y="1833262"/>
                  <a:pt x="1381170" y="1857539"/>
                  <a:pt x="1381170" y="1886373"/>
                </a:cubicBezTo>
                <a:lnTo>
                  <a:pt x="1381170" y="2136535"/>
                </a:lnTo>
                <a:cubicBezTo>
                  <a:pt x="1381170" y="2165370"/>
                  <a:pt x="1363316" y="2189646"/>
                  <a:pt x="1338762" y="2195808"/>
                </a:cubicBezTo>
                <a:lnTo>
                  <a:pt x="1338762" y="2277702"/>
                </a:lnTo>
                <a:cubicBezTo>
                  <a:pt x="1338762" y="2288097"/>
                  <a:pt x="1336442" y="2297900"/>
                  <a:pt x="1331718" y="2306174"/>
                </a:cubicBezTo>
                <a:cubicBezTo>
                  <a:pt x="1618963" y="2325003"/>
                  <a:pt x="1828069" y="2390705"/>
                  <a:pt x="1843627" y="2469098"/>
                </a:cubicBezTo>
                <a:lnTo>
                  <a:pt x="1841187" y="2469098"/>
                </a:lnTo>
                <a:lnTo>
                  <a:pt x="1841187" y="2613114"/>
                </a:lnTo>
                <a:lnTo>
                  <a:pt x="473035" y="2613114"/>
                </a:lnTo>
                <a:lnTo>
                  <a:pt x="473035" y="2469098"/>
                </a:lnTo>
                <a:lnTo>
                  <a:pt x="470659" y="2469098"/>
                </a:lnTo>
                <a:cubicBezTo>
                  <a:pt x="486099" y="2389612"/>
                  <a:pt x="701025" y="2322977"/>
                  <a:pt x="995732" y="2305371"/>
                </a:cubicBezTo>
                <a:cubicBezTo>
                  <a:pt x="991352" y="2297246"/>
                  <a:pt x="989183" y="2287751"/>
                  <a:pt x="989183" y="2277702"/>
                </a:cubicBezTo>
                <a:lnTo>
                  <a:pt x="989183" y="2195808"/>
                </a:lnTo>
                <a:cubicBezTo>
                  <a:pt x="964630" y="2189646"/>
                  <a:pt x="946775" y="2165370"/>
                  <a:pt x="946775" y="2136535"/>
                </a:cubicBezTo>
                <a:lnTo>
                  <a:pt x="946775" y="1886373"/>
                </a:lnTo>
                <a:cubicBezTo>
                  <a:pt x="946775" y="1857539"/>
                  <a:pt x="964630" y="1833262"/>
                  <a:pt x="989183" y="1827101"/>
                </a:cubicBezTo>
                <a:lnTo>
                  <a:pt x="989183" y="1720560"/>
                </a:lnTo>
                <a:cubicBezTo>
                  <a:pt x="822949" y="1658288"/>
                  <a:pt x="683935" y="1506034"/>
                  <a:pt x="600908" y="1303358"/>
                </a:cubicBezTo>
                <a:cubicBezTo>
                  <a:pt x="417821" y="1390451"/>
                  <a:pt x="269743" y="1288649"/>
                  <a:pt x="169660" y="1168071"/>
                </a:cubicBezTo>
                <a:cubicBezTo>
                  <a:pt x="68303" y="1045957"/>
                  <a:pt x="4184" y="807927"/>
                  <a:pt x="38" y="567919"/>
                </a:cubicBezTo>
                <a:cubicBezTo>
                  <a:pt x="-2036" y="115252"/>
                  <a:pt x="81211" y="-8097"/>
                  <a:pt x="187901" y="40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Chord 14"/>
          <p:cNvSpPr/>
          <p:nvPr/>
        </p:nvSpPr>
        <p:spPr>
          <a:xfrm>
            <a:off x="4644008" y="2931028"/>
            <a:ext cx="824195" cy="1038700"/>
          </a:xfrm>
          <a:custGeom>
            <a:avLst/>
            <a:gdLst/>
            <a:ahLst/>
            <a:cxnLst/>
            <a:rect l="l" t="t" r="r" b="b"/>
            <a:pathLst>
              <a:path w="2326624" h="2613114">
                <a:moveTo>
                  <a:pt x="2120961" y="161090"/>
                </a:moveTo>
                <a:cubicBezTo>
                  <a:pt x="2054048" y="153768"/>
                  <a:pt x="1951447" y="247149"/>
                  <a:pt x="1815565" y="379301"/>
                </a:cubicBezTo>
                <a:lnTo>
                  <a:pt x="1815565" y="914189"/>
                </a:lnTo>
                <a:lnTo>
                  <a:pt x="1812022" y="914189"/>
                </a:lnTo>
                <a:cubicBezTo>
                  <a:pt x="1807592" y="1011082"/>
                  <a:pt x="1792201" y="1103630"/>
                  <a:pt x="1767490" y="1189471"/>
                </a:cubicBezTo>
                <a:cubicBezTo>
                  <a:pt x="1907904" y="1255373"/>
                  <a:pt x="2005523" y="1182535"/>
                  <a:pt x="2079587" y="1079714"/>
                </a:cubicBezTo>
                <a:cubicBezTo>
                  <a:pt x="2155039" y="974966"/>
                  <a:pt x="2212284" y="748514"/>
                  <a:pt x="2212003" y="557796"/>
                </a:cubicBezTo>
                <a:cubicBezTo>
                  <a:pt x="2219908" y="279261"/>
                  <a:pt x="2188744" y="168506"/>
                  <a:pt x="2120961" y="161090"/>
                </a:cubicBezTo>
                <a:close/>
                <a:moveTo>
                  <a:pt x="205663" y="161090"/>
                </a:moveTo>
                <a:cubicBezTo>
                  <a:pt x="137880" y="168506"/>
                  <a:pt x="106717" y="279261"/>
                  <a:pt x="114621" y="557796"/>
                </a:cubicBezTo>
                <a:cubicBezTo>
                  <a:pt x="114340" y="748514"/>
                  <a:pt x="171585" y="974966"/>
                  <a:pt x="247037" y="1079714"/>
                </a:cubicBezTo>
                <a:cubicBezTo>
                  <a:pt x="321347" y="1182876"/>
                  <a:pt x="419370" y="1255856"/>
                  <a:pt x="560574" y="1188912"/>
                </a:cubicBezTo>
                <a:cubicBezTo>
                  <a:pt x="536003" y="1103130"/>
                  <a:pt x="520770" y="1010753"/>
                  <a:pt x="516493" y="914189"/>
                </a:cubicBezTo>
                <a:lnTo>
                  <a:pt x="512380" y="914189"/>
                </a:lnTo>
                <a:lnTo>
                  <a:pt x="512380" y="380558"/>
                </a:lnTo>
                <a:cubicBezTo>
                  <a:pt x="375835" y="247749"/>
                  <a:pt x="272792" y="153745"/>
                  <a:pt x="205663" y="161090"/>
                </a:cubicBezTo>
                <a:close/>
                <a:moveTo>
                  <a:pt x="187901" y="405"/>
                </a:moveTo>
                <a:cubicBezTo>
                  <a:pt x="292999" y="8780"/>
                  <a:pt x="420845" y="145098"/>
                  <a:pt x="512380" y="220481"/>
                </a:cubicBezTo>
                <a:lnTo>
                  <a:pt x="512380" y="152613"/>
                </a:lnTo>
                <a:cubicBezTo>
                  <a:pt x="489279" y="144263"/>
                  <a:pt x="472890" y="120340"/>
                  <a:pt x="472890" y="92234"/>
                </a:cubicBezTo>
                <a:cubicBezTo>
                  <a:pt x="472890" y="56482"/>
                  <a:pt x="499411" y="27498"/>
                  <a:pt x="532125" y="27498"/>
                </a:cubicBezTo>
                <a:lnTo>
                  <a:pt x="1795820" y="27498"/>
                </a:lnTo>
                <a:cubicBezTo>
                  <a:pt x="1828534" y="27498"/>
                  <a:pt x="1855056" y="56482"/>
                  <a:pt x="1855056" y="92234"/>
                </a:cubicBezTo>
                <a:cubicBezTo>
                  <a:pt x="1855056" y="120340"/>
                  <a:pt x="1838666" y="144263"/>
                  <a:pt x="1815565" y="152613"/>
                </a:cubicBezTo>
                <a:lnTo>
                  <a:pt x="1815565" y="219332"/>
                </a:lnTo>
                <a:cubicBezTo>
                  <a:pt x="1907032" y="143766"/>
                  <a:pt x="2034140" y="8738"/>
                  <a:pt x="2138723" y="405"/>
                </a:cubicBezTo>
                <a:cubicBezTo>
                  <a:pt x="2245413" y="-8097"/>
                  <a:pt x="2328660" y="115252"/>
                  <a:pt x="2326587" y="567919"/>
                </a:cubicBezTo>
                <a:cubicBezTo>
                  <a:pt x="2322440" y="807927"/>
                  <a:pt x="2258321" y="1045957"/>
                  <a:pt x="2156964" y="1168071"/>
                </a:cubicBezTo>
                <a:cubicBezTo>
                  <a:pt x="2057111" y="1288374"/>
                  <a:pt x="1909480" y="1389985"/>
                  <a:pt x="1727011" y="1303847"/>
                </a:cubicBezTo>
                <a:cubicBezTo>
                  <a:pt x="1643683" y="1506550"/>
                  <a:pt x="1504521" y="1658222"/>
                  <a:pt x="1338762" y="1720102"/>
                </a:cubicBezTo>
                <a:lnTo>
                  <a:pt x="1338762" y="1827101"/>
                </a:lnTo>
                <a:cubicBezTo>
                  <a:pt x="1363316" y="1833262"/>
                  <a:pt x="1381170" y="1857539"/>
                  <a:pt x="1381170" y="1886373"/>
                </a:cubicBezTo>
                <a:lnTo>
                  <a:pt x="1381170" y="2136535"/>
                </a:lnTo>
                <a:cubicBezTo>
                  <a:pt x="1381170" y="2165370"/>
                  <a:pt x="1363316" y="2189646"/>
                  <a:pt x="1338762" y="2195808"/>
                </a:cubicBezTo>
                <a:lnTo>
                  <a:pt x="1338762" y="2277702"/>
                </a:lnTo>
                <a:cubicBezTo>
                  <a:pt x="1338762" y="2288097"/>
                  <a:pt x="1336442" y="2297900"/>
                  <a:pt x="1331718" y="2306174"/>
                </a:cubicBezTo>
                <a:cubicBezTo>
                  <a:pt x="1618963" y="2325003"/>
                  <a:pt x="1828069" y="2390705"/>
                  <a:pt x="1843627" y="2469098"/>
                </a:cubicBezTo>
                <a:lnTo>
                  <a:pt x="1841187" y="2469098"/>
                </a:lnTo>
                <a:lnTo>
                  <a:pt x="1841187" y="2613114"/>
                </a:lnTo>
                <a:lnTo>
                  <a:pt x="473035" y="2613114"/>
                </a:lnTo>
                <a:lnTo>
                  <a:pt x="473035" y="2469098"/>
                </a:lnTo>
                <a:lnTo>
                  <a:pt x="470659" y="2469098"/>
                </a:lnTo>
                <a:cubicBezTo>
                  <a:pt x="486099" y="2389612"/>
                  <a:pt x="701025" y="2322977"/>
                  <a:pt x="995732" y="2305371"/>
                </a:cubicBezTo>
                <a:cubicBezTo>
                  <a:pt x="991352" y="2297246"/>
                  <a:pt x="989183" y="2287751"/>
                  <a:pt x="989183" y="2277702"/>
                </a:cubicBezTo>
                <a:lnTo>
                  <a:pt x="989183" y="2195808"/>
                </a:lnTo>
                <a:cubicBezTo>
                  <a:pt x="964630" y="2189646"/>
                  <a:pt x="946775" y="2165370"/>
                  <a:pt x="946775" y="2136535"/>
                </a:cubicBezTo>
                <a:lnTo>
                  <a:pt x="946775" y="1886373"/>
                </a:lnTo>
                <a:cubicBezTo>
                  <a:pt x="946775" y="1857539"/>
                  <a:pt x="964630" y="1833262"/>
                  <a:pt x="989183" y="1827101"/>
                </a:cubicBezTo>
                <a:lnTo>
                  <a:pt x="989183" y="1720560"/>
                </a:lnTo>
                <a:cubicBezTo>
                  <a:pt x="822949" y="1658288"/>
                  <a:pt x="683935" y="1506034"/>
                  <a:pt x="600908" y="1303358"/>
                </a:cubicBezTo>
                <a:cubicBezTo>
                  <a:pt x="417821" y="1390451"/>
                  <a:pt x="269743" y="1288649"/>
                  <a:pt x="169660" y="1168071"/>
                </a:cubicBezTo>
                <a:cubicBezTo>
                  <a:pt x="68303" y="1045957"/>
                  <a:pt x="4184" y="807927"/>
                  <a:pt x="38" y="567919"/>
                </a:cubicBezTo>
                <a:cubicBezTo>
                  <a:pt x="-2036" y="115252"/>
                  <a:pt x="81211" y="-8097"/>
                  <a:pt x="187901" y="40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273401" y="2067694"/>
            <a:ext cx="935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55</a:t>
            </a:r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47936" y="2603688"/>
            <a:ext cx="781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30</a:t>
            </a:r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47054" y="3147814"/>
            <a:ext cx="618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15</a:t>
            </a:r>
            <a:r>
              <a:rPr lang="en-US" altLang="ko-KR" sz="11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%</a:t>
            </a:r>
            <a:endParaRPr lang="ko-KR" altLang="en-US" sz="11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11560" y="1203596"/>
            <a:ext cx="3513998" cy="922695"/>
            <a:chOff x="611560" y="1203596"/>
            <a:chExt cx="3513998" cy="922695"/>
          </a:xfrm>
        </p:grpSpPr>
        <p:sp>
          <p:nvSpPr>
            <p:cNvPr id="12" name="TextBox 11"/>
            <p:cNvSpPr txBox="1"/>
            <p:nvPr/>
          </p:nvSpPr>
          <p:spPr>
            <a:xfrm>
              <a:off x="611560" y="1479960"/>
              <a:ext cx="35139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 PowerPoint Template has clean and neutral design that can be adapted to any content and meets various market segments. 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11560" y="1203596"/>
              <a:ext cx="35139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Simple PowerPoint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11560" y="2385616"/>
            <a:ext cx="3513998" cy="922695"/>
            <a:chOff x="611560" y="2385616"/>
            <a:chExt cx="3513998" cy="922695"/>
          </a:xfrm>
        </p:grpSpPr>
        <p:sp>
          <p:nvSpPr>
            <p:cNvPr id="14" name="TextBox 13"/>
            <p:cNvSpPr txBox="1"/>
            <p:nvPr/>
          </p:nvSpPr>
          <p:spPr>
            <a:xfrm>
              <a:off x="611560" y="2661980"/>
              <a:ext cx="35139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 PowerPoint Template has clean and neutral design that can be adapted to any content and meets various market segments. 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1560" y="2385616"/>
              <a:ext cx="35139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Simple PowerPoint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11560" y="3567636"/>
            <a:ext cx="3513998" cy="922695"/>
            <a:chOff x="611560" y="3567636"/>
            <a:chExt cx="3513998" cy="922695"/>
          </a:xfrm>
        </p:grpSpPr>
        <p:sp>
          <p:nvSpPr>
            <p:cNvPr id="16" name="TextBox 15"/>
            <p:cNvSpPr txBox="1"/>
            <p:nvPr/>
          </p:nvSpPr>
          <p:spPr>
            <a:xfrm>
              <a:off x="611560" y="3844000"/>
              <a:ext cx="35139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 PowerPoint Template has clean and neutral design that can be adapted to any content and meets various market segments. 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11560" y="3567636"/>
              <a:ext cx="35139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Simple PowerPoint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3353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schemeClr val="accent3"/>
                </a:solidFill>
              </a:rPr>
              <a:t>Chart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>
                <a:solidFill>
                  <a:schemeClr val="accent2"/>
                </a:solidFill>
              </a:rPr>
              <a:t>Layout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57D968-13FB-45E9-9A3C-5A162B6139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2691212712"/>
              </p:ext>
            </p:extLst>
          </p:nvPr>
        </p:nvGraphicFramePr>
        <p:xfrm>
          <a:off x="651600" y="1347614"/>
          <a:ext cx="1679848" cy="2231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Rounded Rectangle 7"/>
          <p:cNvSpPr/>
          <p:nvPr/>
        </p:nvSpPr>
        <p:spPr>
          <a:xfrm>
            <a:off x="539552" y="3730458"/>
            <a:ext cx="349378" cy="30150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Rounded Rectangle 27"/>
          <p:cNvSpPr/>
          <p:nvPr/>
        </p:nvSpPr>
        <p:spPr>
          <a:xfrm>
            <a:off x="2577536" y="3730458"/>
            <a:ext cx="340191" cy="26131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8" name="Group 17"/>
          <p:cNvGrpSpPr/>
          <p:nvPr/>
        </p:nvGrpSpPr>
        <p:grpSpPr>
          <a:xfrm>
            <a:off x="1031034" y="3730458"/>
            <a:ext cx="1404398" cy="1045551"/>
            <a:chOff x="1472558" y="998559"/>
            <a:chExt cx="2765965" cy="1045551"/>
          </a:xfrm>
        </p:grpSpPr>
        <p:sp>
          <p:nvSpPr>
            <p:cNvPr id="19" name="TextBox 18"/>
            <p:cNvSpPr txBox="1"/>
            <p:nvPr/>
          </p:nvSpPr>
          <p:spPr>
            <a:xfrm>
              <a:off x="1472558" y="1213113"/>
              <a:ext cx="27659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059832" y="3730458"/>
            <a:ext cx="1404398" cy="1045551"/>
            <a:chOff x="1472558" y="998559"/>
            <a:chExt cx="2765965" cy="1045551"/>
          </a:xfrm>
        </p:grpSpPr>
        <p:sp>
          <p:nvSpPr>
            <p:cNvPr id="22" name="TextBox 21"/>
            <p:cNvSpPr txBox="1"/>
            <p:nvPr/>
          </p:nvSpPr>
          <p:spPr>
            <a:xfrm>
              <a:off x="1472558" y="1213113"/>
              <a:ext cx="27659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942200" y="1378391"/>
            <a:ext cx="781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30</a:t>
            </a:r>
            <a:r>
              <a:rPr lang="en-US" altLang="ko-KR" sz="1600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42200" y="1930901"/>
            <a:ext cx="781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6"/>
                </a:solidFill>
                <a:cs typeface="Arial" pitchFamily="34" charset="0"/>
              </a:rPr>
              <a:t>80</a:t>
            </a:r>
            <a:r>
              <a:rPr lang="en-US" altLang="ko-KR" sz="1600" b="1" dirty="0">
                <a:solidFill>
                  <a:schemeClr val="accent6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42200" y="2483411"/>
            <a:ext cx="781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5"/>
                </a:solidFill>
                <a:cs typeface="Arial" pitchFamily="34" charset="0"/>
              </a:rPr>
              <a:t>50</a:t>
            </a:r>
            <a:r>
              <a:rPr lang="en-US" altLang="ko-KR" sz="1600" b="1" dirty="0">
                <a:solidFill>
                  <a:schemeClr val="accent5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42200" y="3035921"/>
            <a:ext cx="781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4"/>
                </a:solidFill>
                <a:cs typeface="Arial" pitchFamily="34" charset="0"/>
              </a:rPr>
              <a:t>20</a:t>
            </a:r>
            <a:r>
              <a:rPr lang="en-US" altLang="ko-KR" sz="1600" b="1" dirty="0">
                <a:solidFill>
                  <a:schemeClr val="accent4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42200" y="3588431"/>
            <a:ext cx="781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3"/>
                </a:solidFill>
                <a:cs typeface="Arial" pitchFamily="34" charset="0"/>
              </a:rPr>
              <a:t>70</a:t>
            </a:r>
            <a:r>
              <a:rPr lang="en-US" altLang="ko-KR" sz="1600" b="1" dirty="0">
                <a:solidFill>
                  <a:schemeClr val="accent3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42200" y="4140941"/>
            <a:ext cx="781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2"/>
                </a:solidFill>
                <a:cs typeface="Arial" pitchFamily="34" charset="0"/>
              </a:rPr>
              <a:t>40</a:t>
            </a:r>
            <a:r>
              <a:rPr lang="en-US" altLang="ko-KR" sz="1600" b="1" dirty="0">
                <a:solidFill>
                  <a:schemeClr val="accent2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24128" y="1347614"/>
            <a:ext cx="2830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24128" y="1900124"/>
            <a:ext cx="2830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724128" y="2452634"/>
            <a:ext cx="2830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724128" y="3005144"/>
            <a:ext cx="2830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724128" y="3557654"/>
            <a:ext cx="2830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724128" y="4110164"/>
            <a:ext cx="2830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32" name="Chart 13">
            <a:extLst>
              <a:ext uri="{FF2B5EF4-FFF2-40B4-BE49-F238E27FC236}">
                <a16:creationId xmlns:a16="http://schemas.microsoft.com/office/drawing/2014/main" id="{D89BB4EB-628E-40BE-B536-B1DB12A369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2310058"/>
              </p:ext>
            </p:extLst>
          </p:nvPr>
        </p:nvGraphicFramePr>
        <p:xfrm>
          <a:off x="2798226" y="1347614"/>
          <a:ext cx="1679848" cy="2231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76594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3"/>
          <p:cNvSpPr txBox="1">
            <a:spLocks/>
          </p:cNvSpPr>
          <p:nvPr/>
        </p:nvSpPr>
        <p:spPr>
          <a:xfrm>
            <a:off x="334124" y="555526"/>
            <a:ext cx="2365668" cy="144953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 Designed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4124" y="2092780"/>
            <a:ext cx="1800200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Presentation Designed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4124" y="2460254"/>
            <a:ext cx="20199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7183759" y="856926"/>
            <a:ext cx="1439711" cy="1816247"/>
            <a:chOff x="7164288" y="856926"/>
            <a:chExt cx="1439711" cy="1816247"/>
          </a:xfrm>
        </p:grpSpPr>
        <p:sp>
          <p:nvSpPr>
            <p:cNvPr id="11" name="TextBox 10"/>
            <p:cNvSpPr txBox="1"/>
            <p:nvPr/>
          </p:nvSpPr>
          <p:spPr>
            <a:xfrm>
              <a:off x="7164288" y="856926"/>
              <a:ext cx="1439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164288" y="1103513"/>
              <a:ext cx="143971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You can simply impress your audience and add a unique zing. 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183759" y="2791336"/>
            <a:ext cx="1439711" cy="1816247"/>
            <a:chOff x="7164288" y="856926"/>
            <a:chExt cx="1439711" cy="1816247"/>
          </a:xfrm>
        </p:grpSpPr>
        <p:sp>
          <p:nvSpPr>
            <p:cNvPr id="15" name="TextBox 14"/>
            <p:cNvSpPr txBox="1"/>
            <p:nvPr/>
          </p:nvSpPr>
          <p:spPr>
            <a:xfrm>
              <a:off x="7164288" y="856926"/>
              <a:ext cx="1439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164288" y="1103513"/>
              <a:ext cx="143971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You can simply impress your audience and add a unique zing. </a:t>
              </a:r>
            </a:p>
          </p:txBody>
        </p:sp>
      </p:grpSp>
      <p:sp>
        <p:nvSpPr>
          <p:cNvPr id="17" name="Rectangle 16"/>
          <p:cNvSpPr/>
          <p:nvPr/>
        </p:nvSpPr>
        <p:spPr>
          <a:xfrm>
            <a:off x="6660208" y="917925"/>
            <a:ext cx="432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Rectangle 17"/>
          <p:cNvSpPr/>
          <p:nvPr/>
        </p:nvSpPr>
        <p:spPr>
          <a:xfrm>
            <a:off x="6660208" y="2852335"/>
            <a:ext cx="432000" cy="4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Rounded Rectangle 27"/>
          <p:cNvSpPr/>
          <p:nvPr/>
        </p:nvSpPr>
        <p:spPr>
          <a:xfrm>
            <a:off x="6732191" y="2957711"/>
            <a:ext cx="288032" cy="221247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Rectangle 9"/>
          <p:cNvSpPr/>
          <p:nvPr/>
        </p:nvSpPr>
        <p:spPr>
          <a:xfrm>
            <a:off x="6748931" y="1014783"/>
            <a:ext cx="254553" cy="23828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2F55B6-3C05-44F8-9A48-521D09AE326B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461242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schemeClr val="accent3"/>
                </a:solidFill>
              </a:rPr>
              <a:t>Infographic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>
                <a:solidFill>
                  <a:schemeClr val="accent2"/>
                </a:solidFill>
              </a:rPr>
              <a:t>Layout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4C4862-AD77-46B8-90E8-56B19D837BA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81302" y="1176951"/>
            <a:ext cx="6863807" cy="2970189"/>
            <a:chOff x="81302" y="1176951"/>
            <a:chExt cx="6863807" cy="2970189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9" name="Isosceles Triangle 18"/>
            <p:cNvSpPr/>
            <p:nvPr/>
          </p:nvSpPr>
          <p:spPr>
            <a:xfrm rot="13765150">
              <a:off x="2496084" y="-301886"/>
              <a:ext cx="2034244" cy="6863807"/>
            </a:xfrm>
            <a:custGeom>
              <a:avLst/>
              <a:gdLst>
                <a:gd name="connsiteX0" fmla="*/ 0 w 573709"/>
                <a:gd name="connsiteY0" fmla="*/ 5046201 h 5046201"/>
                <a:gd name="connsiteX1" fmla="*/ 286855 w 573709"/>
                <a:gd name="connsiteY1" fmla="*/ 0 h 5046201"/>
                <a:gd name="connsiteX2" fmla="*/ 573709 w 573709"/>
                <a:gd name="connsiteY2" fmla="*/ 5046201 h 5046201"/>
                <a:gd name="connsiteX3" fmla="*/ 0 w 573709"/>
                <a:gd name="connsiteY3" fmla="*/ 5046201 h 5046201"/>
                <a:gd name="connsiteX0" fmla="*/ 0 w 1102449"/>
                <a:gd name="connsiteY0" fmla="*/ 5046201 h 5046201"/>
                <a:gd name="connsiteX1" fmla="*/ 286855 w 1102449"/>
                <a:gd name="connsiteY1" fmla="*/ 0 h 5046201"/>
                <a:gd name="connsiteX2" fmla="*/ 573709 w 1102449"/>
                <a:gd name="connsiteY2" fmla="*/ 5046201 h 5046201"/>
                <a:gd name="connsiteX3" fmla="*/ 0 w 1102449"/>
                <a:gd name="connsiteY3" fmla="*/ 5046201 h 5046201"/>
                <a:gd name="connsiteX0" fmla="*/ 0 w 1259161"/>
                <a:gd name="connsiteY0" fmla="*/ 5046201 h 5046201"/>
                <a:gd name="connsiteX1" fmla="*/ 286855 w 1259161"/>
                <a:gd name="connsiteY1" fmla="*/ 0 h 5046201"/>
                <a:gd name="connsiteX2" fmla="*/ 573709 w 1259161"/>
                <a:gd name="connsiteY2" fmla="*/ 5046201 h 5046201"/>
                <a:gd name="connsiteX3" fmla="*/ 0 w 1259161"/>
                <a:gd name="connsiteY3" fmla="*/ 5046201 h 5046201"/>
                <a:gd name="connsiteX0" fmla="*/ 0 w 1065786"/>
                <a:gd name="connsiteY0" fmla="*/ 5046201 h 5046201"/>
                <a:gd name="connsiteX1" fmla="*/ 286855 w 1065786"/>
                <a:gd name="connsiteY1" fmla="*/ 0 h 5046201"/>
                <a:gd name="connsiteX2" fmla="*/ 573709 w 1065786"/>
                <a:gd name="connsiteY2" fmla="*/ 5046201 h 5046201"/>
                <a:gd name="connsiteX3" fmla="*/ 0 w 1065786"/>
                <a:gd name="connsiteY3" fmla="*/ 5046201 h 5046201"/>
                <a:gd name="connsiteX0" fmla="*/ 237762 w 926505"/>
                <a:gd name="connsiteY0" fmla="*/ 5046201 h 6381729"/>
                <a:gd name="connsiteX1" fmla="*/ 524617 w 926505"/>
                <a:gd name="connsiteY1" fmla="*/ 0 h 6381729"/>
                <a:gd name="connsiteX2" fmla="*/ 0 w 926505"/>
                <a:gd name="connsiteY2" fmla="*/ 6381729 h 6381729"/>
                <a:gd name="connsiteX3" fmla="*/ 237762 w 926505"/>
                <a:gd name="connsiteY3" fmla="*/ 5046201 h 6381729"/>
                <a:gd name="connsiteX0" fmla="*/ 0 w 1414452"/>
                <a:gd name="connsiteY0" fmla="*/ 6113763 h 6381729"/>
                <a:gd name="connsiteX1" fmla="*/ 1012564 w 1414452"/>
                <a:gd name="connsiteY1" fmla="*/ 0 h 6381729"/>
                <a:gd name="connsiteX2" fmla="*/ 487947 w 1414452"/>
                <a:gd name="connsiteY2" fmla="*/ 6381729 h 6381729"/>
                <a:gd name="connsiteX3" fmla="*/ 0 w 1414452"/>
                <a:gd name="connsiteY3" fmla="*/ 6113763 h 6381729"/>
                <a:gd name="connsiteX0" fmla="*/ 0 w 1319354"/>
                <a:gd name="connsiteY0" fmla="*/ 6113763 h 6901460"/>
                <a:gd name="connsiteX1" fmla="*/ 1012564 w 1319354"/>
                <a:gd name="connsiteY1" fmla="*/ 0 h 6901460"/>
                <a:gd name="connsiteX2" fmla="*/ 87708 w 1319354"/>
                <a:gd name="connsiteY2" fmla="*/ 6901460 h 6901460"/>
                <a:gd name="connsiteX3" fmla="*/ 0 w 1319354"/>
                <a:gd name="connsiteY3" fmla="*/ 6113763 h 6901460"/>
                <a:gd name="connsiteX0" fmla="*/ 0 w 1390651"/>
                <a:gd name="connsiteY0" fmla="*/ 6113763 h 6901460"/>
                <a:gd name="connsiteX1" fmla="*/ 1012564 w 1390651"/>
                <a:gd name="connsiteY1" fmla="*/ 0 h 6901460"/>
                <a:gd name="connsiteX2" fmla="*/ 87708 w 1390651"/>
                <a:gd name="connsiteY2" fmla="*/ 6901460 h 6901460"/>
                <a:gd name="connsiteX3" fmla="*/ 0 w 1390651"/>
                <a:gd name="connsiteY3" fmla="*/ 6113763 h 6901460"/>
                <a:gd name="connsiteX0" fmla="*/ 0 w 1799834"/>
                <a:gd name="connsiteY0" fmla="*/ 6455120 h 6901460"/>
                <a:gd name="connsiteX1" fmla="*/ 1421747 w 1799834"/>
                <a:gd name="connsiteY1" fmla="*/ 0 h 6901460"/>
                <a:gd name="connsiteX2" fmla="*/ 496891 w 1799834"/>
                <a:gd name="connsiteY2" fmla="*/ 6901460 h 6901460"/>
                <a:gd name="connsiteX3" fmla="*/ 0 w 1799834"/>
                <a:gd name="connsiteY3" fmla="*/ 6455120 h 6901460"/>
                <a:gd name="connsiteX0" fmla="*/ 0 w 1799834"/>
                <a:gd name="connsiteY0" fmla="*/ 6455120 h 6901460"/>
                <a:gd name="connsiteX1" fmla="*/ 1421747 w 1799834"/>
                <a:gd name="connsiteY1" fmla="*/ 0 h 6901460"/>
                <a:gd name="connsiteX2" fmla="*/ 496891 w 1799834"/>
                <a:gd name="connsiteY2" fmla="*/ 6901460 h 6901460"/>
                <a:gd name="connsiteX3" fmla="*/ 0 w 1799834"/>
                <a:gd name="connsiteY3" fmla="*/ 6455120 h 6901460"/>
                <a:gd name="connsiteX0" fmla="*/ 0 w 1799834"/>
                <a:gd name="connsiteY0" fmla="*/ 6455120 h 6901460"/>
                <a:gd name="connsiteX1" fmla="*/ 1421747 w 1799834"/>
                <a:gd name="connsiteY1" fmla="*/ 0 h 6901460"/>
                <a:gd name="connsiteX2" fmla="*/ 496891 w 1799834"/>
                <a:gd name="connsiteY2" fmla="*/ 6901460 h 6901460"/>
                <a:gd name="connsiteX3" fmla="*/ 0 w 1799834"/>
                <a:gd name="connsiteY3" fmla="*/ 6455120 h 6901460"/>
                <a:gd name="connsiteX0" fmla="*/ 0 w 1799834"/>
                <a:gd name="connsiteY0" fmla="*/ 6455120 h 6901460"/>
                <a:gd name="connsiteX1" fmla="*/ 1421747 w 1799834"/>
                <a:gd name="connsiteY1" fmla="*/ 0 h 6901460"/>
                <a:gd name="connsiteX2" fmla="*/ 496891 w 1799834"/>
                <a:gd name="connsiteY2" fmla="*/ 6901460 h 6901460"/>
                <a:gd name="connsiteX3" fmla="*/ 0 w 1799834"/>
                <a:gd name="connsiteY3" fmla="*/ 6455120 h 6901460"/>
                <a:gd name="connsiteX0" fmla="*/ 0 w 1799834"/>
                <a:gd name="connsiteY0" fmla="*/ 6455120 h 6901460"/>
                <a:gd name="connsiteX1" fmla="*/ 1421747 w 1799834"/>
                <a:gd name="connsiteY1" fmla="*/ 0 h 6901460"/>
                <a:gd name="connsiteX2" fmla="*/ 496891 w 1799834"/>
                <a:gd name="connsiteY2" fmla="*/ 6901460 h 6901460"/>
                <a:gd name="connsiteX3" fmla="*/ 0 w 1799834"/>
                <a:gd name="connsiteY3" fmla="*/ 6455120 h 6901460"/>
                <a:gd name="connsiteX0" fmla="*/ 0 w 1799834"/>
                <a:gd name="connsiteY0" fmla="*/ 6455120 h 6901460"/>
                <a:gd name="connsiteX1" fmla="*/ 1421747 w 1799834"/>
                <a:gd name="connsiteY1" fmla="*/ 0 h 6901460"/>
                <a:gd name="connsiteX2" fmla="*/ 496891 w 1799834"/>
                <a:gd name="connsiteY2" fmla="*/ 6901460 h 6901460"/>
                <a:gd name="connsiteX3" fmla="*/ 0 w 1799834"/>
                <a:gd name="connsiteY3" fmla="*/ 6455120 h 6901460"/>
                <a:gd name="connsiteX0" fmla="*/ 0 w 1732437"/>
                <a:gd name="connsiteY0" fmla="*/ 6575741 h 6901460"/>
                <a:gd name="connsiteX1" fmla="*/ 1354350 w 1732437"/>
                <a:gd name="connsiteY1" fmla="*/ 0 h 6901460"/>
                <a:gd name="connsiteX2" fmla="*/ 429494 w 1732437"/>
                <a:gd name="connsiteY2" fmla="*/ 6901460 h 6901460"/>
                <a:gd name="connsiteX3" fmla="*/ 0 w 1732437"/>
                <a:gd name="connsiteY3" fmla="*/ 6575741 h 6901460"/>
                <a:gd name="connsiteX0" fmla="*/ 0 w 1732437"/>
                <a:gd name="connsiteY0" fmla="*/ 6575741 h 6901460"/>
                <a:gd name="connsiteX1" fmla="*/ 1354350 w 1732437"/>
                <a:gd name="connsiteY1" fmla="*/ 0 h 6901460"/>
                <a:gd name="connsiteX2" fmla="*/ 429494 w 1732437"/>
                <a:gd name="connsiteY2" fmla="*/ 6901460 h 6901460"/>
                <a:gd name="connsiteX3" fmla="*/ 0 w 1732437"/>
                <a:gd name="connsiteY3" fmla="*/ 6575741 h 6901460"/>
                <a:gd name="connsiteX0" fmla="*/ 0 w 1732437"/>
                <a:gd name="connsiteY0" fmla="*/ 6575741 h 6901460"/>
                <a:gd name="connsiteX1" fmla="*/ 1354350 w 1732437"/>
                <a:gd name="connsiteY1" fmla="*/ 0 h 6901460"/>
                <a:gd name="connsiteX2" fmla="*/ 429494 w 1732437"/>
                <a:gd name="connsiteY2" fmla="*/ 6901460 h 6901460"/>
                <a:gd name="connsiteX3" fmla="*/ 0 w 1732437"/>
                <a:gd name="connsiteY3" fmla="*/ 6575741 h 6901460"/>
                <a:gd name="connsiteX0" fmla="*/ 0 w 1765698"/>
                <a:gd name="connsiteY0" fmla="*/ 6575741 h 6901460"/>
                <a:gd name="connsiteX1" fmla="*/ 1354350 w 1765698"/>
                <a:gd name="connsiteY1" fmla="*/ 0 h 6901460"/>
                <a:gd name="connsiteX2" fmla="*/ 429494 w 1765698"/>
                <a:gd name="connsiteY2" fmla="*/ 6901460 h 6901460"/>
                <a:gd name="connsiteX3" fmla="*/ 0 w 1765698"/>
                <a:gd name="connsiteY3" fmla="*/ 6575741 h 6901460"/>
                <a:gd name="connsiteX0" fmla="*/ 0 w 1771852"/>
                <a:gd name="connsiteY0" fmla="*/ 6575741 h 6901460"/>
                <a:gd name="connsiteX1" fmla="*/ 1354350 w 1771852"/>
                <a:gd name="connsiteY1" fmla="*/ 0 h 6901460"/>
                <a:gd name="connsiteX2" fmla="*/ 429494 w 1771852"/>
                <a:gd name="connsiteY2" fmla="*/ 6901460 h 6901460"/>
                <a:gd name="connsiteX3" fmla="*/ 0 w 1771852"/>
                <a:gd name="connsiteY3" fmla="*/ 6575741 h 6901460"/>
                <a:gd name="connsiteX0" fmla="*/ 0 w 1771852"/>
                <a:gd name="connsiteY0" fmla="*/ 6575741 h 6901460"/>
                <a:gd name="connsiteX1" fmla="*/ 1354350 w 1771852"/>
                <a:gd name="connsiteY1" fmla="*/ 0 h 6901460"/>
                <a:gd name="connsiteX2" fmla="*/ 429494 w 1771852"/>
                <a:gd name="connsiteY2" fmla="*/ 6901460 h 6901460"/>
                <a:gd name="connsiteX3" fmla="*/ 0 w 1771852"/>
                <a:gd name="connsiteY3" fmla="*/ 6575741 h 6901460"/>
                <a:gd name="connsiteX0" fmla="*/ 0 w 1771852"/>
                <a:gd name="connsiteY0" fmla="*/ 6575741 h 6934899"/>
                <a:gd name="connsiteX1" fmla="*/ 1354350 w 1771852"/>
                <a:gd name="connsiteY1" fmla="*/ 0 h 6934899"/>
                <a:gd name="connsiteX2" fmla="*/ 429494 w 1771852"/>
                <a:gd name="connsiteY2" fmla="*/ 6901460 h 6934899"/>
                <a:gd name="connsiteX3" fmla="*/ 379454 w 1771852"/>
                <a:gd name="connsiteY3" fmla="*/ 6934594 h 6934899"/>
                <a:gd name="connsiteX4" fmla="*/ 0 w 1771852"/>
                <a:gd name="connsiteY4" fmla="*/ 6575741 h 6934899"/>
                <a:gd name="connsiteX0" fmla="*/ 0 w 2153116"/>
                <a:gd name="connsiteY0" fmla="*/ 6339028 h 6934899"/>
                <a:gd name="connsiteX1" fmla="*/ 1735614 w 2153116"/>
                <a:gd name="connsiteY1" fmla="*/ 0 h 6934899"/>
                <a:gd name="connsiteX2" fmla="*/ 810758 w 2153116"/>
                <a:gd name="connsiteY2" fmla="*/ 6901460 h 6934899"/>
                <a:gd name="connsiteX3" fmla="*/ 760718 w 2153116"/>
                <a:gd name="connsiteY3" fmla="*/ 6934594 h 6934899"/>
                <a:gd name="connsiteX4" fmla="*/ 0 w 2153116"/>
                <a:gd name="connsiteY4" fmla="*/ 6339028 h 6934899"/>
                <a:gd name="connsiteX0" fmla="*/ 0 w 2078512"/>
                <a:gd name="connsiteY0" fmla="*/ 6339028 h 6934890"/>
                <a:gd name="connsiteX1" fmla="*/ 1735614 w 2078512"/>
                <a:gd name="connsiteY1" fmla="*/ 0 h 6934890"/>
                <a:gd name="connsiteX2" fmla="*/ 515436 w 2078512"/>
                <a:gd name="connsiteY2" fmla="*/ 6900086 h 6934890"/>
                <a:gd name="connsiteX3" fmla="*/ 760718 w 2078512"/>
                <a:gd name="connsiteY3" fmla="*/ 6934594 h 6934890"/>
                <a:gd name="connsiteX4" fmla="*/ 0 w 2078512"/>
                <a:gd name="connsiteY4" fmla="*/ 6339028 h 6934890"/>
                <a:gd name="connsiteX0" fmla="*/ 52808 w 2131320"/>
                <a:gd name="connsiteY0" fmla="*/ 6339028 h 7490704"/>
                <a:gd name="connsiteX1" fmla="*/ 1788422 w 2131320"/>
                <a:gd name="connsiteY1" fmla="*/ 0 h 7490704"/>
                <a:gd name="connsiteX2" fmla="*/ 568244 w 2131320"/>
                <a:gd name="connsiteY2" fmla="*/ 6900086 h 7490704"/>
                <a:gd name="connsiteX3" fmla="*/ 52808 w 2131320"/>
                <a:gd name="connsiteY3" fmla="*/ 6339028 h 7490704"/>
                <a:gd name="connsiteX0" fmla="*/ 50558 w 2129070"/>
                <a:gd name="connsiteY0" fmla="*/ 6339028 h 6982312"/>
                <a:gd name="connsiteX1" fmla="*/ 1786172 w 2129070"/>
                <a:gd name="connsiteY1" fmla="*/ 0 h 6982312"/>
                <a:gd name="connsiteX2" fmla="*/ 565994 w 2129070"/>
                <a:gd name="connsiteY2" fmla="*/ 6900086 h 6982312"/>
                <a:gd name="connsiteX3" fmla="*/ 50558 w 2129070"/>
                <a:gd name="connsiteY3" fmla="*/ 6339028 h 6982312"/>
                <a:gd name="connsiteX0" fmla="*/ 0 w 2078512"/>
                <a:gd name="connsiteY0" fmla="*/ 6339028 h 6900086"/>
                <a:gd name="connsiteX1" fmla="*/ 1735614 w 2078512"/>
                <a:gd name="connsiteY1" fmla="*/ 0 h 6900086"/>
                <a:gd name="connsiteX2" fmla="*/ 515436 w 2078512"/>
                <a:gd name="connsiteY2" fmla="*/ 6900086 h 6900086"/>
                <a:gd name="connsiteX3" fmla="*/ 0 w 2078512"/>
                <a:gd name="connsiteY3" fmla="*/ 6339028 h 6900086"/>
                <a:gd name="connsiteX0" fmla="*/ 0 w 2085350"/>
                <a:gd name="connsiteY0" fmla="*/ 6339028 h 6863807"/>
                <a:gd name="connsiteX1" fmla="*/ 1735614 w 2085350"/>
                <a:gd name="connsiteY1" fmla="*/ 0 h 6863807"/>
                <a:gd name="connsiteX2" fmla="*/ 546509 w 2085350"/>
                <a:gd name="connsiteY2" fmla="*/ 6863807 h 6863807"/>
                <a:gd name="connsiteX3" fmla="*/ 0 w 2085350"/>
                <a:gd name="connsiteY3" fmla="*/ 6339028 h 6863807"/>
                <a:gd name="connsiteX0" fmla="*/ 0 w 2085350"/>
                <a:gd name="connsiteY0" fmla="*/ 6339028 h 6863807"/>
                <a:gd name="connsiteX1" fmla="*/ 1735614 w 2085350"/>
                <a:gd name="connsiteY1" fmla="*/ 0 h 6863807"/>
                <a:gd name="connsiteX2" fmla="*/ 546509 w 2085350"/>
                <a:gd name="connsiteY2" fmla="*/ 6863807 h 6863807"/>
                <a:gd name="connsiteX3" fmla="*/ 0 w 2085350"/>
                <a:gd name="connsiteY3" fmla="*/ 6339028 h 6863807"/>
                <a:gd name="connsiteX0" fmla="*/ 0 w 2085350"/>
                <a:gd name="connsiteY0" fmla="*/ 6339028 h 6863807"/>
                <a:gd name="connsiteX1" fmla="*/ 1735614 w 2085350"/>
                <a:gd name="connsiteY1" fmla="*/ 0 h 6863807"/>
                <a:gd name="connsiteX2" fmla="*/ 546509 w 2085350"/>
                <a:gd name="connsiteY2" fmla="*/ 6863807 h 6863807"/>
                <a:gd name="connsiteX3" fmla="*/ 0 w 2085350"/>
                <a:gd name="connsiteY3" fmla="*/ 6339028 h 6863807"/>
                <a:gd name="connsiteX0" fmla="*/ 0 w 2011283"/>
                <a:gd name="connsiteY0" fmla="*/ 6483332 h 6863807"/>
                <a:gd name="connsiteX1" fmla="*/ 1661547 w 2011283"/>
                <a:gd name="connsiteY1" fmla="*/ 0 h 6863807"/>
                <a:gd name="connsiteX2" fmla="*/ 472442 w 2011283"/>
                <a:gd name="connsiteY2" fmla="*/ 6863807 h 6863807"/>
                <a:gd name="connsiteX3" fmla="*/ 0 w 2011283"/>
                <a:gd name="connsiteY3" fmla="*/ 6483332 h 6863807"/>
                <a:gd name="connsiteX0" fmla="*/ 0 w 2034244"/>
                <a:gd name="connsiteY0" fmla="*/ 6436711 h 6863807"/>
                <a:gd name="connsiteX1" fmla="*/ 1684508 w 2034244"/>
                <a:gd name="connsiteY1" fmla="*/ 0 h 6863807"/>
                <a:gd name="connsiteX2" fmla="*/ 495403 w 2034244"/>
                <a:gd name="connsiteY2" fmla="*/ 6863807 h 6863807"/>
                <a:gd name="connsiteX3" fmla="*/ 0 w 2034244"/>
                <a:gd name="connsiteY3" fmla="*/ 6436711 h 6863807"/>
                <a:gd name="connsiteX0" fmla="*/ 0 w 2034244"/>
                <a:gd name="connsiteY0" fmla="*/ 6436711 h 6863807"/>
                <a:gd name="connsiteX1" fmla="*/ 1684508 w 2034244"/>
                <a:gd name="connsiteY1" fmla="*/ 0 h 6863807"/>
                <a:gd name="connsiteX2" fmla="*/ 495403 w 2034244"/>
                <a:gd name="connsiteY2" fmla="*/ 6863807 h 6863807"/>
                <a:gd name="connsiteX3" fmla="*/ 0 w 2034244"/>
                <a:gd name="connsiteY3" fmla="*/ 6436711 h 6863807"/>
                <a:gd name="connsiteX0" fmla="*/ 0 w 2034244"/>
                <a:gd name="connsiteY0" fmla="*/ 6436711 h 6863807"/>
                <a:gd name="connsiteX1" fmla="*/ 1684508 w 2034244"/>
                <a:gd name="connsiteY1" fmla="*/ 0 h 6863807"/>
                <a:gd name="connsiteX2" fmla="*/ 495403 w 2034244"/>
                <a:gd name="connsiteY2" fmla="*/ 6863807 h 6863807"/>
                <a:gd name="connsiteX3" fmla="*/ 0 w 2034244"/>
                <a:gd name="connsiteY3" fmla="*/ 6436711 h 6863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4244" h="6863807">
                  <a:moveTo>
                    <a:pt x="0" y="6436711"/>
                  </a:moveTo>
                  <a:cubicBezTo>
                    <a:pt x="1399248" y="4673254"/>
                    <a:pt x="2105413" y="2082553"/>
                    <a:pt x="1684508" y="0"/>
                  </a:cubicBezTo>
                  <a:cubicBezTo>
                    <a:pt x="2463404" y="2006750"/>
                    <a:pt x="1886739" y="5134580"/>
                    <a:pt x="495403" y="6863807"/>
                  </a:cubicBezTo>
                  <a:cubicBezTo>
                    <a:pt x="244171" y="6659076"/>
                    <a:pt x="210034" y="6611053"/>
                    <a:pt x="0" y="643671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Right Triangle 19"/>
            <p:cNvSpPr/>
            <p:nvPr/>
          </p:nvSpPr>
          <p:spPr>
            <a:xfrm rot="13500000">
              <a:off x="5913507" y="1176951"/>
              <a:ext cx="914400" cy="9144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1" name="Oval 20"/>
          <p:cNvSpPr/>
          <p:nvPr/>
        </p:nvSpPr>
        <p:spPr>
          <a:xfrm>
            <a:off x="5003199" y="1254676"/>
            <a:ext cx="936104" cy="936104"/>
          </a:xfrm>
          <a:prstGeom prst="ellipse">
            <a:avLst/>
          </a:prstGeom>
          <a:solidFill>
            <a:schemeClr val="accent4">
              <a:alpha val="7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Oval 23"/>
          <p:cNvSpPr/>
          <p:nvPr/>
        </p:nvSpPr>
        <p:spPr>
          <a:xfrm>
            <a:off x="3514652" y="1827666"/>
            <a:ext cx="756000" cy="756000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Oval 24"/>
          <p:cNvSpPr/>
          <p:nvPr/>
        </p:nvSpPr>
        <p:spPr>
          <a:xfrm>
            <a:off x="2206104" y="2654251"/>
            <a:ext cx="576000" cy="576000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Oval 25"/>
          <p:cNvSpPr/>
          <p:nvPr/>
        </p:nvSpPr>
        <p:spPr>
          <a:xfrm>
            <a:off x="1077556" y="3694015"/>
            <a:ext cx="396000" cy="396000"/>
          </a:xfrm>
          <a:prstGeom prst="ellipse">
            <a:avLst/>
          </a:prstGeom>
          <a:solidFill>
            <a:schemeClr val="accent3">
              <a:alpha val="7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7" name="Group 26"/>
          <p:cNvGrpSpPr/>
          <p:nvPr/>
        </p:nvGrpSpPr>
        <p:grpSpPr>
          <a:xfrm>
            <a:off x="5907837" y="2252458"/>
            <a:ext cx="2912635" cy="673514"/>
            <a:chOff x="2113657" y="4283314"/>
            <a:chExt cx="3647460" cy="673514"/>
          </a:xfrm>
        </p:grpSpPr>
        <p:sp>
          <p:nvSpPr>
            <p:cNvPr id="28" name="TextBox 27"/>
            <p:cNvSpPr txBox="1"/>
            <p:nvPr/>
          </p:nvSpPr>
          <p:spPr>
            <a:xfrm>
              <a:off x="2113657" y="4495163"/>
              <a:ext cx="36474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491679" y="2831480"/>
            <a:ext cx="2912635" cy="673514"/>
            <a:chOff x="2113657" y="4283314"/>
            <a:chExt cx="3647460" cy="673514"/>
          </a:xfrm>
        </p:grpSpPr>
        <p:sp>
          <p:nvSpPr>
            <p:cNvPr id="32" name="TextBox 31"/>
            <p:cNvSpPr txBox="1"/>
            <p:nvPr/>
          </p:nvSpPr>
          <p:spPr>
            <a:xfrm>
              <a:off x="2113657" y="4495163"/>
              <a:ext cx="36474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075522" y="3410502"/>
            <a:ext cx="2912635" cy="673514"/>
            <a:chOff x="2113657" y="4283314"/>
            <a:chExt cx="3647460" cy="673514"/>
          </a:xfrm>
        </p:grpSpPr>
        <p:sp>
          <p:nvSpPr>
            <p:cNvPr id="35" name="TextBox 34"/>
            <p:cNvSpPr txBox="1"/>
            <p:nvPr/>
          </p:nvSpPr>
          <p:spPr>
            <a:xfrm>
              <a:off x="2113657" y="4495163"/>
              <a:ext cx="36474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659365" y="3989524"/>
            <a:ext cx="2912635" cy="673514"/>
            <a:chOff x="2113657" y="4283314"/>
            <a:chExt cx="3647460" cy="673514"/>
          </a:xfrm>
        </p:grpSpPr>
        <p:sp>
          <p:nvSpPr>
            <p:cNvPr id="39" name="TextBox 38"/>
            <p:cNvSpPr txBox="1"/>
            <p:nvPr/>
          </p:nvSpPr>
          <p:spPr>
            <a:xfrm>
              <a:off x="2113657" y="4495163"/>
              <a:ext cx="36474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cxnSp>
        <p:nvCxnSpPr>
          <p:cNvPr id="42" name="Elbow Connector 41"/>
          <p:cNvCxnSpPr>
            <a:stCxn id="21" idx="4"/>
            <a:endCxn id="28" idx="1"/>
          </p:cNvCxnSpPr>
          <p:nvPr/>
        </p:nvCxnSpPr>
        <p:spPr>
          <a:xfrm rot="16200000" flipH="1">
            <a:off x="5437364" y="2224667"/>
            <a:ext cx="504360" cy="436586"/>
          </a:xfrm>
          <a:prstGeom prst="bentConnector2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24" idx="4"/>
            <a:endCxn id="32" idx="1"/>
          </p:cNvCxnSpPr>
          <p:nvPr/>
        </p:nvCxnSpPr>
        <p:spPr>
          <a:xfrm rot="16200000" flipH="1">
            <a:off x="3846917" y="2629400"/>
            <a:ext cx="690496" cy="599027"/>
          </a:xfrm>
          <a:prstGeom prst="bentConnector2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25" idx="4"/>
            <a:endCxn id="35" idx="1"/>
          </p:cNvCxnSpPr>
          <p:nvPr/>
        </p:nvCxnSpPr>
        <p:spPr>
          <a:xfrm rot="16200000" flipH="1">
            <a:off x="2473347" y="3251008"/>
            <a:ext cx="622933" cy="581418"/>
          </a:xfrm>
          <a:prstGeom prst="bentConnector2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26" idx="4"/>
            <a:endCxn id="39" idx="1"/>
          </p:cNvCxnSpPr>
          <p:nvPr/>
        </p:nvCxnSpPr>
        <p:spPr>
          <a:xfrm rot="16200000" flipH="1">
            <a:off x="1296365" y="4069205"/>
            <a:ext cx="342191" cy="383809"/>
          </a:xfrm>
          <a:prstGeom prst="bentConnector2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519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schemeClr val="accent3"/>
                </a:solidFill>
              </a:rPr>
              <a:t>Table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>
                <a:solidFill>
                  <a:schemeClr val="accent2"/>
                </a:solidFill>
              </a:rPr>
              <a:t>Layout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1CB473-6B24-4A59-B371-EE53F4D1BA1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164604"/>
              </p:ext>
            </p:extLst>
          </p:nvPr>
        </p:nvGraphicFramePr>
        <p:xfrm>
          <a:off x="827584" y="1347614"/>
          <a:ext cx="1800200" cy="31342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6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6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5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984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Simple  PowerPoint</a:t>
                      </a:r>
                      <a:endParaRPr lang="ko-KR" altLang="en-US" sz="120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0695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Easy to change colors, photos and Text. </a:t>
                      </a: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0" marT="44851" marB="0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0" marT="4485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0" marT="44851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21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$1,200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0" marT="44851" marB="0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0" marT="4485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0" marT="44851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503024" y="1529126"/>
            <a:ext cx="432048" cy="434007"/>
          </a:xfrm>
          <a:custGeom>
            <a:avLst/>
            <a:gdLst/>
            <a:ahLst/>
            <a:cxnLst/>
            <a:rect l="l" t="t" r="r" b="b"/>
            <a:pathLst>
              <a:path w="3232324" h="3246981">
                <a:moveTo>
                  <a:pt x="2582027" y="1122104"/>
                </a:moveTo>
                <a:lnTo>
                  <a:pt x="2470718" y="1909817"/>
                </a:lnTo>
                <a:lnTo>
                  <a:pt x="2655176" y="1909817"/>
                </a:lnTo>
                <a:lnTo>
                  <a:pt x="2894235" y="1122104"/>
                </a:lnTo>
                <a:close/>
                <a:moveTo>
                  <a:pt x="1983935" y="1122104"/>
                </a:moveTo>
                <a:lnTo>
                  <a:pt x="1983935" y="1909817"/>
                </a:lnTo>
                <a:lnTo>
                  <a:pt x="2179857" y="1909817"/>
                </a:lnTo>
                <a:lnTo>
                  <a:pt x="2291166" y="1122104"/>
                </a:lnTo>
                <a:close/>
                <a:moveTo>
                  <a:pt x="1364730" y="1122104"/>
                </a:moveTo>
                <a:lnTo>
                  <a:pt x="1528171" y="1909817"/>
                </a:lnTo>
                <a:lnTo>
                  <a:pt x="1695935" y="1909817"/>
                </a:lnTo>
                <a:lnTo>
                  <a:pt x="1695935" y="1122104"/>
                </a:lnTo>
                <a:close/>
                <a:moveTo>
                  <a:pt x="809062" y="1122104"/>
                </a:moveTo>
                <a:lnTo>
                  <a:pt x="1020129" y="1909817"/>
                </a:lnTo>
                <a:lnTo>
                  <a:pt x="1234038" y="1909817"/>
                </a:lnTo>
                <a:lnTo>
                  <a:pt x="1070597" y="1122104"/>
                </a:lnTo>
                <a:close/>
                <a:moveTo>
                  <a:pt x="508395" y="0"/>
                </a:moveTo>
                <a:lnTo>
                  <a:pt x="731892" y="834104"/>
                </a:lnTo>
                <a:lnTo>
                  <a:pt x="3079752" y="834104"/>
                </a:lnTo>
                <a:lnTo>
                  <a:pt x="3079752" y="837748"/>
                </a:lnTo>
                <a:cubicBezTo>
                  <a:pt x="3095169" y="835588"/>
                  <a:pt x="3111022" y="837487"/>
                  <a:pt x="3126689" y="842241"/>
                </a:cubicBezTo>
                <a:lnTo>
                  <a:pt x="3132119" y="843889"/>
                </a:lnTo>
                <a:cubicBezTo>
                  <a:pt x="3206721" y="866530"/>
                  <a:pt x="3248844" y="945361"/>
                  <a:pt x="3226204" y="1019963"/>
                </a:cubicBezTo>
                <a:lnTo>
                  <a:pt x="2897169" y="2104152"/>
                </a:lnTo>
                <a:cubicBezTo>
                  <a:pt x="2874528" y="2178754"/>
                  <a:pt x="2795697" y="2220878"/>
                  <a:pt x="2721095" y="2198237"/>
                </a:cubicBezTo>
                <a:lnTo>
                  <a:pt x="2719712" y="2197817"/>
                </a:lnTo>
                <a:lnTo>
                  <a:pt x="1097298" y="2197817"/>
                </a:lnTo>
                <a:lnTo>
                  <a:pt x="1164401" y="2448247"/>
                </a:lnTo>
                <a:lnTo>
                  <a:pt x="2790580" y="2448247"/>
                </a:lnTo>
                <a:lnTo>
                  <a:pt x="2790580" y="2727282"/>
                </a:lnTo>
                <a:cubicBezTo>
                  <a:pt x="2870792" y="2776244"/>
                  <a:pt x="2923892" y="2864731"/>
                  <a:pt x="2923892" y="2965619"/>
                </a:cubicBezTo>
                <a:cubicBezTo>
                  <a:pt x="2923892" y="3121011"/>
                  <a:pt x="2797922" y="3246981"/>
                  <a:pt x="2642530" y="3246981"/>
                </a:cubicBezTo>
                <a:cubicBezTo>
                  <a:pt x="2487138" y="3246981"/>
                  <a:pt x="2361168" y="3121011"/>
                  <a:pt x="2361168" y="2965619"/>
                </a:cubicBezTo>
                <a:cubicBezTo>
                  <a:pt x="2361168" y="2870712"/>
                  <a:pt x="2408159" y="2786780"/>
                  <a:pt x="2480445" y="2736247"/>
                </a:cubicBezTo>
                <a:lnTo>
                  <a:pt x="1241570" y="2736247"/>
                </a:lnTo>
                <a:lnTo>
                  <a:pt x="1242001" y="2737856"/>
                </a:lnTo>
                <a:cubicBezTo>
                  <a:pt x="1313232" y="2788385"/>
                  <a:pt x="1359328" y="2871619"/>
                  <a:pt x="1359328" y="2965619"/>
                </a:cubicBezTo>
                <a:cubicBezTo>
                  <a:pt x="1359328" y="3121011"/>
                  <a:pt x="1233358" y="3246981"/>
                  <a:pt x="1077966" y="3246981"/>
                </a:cubicBezTo>
                <a:cubicBezTo>
                  <a:pt x="922574" y="3246981"/>
                  <a:pt x="796604" y="3121011"/>
                  <a:pt x="796604" y="2965619"/>
                </a:cubicBezTo>
                <a:cubicBezTo>
                  <a:pt x="796604" y="2860780"/>
                  <a:pt x="853945" y="2769332"/>
                  <a:pt x="939600" y="2722026"/>
                </a:cubicBezTo>
                <a:lnTo>
                  <a:pt x="291534" y="303409"/>
                </a:lnTo>
                <a:lnTo>
                  <a:pt x="0" y="303409"/>
                </a:lnTo>
                <a:lnTo>
                  <a:pt x="0" y="15409"/>
                </a:lnTo>
                <a:lnTo>
                  <a:pt x="450887" y="154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3E97C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32986"/>
              </p:ext>
            </p:extLst>
          </p:nvPr>
        </p:nvGraphicFramePr>
        <p:xfrm>
          <a:off x="2699792" y="1347614"/>
          <a:ext cx="1800200" cy="31342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6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6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5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984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Simple  PowerPoint</a:t>
                      </a:r>
                      <a:endParaRPr lang="ko-KR" altLang="en-US" sz="12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0695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Easy to change colors, photos and Text. </a:t>
                      </a: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0" marT="44851" marB="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0" marT="4485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0" marT="44851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21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$1,200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0" marT="44851" marB="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0" marT="4485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0" marT="44851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438514"/>
              </p:ext>
            </p:extLst>
          </p:nvPr>
        </p:nvGraphicFramePr>
        <p:xfrm>
          <a:off x="4572000" y="1347614"/>
          <a:ext cx="1800200" cy="31342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6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6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5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984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accent4"/>
                          </a:solidFill>
                          <a:latin typeface="+mn-lt"/>
                          <a:cs typeface="Arial" pitchFamily="34" charset="0"/>
                        </a:rPr>
                        <a:t>Simple  PowerPoint</a:t>
                      </a:r>
                      <a:endParaRPr lang="ko-KR" altLang="en-US" sz="1200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0695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Easy to change colors, photos and Text. </a:t>
                      </a: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0" marT="44851" marB="0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0" marT="4485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0" marT="44851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21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$1,200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0" marT="44851" marB="0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0" marT="4485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0" marT="44851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572400"/>
              </p:ext>
            </p:extLst>
          </p:nvPr>
        </p:nvGraphicFramePr>
        <p:xfrm>
          <a:off x="6444208" y="1347614"/>
          <a:ext cx="1800200" cy="31342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6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6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5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984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Simple  PowerPoint</a:t>
                      </a:r>
                      <a:endParaRPr lang="ko-KR" altLang="en-US" sz="120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0695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Easy to change colors, photos and Text. </a:t>
                      </a: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0" marT="44851" marB="0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0" marT="4485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0" marT="44851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21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$1,200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0" marT="44851" marB="0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0" marT="4485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0" marT="44851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Rectangle 9"/>
          <p:cNvSpPr/>
          <p:nvPr/>
        </p:nvSpPr>
        <p:spPr>
          <a:xfrm>
            <a:off x="3423595" y="1579275"/>
            <a:ext cx="356493" cy="333708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7"/>
          <p:cNvSpPr/>
          <p:nvPr/>
        </p:nvSpPr>
        <p:spPr>
          <a:xfrm>
            <a:off x="5301794" y="1583227"/>
            <a:ext cx="378792" cy="378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Block Arc 14"/>
          <p:cNvSpPr/>
          <p:nvPr/>
        </p:nvSpPr>
        <p:spPr>
          <a:xfrm rot="16200000">
            <a:off x="7164419" y="1579144"/>
            <a:ext cx="396489" cy="39675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623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3"/>
          <p:cNvSpPr txBox="1">
            <a:spLocks/>
          </p:cNvSpPr>
          <p:nvPr/>
        </p:nvSpPr>
        <p:spPr>
          <a:xfrm>
            <a:off x="521764" y="381802"/>
            <a:ext cx="2898108" cy="16645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8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2800" b="1" dirty="0">
                <a:solidFill>
                  <a:schemeClr val="accent3"/>
                </a:solidFill>
                <a:latin typeface="+mj-lt"/>
                <a:cs typeface="Arial" pitchFamily="34" charset="0"/>
              </a:rPr>
              <a:t>Presentation</a:t>
            </a:r>
            <a:r>
              <a:rPr lang="en-US" altLang="ko-KR" sz="28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 Designed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5652" y="1988252"/>
            <a:ext cx="1800200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 Designed</a:t>
            </a:r>
          </a:p>
        </p:txBody>
      </p:sp>
      <p:sp>
        <p:nvSpPr>
          <p:cNvPr id="12" name="Isosceles Triangle 11"/>
          <p:cNvSpPr/>
          <p:nvPr/>
        </p:nvSpPr>
        <p:spPr>
          <a:xfrm rot="18846045">
            <a:off x="754235" y="-160653"/>
            <a:ext cx="2484650" cy="2141939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546138" y="3182176"/>
            <a:ext cx="40578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This PowerPoint Template has clean and neutral design that can be adapted to any content and meets various market segments.   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236296" y="195486"/>
            <a:ext cx="128828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54BAAE-830F-4E61-AFF7-EC64352D06B7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3E010A4F-6FCD-4599-9A15-3C522AE67063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</p:spTree>
    <p:extLst>
      <p:ext uri="{BB962C8B-B14F-4D97-AF65-F5344CB8AC3E}">
        <p14:creationId xmlns:p14="http://schemas.microsoft.com/office/powerpoint/2010/main" val="203714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schemeClr val="accent3"/>
                </a:solidFill>
              </a:rPr>
              <a:t>Infographic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>
                <a:solidFill>
                  <a:schemeClr val="accent2"/>
                </a:solidFill>
              </a:rPr>
              <a:t>Layout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81C5F63F-308A-46E5-B6CF-217C7C3F28E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455246" y="1269325"/>
            <a:ext cx="3744416" cy="3306604"/>
            <a:chOff x="2166950" y="1239188"/>
            <a:chExt cx="3298100" cy="3348192"/>
          </a:xfrm>
        </p:grpSpPr>
        <p:sp>
          <p:nvSpPr>
            <p:cNvPr id="4" name="Flowchart: Extract 3"/>
            <p:cNvSpPr/>
            <p:nvPr/>
          </p:nvSpPr>
          <p:spPr>
            <a:xfrm>
              <a:off x="3006000" y="1239188"/>
              <a:ext cx="1620000" cy="1620000"/>
            </a:xfrm>
            <a:prstGeom prst="flowChartExtra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Flowchart: Extract 4"/>
            <p:cNvSpPr/>
            <p:nvPr/>
          </p:nvSpPr>
          <p:spPr>
            <a:xfrm>
              <a:off x="2166950" y="2967380"/>
              <a:ext cx="1620000" cy="1620000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Flowchart: Extract 5"/>
            <p:cNvSpPr/>
            <p:nvPr/>
          </p:nvSpPr>
          <p:spPr>
            <a:xfrm>
              <a:off x="3845050" y="2967380"/>
              <a:ext cx="1620000" cy="1620000"/>
            </a:xfrm>
            <a:prstGeom prst="flowChartExtra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Flowchart: Merge 6"/>
            <p:cNvSpPr/>
            <p:nvPr/>
          </p:nvSpPr>
          <p:spPr>
            <a:xfrm>
              <a:off x="3060000" y="2942888"/>
              <a:ext cx="1512000" cy="1512000"/>
            </a:xfrm>
            <a:prstGeom prst="flowChartMerg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 Placeholder 13"/>
          <p:cNvSpPr txBox="1">
            <a:spLocks/>
          </p:cNvSpPr>
          <p:nvPr/>
        </p:nvSpPr>
        <p:spPr>
          <a:xfrm>
            <a:off x="622711" y="1248310"/>
            <a:ext cx="2293105" cy="73935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cs typeface="Arial" pitchFamily="34" charset="0"/>
              </a:rPr>
              <a:t>Simple </a:t>
            </a:r>
            <a:r>
              <a:rPr lang="en-US" altLang="ko-KR" sz="1600" b="1" dirty="0">
                <a:solidFill>
                  <a:schemeClr val="accent2"/>
                </a:solidFill>
                <a:cs typeface="Arial" pitchFamily="34" charset="0"/>
              </a:rPr>
              <a:t>Presentation Designed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2711" y="1878240"/>
            <a:ext cx="1777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Rounded Rectangle 27"/>
          <p:cNvSpPr/>
          <p:nvPr/>
        </p:nvSpPr>
        <p:spPr>
          <a:xfrm>
            <a:off x="4070748" y="3885325"/>
            <a:ext cx="418599" cy="32154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Rounded Rectangle 7"/>
          <p:cNvSpPr/>
          <p:nvPr/>
        </p:nvSpPr>
        <p:spPr>
          <a:xfrm>
            <a:off x="2152936" y="3866068"/>
            <a:ext cx="394904" cy="34079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543624" y="2203688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5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28428" y="2203688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28428" y="3427824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043239" y="2203688"/>
            <a:ext cx="1404398" cy="1045551"/>
            <a:chOff x="1472558" y="998559"/>
            <a:chExt cx="2765965" cy="1045551"/>
          </a:xfrm>
        </p:grpSpPr>
        <p:sp>
          <p:nvSpPr>
            <p:cNvPr id="16" name="TextBox 15"/>
            <p:cNvSpPr txBox="1"/>
            <p:nvPr/>
          </p:nvSpPr>
          <p:spPr>
            <a:xfrm>
              <a:off x="1472558" y="1213113"/>
              <a:ext cx="27659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128042" y="2203688"/>
            <a:ext cx="1404398" cy="1045551"/>
            <a:chOff x="1472558" y="998559"/>
            <a:chExt cx="2765965" cy="1045551"/>
          </a:xfrm>
        </p:grpSpPr>
        <p:sp>
          <p:nvSpPr>
            <p:cNvPr id="19" name="TextBox 18"/>
            <p:cNvSpPr txBox="1"/>
            <p:nvPr/>
          </p:nvSpPr>
          <p:spPr>
            <a:xfrm>
              <a:off x="1472558" y="1213113"/>
              <a:ext cx="27659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128042" y="3427824"/>
            <a:ext cx="1404398" cy="1045551"/>
            <a:chOff x="1472558" y="998559"/>
            <a:chExt cx="2765965" cy="1045551"/>
          </a:xfrm>
        </p:grpSpPr>
        <p:sp>
          <p:nvSpPr>
            <p:cNvPr id="22" name="TextBox 21"/>
            <p:cNvSpPr txBox="1"/>
            <p:nvPr/>
          </p:nvSpPr>
          <p:spPr>
            <a:xfrm>
              <a:off x="1472558" y="1213113"/>
              <a:ext cx="27659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785130" y="1269325"/>
            <a:ext cx="3585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</a:p>
        </p:txBody>
      </p:sp>
      <p:sp>
        <p:nvSpPr>
          <p:cNvPr id="25" name="Oval 21"/>
          <p:cNvSpPr>
            <a:spLocks noChangeAspect="1"/>
          </p:cNvSpPr>
          <p:nvPr/>
        </p:nvSpPr>
        <p:spPr>
          <a:xfrm>
            <a:off x="3041953" y="3175102"/>
            <a:ext cx="571001" cy="57577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Rectangle 16"/>
          <p:cNvSpPr/>
          <p:nvPr/>
        </p:nvSpPr>
        <p:spPr>
          <a:xfrm>
            <a:off x="3122507" y="2184822"/>
            <a:ext cx="444052" cy="291837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399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차트 44">
            <a:extLst>
              <a:ext uri="{FF2B5EF4-FFF2-40B4-BE49-F238E27FC236}">
                <a16:creationId xmlns:a16="http://schemas.microsoft.com/office/drawing/2014/main" id="{B74E2B75-30FE-4224-ABF6-2FB3BF9A9C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4251724"/>
              </p:ext>
            </p:extLst>
          </p:nvPr>
        </p:nvGraphicFramePr>
        <p:xfrm>
          <a:off x="2680263" y="1437553"/>
          <a:ext cx="1794483" cy="17672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0" name="차트 39">
            <a:extLst>
              <a:ext uri="{FF2B5EF4-FFF2-40B4-BE49-F238E27FC236}">
                <a16:creationId xmlns:a16="http://schemas.microsoft.com/office/drawing/2014/main" id="{96F34A5E-1EBC-48B7-A30E-17E2CDC734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0052712"/>
              </p:ext>
            </p:extLst>
          </p:nvPr>
        </p:nvGraphicFramePr>
        <p:xfrm>
          <a:off x="734071" y="1437553"/>
          <a:ext cx="1794483" cy="17672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3" name="차트 42">
            <a:extLst>
              <a:ext uri="{FF2B5EF4-FFF2-40B4-BE49-F238E27FC236}">
                <a16:creationId xmlns:a16="http://schemas.microsoft.com/office/drawing/2014/main" id="{74980B8A-2812-4AF3-AD09-074F459E31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7420570"/>
              </p:ext>
            </p:extLst>
          </p:nvPr>
        </p:nvGraphicFramePr>
        <p:xfrm>
          <a:off x="6572647" y="1437553"/>
          <a:ext cx="1794483" cy="17672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4" name="차트 43">
            <a:extLst>
              <a:ext uri="{FF2B5EF4-FFF2-40B4-BE49-F238E27FC236}">
                <a16:creationId xmlns:a16="http://schemas.microsoft.com/office/drawing/2014/main" id="{8E1D9B3E-1758-46C8-B766-B481C1F6A1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6468010"/>
              </p:ext>
            </p:extLst>
          </p:nvPr>
        </p:nvGraphicFramePr>
        <p:xfrm>
          <a:off x="4626455" y="1437553"/>
          <a:ext cx="1794483" cy="17672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6" name="Oval 35"/>
          <p:cNvSpPr/>
          <p:nvPr/>
        </p:nvSpPr>
        <p:spPr>
          <a:xfrm>
            <a:off x="7063043" y="1941037"/>
            <a:ext cx="813693" cy="81369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5" name="Oval 34"/>
          <p:cNvSpPr/>
          <p:nvPr/>
        </p:nvSpPr>
        <p:spPr>
          <a:xfrm>
            <a:off x="5102945" y="1932445"/>
            <a:ext cx="813693" cy="81369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4" name="Oval 33"/>
          <p:cNvSpPr/>
          <p:nvPr/>
        </p:nvSpPr>
        <p:spPr>
          <a:xfrm>
            <a:off x="3158729" y="1941038"/>
            <a:ext cx="813693" cy="81369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" name="Oval 12"/>
          <p:cNvSpPr/>
          <p:nvPr/>
        </p:nvSpPr>
        <p:spPr>
          <a:xfrm>
            <a:off x="1215300" y="1941038"/>
            <a:ext cx="813693" cy="81369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schemeClr val="accent3"/>
                </a:solidFill>
              </a:rPr>
              <a:t>Chart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>
                <a:solidFill>
                  <a:schemeClr val="accent2"/>
                </a:solidFill>
              </a:rPr>
              <a:t>Layout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3A3844E7-55F0-4BF8-A1E8-96ED6905920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78926" y="2147830"/>
            <a:ext cx="781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30</a:t>
            </a:r>
            <a:r>
              <a:rPr lang="en-US" altLang="ko-KR" sz="16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34710" y="2120459"/>
            <a:ext cx="781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50</a:t>
            </a:r>
            <a:r>
              <a:rPr lang="en-US" altLang="ko-KR" sz="16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46278" y="2134107"/>
            <a:ext cx="781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20</a:t>
            </a:r>
            <a:r>
              <a:rPr lang="en-US" altLang="ko-KR" sz="1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90494" y="2139237"/>
            <a:ext cx="781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70</a:t>
            </a:r>
            <a:r>
              <a:rPr lang="en-US" altLang="ko-KR" sz="16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922242" y="1367032"/>
            <a:ext cx="648072" cy="648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Oval 13"/>
          <p:cNvSpPr/>
          <p:nvPr/>
        </p:nvSpPr>
        <p:spPr>
          <a:xfrm>
            <a:off x="2866458" y="1367032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Oval 14"/>
          <p:cNvSpPr/>
          <p:nvPr/>
        </p:nvSpPr>
        <p:spPr>
          <a:xfrm>
            <a:off x="4810674" y="1367032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Oval 15"/>
          <p:cNvSpPr/>
          <p:nvPr/>
        </p:nvSpPr>
        <p:spPr>
          <a:xfrm>
            <a:off x="6754890" y="1367032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7" name="Group 16"/>
          <p:cNvGrpSpPr/>
          <p:nvPr/>
        </p:nvGrpSpPr>
        <p:grpSpPr>
          <a:xfrm>
            <a:off x="750094" y="3506023"/>
            <a:ext cx="1728192" cy="1081951"/>
            <a:chOff x="1062658" y="3986014"/>
            <a:chExt cx="1728192" cy="1081951"/>
          </a:xfrm>
        </p:grpSpPr>
        <p:sp>
          <p:nvSpPr>
            <p:cNvPr id="18" name="TextBox 17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717968" y="3506023"/>
            <a:ext cx="1728192" cy="1081951"/>
            <a:chOff x="1062658" y="3986014"/>
            <a:chExt cx="1728192" cy="1081951"/>
          </a:xfrm>
        </p:grpSpPr>
        <p:sp>
          <p:nvSpPr>
            <p:cNvPr id="21" name="TextBox 20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685842" y="3506023"/>
            <a:ext cx="1728192" cy="1081951"/>
            <a:chOff x="1062658" y="3986014"/>
            <a:chExt cx="1728192" cy="1081951"/>
          </a:xfrm>
        </p:grpSpPr>
        <p:sp>
          <p:nvSpPr>
            <p:cNvPr id="24" name="TextBox 23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653715" y="3506023"/>
            <a:ext cx="1728192" cy="1081951"/>
            <a:chOff x="1062658" y="3986014"/>
            <a:chExt cx="1728192" cy="1081951"/>
          </a:xfrm>
        </p:grpSpPr>
        <p:sp>
          <p:nvSpPr>
            <p:cNvPr id="27" name="TextBox 26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936107" y="1491013"/>
            <a:ext cx="620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880323" y="1491013"/>
            <a:ext cx="620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24539" y="1491013"/>
            <a:ext cx="620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768755" y="1491013"/>
            <a:ext cx="620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04</a:t>
            </a:r>
            <a:endPara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656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schemeClr val="accent3"/>
                </a:solidFill>
              </a:rPr>
              <a:t>Infographic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>
                <a:solidFill>
                  <a:schemeClr val="accent2"/>
                </a:solidFill>
              </a:rPr>
              <a:t>Layout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4EE685-012B-411B-83D1-B6B16A9F9DB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818629" y="1536342"/>
            <a:ext cx="3506742" cy="3024336"/>
            <a:chOff x="2695632" y="1419622"/>
            <a:chExt cx="3757224" cy="3240360"/>
          </a:xfrm>
        </p:grpSpPr>
        <p:sp>
          <p:nvSpPr>
            <p:cNvPr id="4" name="Oval 3"/>
            <p:cNvSpPr/>
            <p:nvPr/>
          </p:nvSpPr>
          <p:spPr>
            <a:xfrm>
              <a:off x="3056064" y="1495398"/>
              <a:ext cx="3024336" cy="3024336"/>
            </a:xfrm>
            <a:prstGeom prst="ellipse">
              <a:avLst/>
            </a:prstGeom>
            <a:solidFill>
              <a:schemeClr val="bg1">
                <a:lumMod val="8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Rectangle 16"/>
            <p:cNvSpPr/>
            <p:nvPr/>
          </p:nvSpPr>
          <p:spPr>
            <a:xfrm rot="2700000">
              <a:off x="4174633" y="2301917"/>
              <a:ext cx="787199" cy="1411298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297560" y="1419622"/>
              <a:ext cx="914400" cy="91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695632" y="2552144"/>
              <a:ext cx="914400" cy="914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297560" y="3745582"/>
              <a:ext cx="914400" cy="914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932040" y="3745582"/>
              <a:ext cx="914400" cy="91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538456" y="255214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932040" y="1419622"/>
              <a:ext cx="914400" cy="914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228184" y="1493744"/>
            <a:ext cx="1931192" cy="858180"/>
            <a:chOff x="2113657" y="4283314"/>
            <a:chExt cx="3647460" cy="858180"/>
          </a:xfrm>
        </p:grpSpPr>
        <p:sp>
          <p:nvSpPr>
            <p:cNvPr id="34" name="TextBox 33"/>
            <p:cNvSpPr txBox="1"/>
            <p:nvPr/>
          </p:nvSpPr>
          <p:spPr>
            <a:xfrm>
              <a:off x="2113657" y="4495163"/>
              <a:ext cx="36474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735424" y="2644815"/>
            <a:ext cx="1931192" cy="858180"/>
            <a:chOff x="2113657" y="4283314"/>
            <a:chExt cx="3647460" cy="858180"/>
          </a:xfrm>
        </p:grpSpPr>
        <p:sp>
          <p:nvSpPr>
            <p:cNvPr id="37" name="TextBox 36"/>
            <p:cNvSpPr txBox="1"/>
            <p:nvPr/>
          </p:nvSpPr>
          <p:spPr>
            <a:xfrm>
              <a:off x="2113657" y="4495163"/>
              <a:ext cx="36474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247863" y="3795886"/>
            <a:ext cx="1931192" cy="858180"/>
            <a:chOff x="2113657" y="4283314"/>
            <a:chExt cx="3647460" cy="858180"/>
          </a:xfrm>
        </p:grpSpPr>
        <p:sp>
          <p:nvSpPr>
            <p:cNvPr id="40" name="TextBox 39"/>
            <p:cNvSpPr txBox="1"/>
            <p:nvPr/>
          </p:nvSpPr>
          <p:spPr>
            <a:xfrm>
              <a:off x="2113657" y="4495163"/>
              <a:ext cx="36474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964945" y="1497546"/>
            <a:ext cx="1931192" cy="858180"/>
            <a:chOff x="2113657" y="4283314"/>
            <a:chExt cx="3647460" cy="858180"/>
          </a:xfrm>
        </p:grpSpPr>
        <p:sp>
          <p:nvSpPr>
            <p:cNvPr id="43" name="TextBox 42"/>
            <p:cNvSpPr txBox="1"/>
            <p:nvPr/>
          </p:nvSpPr>
          <p:spPr>
            <a:xfrm>
              <a:off x="2113657" y="4495163"/>
              <a:ext cx="36474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77383" y="2648617"/>
            <a:ext cx="1931192" cy="858180"/>
            <a:chOff x="2113657" y="4283314"/>
            <a:chExt cx="3647460" cy="858180"/>
          </a:xfrm>
        </p:grpSpPr>
        <p:sp>
          <p:nvSpPr>
            <p:cNvPr id="46" name="TextBox 45"/>
            <p:cNvSpPr txBox="1"/>
            <p:nvPr/>
          </p:nvSpPr>
          <p:spPr>
            <a:xfrm>
              <a:off x="2113657" y="4495163"/>
              <a:ext cx="36474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984624" y="3799688"/>
            <a:ext cx="1931192" cy="858180"/>
            <a:chOff x="2113657" y="4283314"/>
            <a:chExt cx="3647460" cy="858180"/>
          </a:xfrm>
        </p:grpSpPr>
        <p:sp>
          <p:nvSpPr>
            <p:cNvPr id="49" name="TextBox 48"/>
            <p:cNvSpPr txBox="1"/>
            <p:nvPr/>
          </p:nvSpPr>
          <p:spPr>
            <a:xfrm>
              <a:off x="2113657" y="4495163"/>
              <a:ext cx="36474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75" name="Oval 21"/>
          <p:cNvSpPr>
            <a:spLocks noChangeAspect="1"/>
          </p:cNvSpPr>
          <p:nvPr/>
        </p:nvSpPr>
        <p:spPr>
          <a:xfrm>
            <a:off x="5738939" y="2830563"/>
            <a:ext cx="396750" cy="40006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9"/>
          <p:cNvSpPr/>
          <p:nvPr/>
        </p:nvSpPr>
        <p:spPr>
          <a:xfrm>
            <a:off x="3067102" y="2853229"/>
            <a:ext cx="356493" cy="333708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Rectangle 23"/>
          <p:cNvSpPr/>
          <p:nvPr/>
        </p:nvSpPr>
        <p:spPr>
          <a:xfrm>
            <a:off x="5121186" y="1809381"/>
            <a:ext cx="422954" cy="248792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Rectangle 30"/>
          <p:cNvSpPr/>
          <p:nvPr/>
        </p:nvSpPr>
        <p:spPr>
          <a:xfrm>
            <a:off x="3636702" y="1774545"/>
            <a:ext cx="319399" cy="31846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Oval 7"/>
          <p:cNvSpPr/>
          <p:nvPr/>
        </p:nvSpPr>
        <p:spPr>
          <a:xfrm>
            <a:off x="3616034" y="3943233"/>
            <a:ext cx="378792" cy="378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0" name="Block Arc 14"/>
          <p:cNvSpPr/>
          <p:nvPr/>
        </p:nvSpPr>
        <p:spPr>
          <a:xfrm rot="16200000">
            <a:off x="5134418" y="3934254"/>
            <a:ext cx="396489" cy="39675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725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3"/>
          <p:cNvSpPr txBox="1">
            <a:spLocks/>
          </p:cNvSpPr>
          <p:nvPr/>
        </p:nvSpPr>
        <p:spPr>
          <a:xfrm>
            <a:off x="412886" y="1605938"/>
            <a:ext cx="2898108" cy="16645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8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2800" b="1" dirty="0">
                <a:solidFill>
                  <a:schemeClr val="accent3"/>
                </a:solidFill>
                <a:latin typeface="+mj-lt"/>
                <a:cs typeface="Arial" pitchFamily="34" charset="0"/>
              </a:rPr>
              <a:t>Presentation</a:t>
            </a:r>
            <a:r>
              <a:rPr lang="en-US" altLang="ko-KR" sz="28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 Designed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6774" y="3212388"/>
            <a:ext cx="1800200" cy="279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 Designed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6774" y="3579862"/>
            <a:ext cx="40399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3DB3764-3628-43A9-872A-C31C39F4743F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</p:spTree>
    <p:extLst>
      <p:ext uri="{BB962C8B-B14F-4D97-AF65-F5344CB8AC3E}">
        <p14:creationId xmlns:p14="http://schemas.microsoft.com/office/powerpoint/2010/main" val="875536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3"/>
                </a:solidFill>
              </a:rPr>
              <a:t> Agenda </a:t>
            </a:r>
            <a:r>
              <a:rPr lang="en-US" altLang="ko-KR" dirty="0">
                <a:solidFill>
                  <a:schemeClr val="accent2"/>
                </a:solidFill>
              </a:rPr>
              <a:t>Layout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6" name="Parallelogram 5"/>
          <p:cNvSpPr/>
          <p:nvPr/>
        </p:nvSpPr>
        <p:spPr>
          <a:xfrm>
            <a:off x="2811277" y="1126223"/>
            <a:ext cx="5832430" cy="504000"/>
          </a:xfrm>
          <a:prstGeom prst="parallelogram">
            <a:avLst>
              <a:gd name="adj" fmla="val 2606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Parallelogram 10"/>
          <p:cNvSpPr/>
          <p:nvPr/>
        </p:nvSpPr>
        <p:spPr>
          <a:xfrm>
            <a:off x="2625377" y="1869542"/>
            <a:ext cx="5832430" cy="504000"/>
          </a:xfrm>
          <a:prstGeom prst="parallelogram">
            <a:avLst>
              <a:gd name="adj" fmla="val 2606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Parallelogram 11"/>
          <p:cNvSpPr/>
          <p:nvPr/>
        </p:nvSpPr>
        <p:spPr>
          <a:xfrm>
            <a:off x="2439476" y="2612861"/>
            <a:ext cx="5832430" cy="504000"/>
          </a:xfrm>
          <a:prstGeom prst="parallelogram">
            <a:avLst>
              <a:gd name="adj" fmla="val 2606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Parallelogram 12"/>
          <p:cNvSpPr/>
          <p:nvPr/>
        </p:nvSpPr>
        <p:spPr>
          <a:xfrm>
            <a:off x="2253575" y="3356180"/>
            <a:ext cx="5832430" cy="504000"/>
          </a:xfrm>
          <a:prstGeom prst="parallelogram">
            <a:avLst>
              <a:gd name="adj" fmla="val 2606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Parallelogram 13"/>
          <p:cNvSpPr/>
          <p:nvPr/>
        </p:nvSpPr>
        <p:spPr>
          <a:xfrm>
            <a:off x="2067674" y="4099500"/>
            <a:ext cx="5832430" cy="504000"/>
          </a:xfrm>
          <a:prstGeom prst="parallelogram">
            <a:avLst>
              <a:gd name="adj" fmla="val 26069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Parallelogram 14"/>
          <p:cNvSpPr/>
          <p:nvPr/>
        </p:nvSpPr>
        <p:spPr>
          <a:xfrm>
            <a:off x="2883492" y="1180223"/>
            <a:ext cx="5688000" cy="396000"/>
          </a:xfrm>
          <a:prstGeom prst="parallelogram">
            <a:avLst>
              <a:gd name="adj" fmla="val 26069"/>
            </a:avLst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Parallelogram 15"/>
          <p:cNvSpPr/>
          <p:nvPr/>
        </p:nvSpPr>
        <p:spPr>
          <a:xfrm>
            <a:off x="2697592" y="1923542"/>
            <a:ext cx="5688000" cy="396000"/>
          </a:xfrm>
          <a:prstGeom prst="parallelogram">
            <a:avLst>
              <a:gd name="adj" fmla="val 26069"/>
            </a:avLst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Parallelogram 16"/>
          <p:cNvSpPr/>
          <p:nvPr/>
        </p:nvSpPr>
        <p:spPr>
          <a:xfrm>
            <a:off x="2511692" y="2666861"/>
            <a:ext cx="5688000" cy="396000"/>
          </a:xfrm>
          <a:prstGeom prst="parallelogram">
            <a:avLst>
              <a:gd name="adj" fmla="val 26069"/>
            </a:avLst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Parallelogram 17"/>
          <p:cNvSpPr/>
          <p:nvPr/>
        </p:nvSpPr>
        <p:spPr>
          <a:xfrm>
            <a:off x="2325792" y="3410180"/>
            <a:ext cx="5688000" cy="396000"/>
          </a:xfrm>
          <a:prstGeom prst="parallelogram">
            <a:avLst>
              <a:gd name="adj" fmla="val 26069"/>
            </a:avLst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Parallelogram 18"/>
          <p:cNvSpPr/>
          <p:nvPr/>
        </p:nvSpPr>
        <p:spPr>
          <a:xfrm>
            <a:off x="2139892" y="4153499"/>
            <a:ext cx="5688000" cy="396000"/>
          </a:xfrm>
          <a:prstGeom prst="parallelogram">
            <a:avLst>
              <a:gd name="adj" fmla="val 26069"/>
            </a:avLst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 Placeholder 12"/>
          <p:cNvSpPr txBox="1">
            <a:spLocks/>
          </p:cNvSpPr>
          <p:nvPr/>
        </p:nvSpPr>
        <p:spPr>
          <a:xfrm>
            <a:off x="3008754" y="1143484"/>
            <a:ext cx="485630" cy="459108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cs typeface="Arial" pitchFamily="34" charset="0"/>
              </a:rPr>
              <a:t>01</a:t>
            </a:r>
          </a:p>
        </p:txBody>
      </p:sp>
      <p:sp>
        <p:nvSpPr>
          <p:cNvPr id="21" name="Text Placeholder 12"/>
          <p:cNvSpPr txBox="1">
            <a:spLocks/>
          </p:cNvSpPr>
          <p:nvPr/>
        </p:nvSpPr>
        <p:spPr>
          <a:xfrm>
            <a:off x="2821181" y="1891988"/>
            <a:ext cx="485630" cy="459108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cs typeface="Arial" pitchFamily="34" charset="0"/>
              </a:rPr>
              <a:t>02</a:t>
            </a:r>
          </a:p>
        </p:txBody>
      </p:sp>
      <p:sp>
        <p:nvSpPr>
          <p:cNvPr id="22" name="Text Placeholder 12"/>
          <p:cNvSpPr txBox="1">
            <a:spLocks/>
          </p:cNvSpPr>
          <p:nvPr/>
        </p:nvSpPr>
        <p:spPr>
          <a:xfrm>
            <a:off x="2633608" y="2640492"/>
            <a:ext cx="485630" cy="459108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cs typeface="Arial" pitchFamily="34" charset="0"/>
              </a:rPr>
              <a:t>03</a:t>
            </a:r>
          </a:p>
        </p:txBody>
      </p:sp>
      <p:sp>
        <p:nvSpPr>
          <p:cNvPr id="23" name="Text Placeholder 12"/>
          <p:cNvSpPr txBox="1">
            <a:spLocks/>
          </p:cNvSpPr>
          <p:nvPr/>
        </p:nvSpPr>
        <p:spPr>
          <a:xfrm>
            <a:off x="2446035" y="3388996"/>
            <a:ext cx="485630" cy="459108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cs typeface="Arial" pitchFamily="34" charset="0"/>
              </a:rPr>
              <a:t>04</a:t>
            </a:r>
          </a:p>
        </p:txBody>
      </p:sp>
      <p:sp>
        <p:nvSpPr>
          <p:cNvPr id="24" name="Text Placeholder 12"/>
          <p:cNvSpPr txBox="1">
            <a:spLocks/>
          </p:cNvSpPr>
          <p:nvPr/>
        </p:nvSpPr>
        <p:spPr>
          <a:xfrm>
            <a:off x="2258462" y="4137500"/>
            <a:ext cx="485630" cy="459108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cs typeface="Arial" pitchFamily="34" charset="0"/>
              </a:rPr>
              <a:t>05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29370" y="1241843"/>
            <a:ext cx="4694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38795" y="1986506"/>
            <a:ext cx="4694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48219" y="2731169"/>
            <a:ext cx="4694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57643" y="3475832"/>
            <a:ext cx="4694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67067" y="4220493"/>
            <a:ext cx="4694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794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srgbClr val="F2AC30"/>
                </a:solidFill>
              </a:rPr>
              <a:t>Image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&amp;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2FC5FA"/>
                </a:solidFill>
              </a:rPr>
              <a:t>Content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21BB5E-27CD-46C7-B271-08FA688C6C0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45222" y="3478594"/>
            <a:ext cx="21340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04990" y="3478594"/>
            <a:ext cx="21340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64758" y="3478594"/>
            <a:ext cx="21340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970" y="1203596"/>
            <a:ext cx="2145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Simple PowerPoint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99076" y="1203596"/>
            <a:ext cx="2145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4"/>
                </a:solidFill>
                <a:cs typeface="Arial" pitchFamily="34" charset="0"/>
              </a:rPr>
              <a:t>Simple PowerPoint</a:t>
            </a:r>
            <a:endParaRPr lang="ko-KR" altLang="en-US" sz="12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28182" y="1203596"/>
            <a:ext cx="2145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3"/>
                </a:solidFill>
                <a:cs typeface="Arial" pitchFamily="34" charset="0"/>
              </a:rPr>
              <a:t>Simple PowerPoint</a:t>
            </a:r>
            <a:endParaRPr lang="ko-KR" altLang="en-US" sz="1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D2E152C-6CE9-4C66-8189-7B6C3E385E5E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DF7E52E8-9297-4A92-93CC-C0D8B67264E5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99882558-39D6-4730-8FEB-36D79CE14C46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315559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627534"/>
            <a:ext cx="2448272" cy="172819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dirty="0">
                <a:solidFill>
                  <a:schemeClr val="accent3"/>
                </a:solidFill>
              </a:rPr>
              <a:t>Chart</a:t>
            </a:r>
            <a:r>
              <a:rPr lang="en-US" altLang="ko-KR" dirty="0">
                <a:solidFill>
                  <a:schemeClr val="accent2"/>
                </a:solidFill>
              </a:rPr>
              <a:t> Data Designed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2372537"/>
            <a:ext cx="1800200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 Designed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552" y="2740011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930360729"/>
              </p:ext>
            </p:extLst>
          </p:nvPr>
        </p:nvGraphicFramePr>
        <p:xfrm>
          <a:off x="3923928" y="411510"/>
          <a:ext cx="4752528" cy="4248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584264" y="4155926"/>
            <a:ext cx="3391200" cy="276999"/>
            <a:chOff x="584264" y="4155926"/>
            <a:chExt cx="3391200" cy="276999"/>
          </a:xfrm>
        </p:grpSpPr>
        <p:sp>
          <p:nvSpPr>
            <p:cNvPr id="8" name="Rectangle 7"/>
            <p:cNvSpPr/>
            <p:nvPr/>
          </p:nvSpPr>
          <p:spPr>
            <a:xfrm>
              <a:off x="584264" y="4186413"/>
              <a:ext cx="216024" cy="21602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24720" y="4186413"/>
              <a:ext cx="216024" cy="21602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865176" y="4186413"/>
              <a:ext cx="216024" cy="21602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30456" y="4155926"/>
              <a:ext cx="8640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70912" y="4155926"/>
              <a:ext cx="8640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11368" y="4155926"/>
              <a:ext cx="8640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6450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srgbClr val="F2AC30"/>
                </a:solidFill>
              </a:rPr>
              <a:t>Image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&amp;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2FC5FA"/>
                </a:solidFill>
              </a:rPr>
              <a:t>Content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2656A4FF-9E31-42F6-94E3-A445935424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172198" y="1570953"/>
            <a:ext cx="1440159" cy="1107996"/>
            <a:chOff x="2113657" y="4283314"/>
            <a:chExt cx="2120135" cy="1107996"/>
          </a:xfrm>
        </p:grpSpPr>
        <p:sp>
          <p:nvSpPr>
            <p:cNvPr id="26" name="TextBox 25"/>
            <p:cNvSpPr txBox="1"/>
            <p:nvPr/>
          </p:nvSpPr>
          <p:spPr>
            <a:xfrm>
              <a:off x="2113657" y="4560313"/>
              <a:ext cx="21201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851920" y="1570953"/>
            <a:ext cx="1440159" cy="1107996"/>
            <a:chOff x="2113657" y="4283314"/>
            <a:chExt cx="2120135" cy="1107996"/>
          </a:xfrm>
        </p:grpSpPr>
        <p:sp>
          <p:nvSpPr>
            <p:cNvPr id="29" name="TextBox 28"/>
            <p:cNvSpPr txBox="1"/>
            <p:nvPr/>
          </p:nvSpPr>
          <p:spPr>
            <a:xfrm>
              <a:off x="2113657" y="4560313"/>
              <a:ext cx="21201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531642" y="1570953"/>
            <a:ext cx="1440159" cy="1107996"/>
            <a:chOff x="2113657" y="4283314"/>
            <a:chExt cx="2120135" cy="1107996"/>
          </a:xfrm>
        </p:grpSpPr>
        <p:sp>
          <p:nvSpPr>
            <p:cNvPr id="32" name="TextBox 31"/>
            <p:cNvSpPr txBox="1"/>
            <p:nvPr/>
          </p:nvSpPr>
          <p:spPr>
            <a:xfrm>
              <a:off x="2113657" y="4560313"/>
              <a:ext cx="21201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007832" y="3407970"/>
            <a:ext cx="1440159" cy="1107996"/>
            <a:chOff x="2113657" y="4283314"/>
            <a:chExt cx="2120135" cy="1107996"/>
          </a:xfrm>
        </p:grpSpPr>
        <p:sp>
          <p:nvSpPr>
            <p:cNvPr id="35" name="TextBox 34"/>
            <p:cNvSpPr txBox="1"/>
            <p:nvPr/>
          </p:nvSpPr>
          <p:spPr>
            <a:xfrm>
              <a:off x="2113657" y="4560313"/>
              <a:ext cx="21201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687554" y="3407970"/>
            <a:ext cx="1440159" cy="1107996"/>
            <a:chOff x="2113657" y="4283314"/>
            <a:chExt cx="2120135" cy="1107996"/>
          </a:xfrm>
        </p:grpSpPr>
        <p:sp>
          <p:nvSpPr>
            <p:cNvPr id="38" name="TextBox 37"/>
            <p:cNvSpPr txBox="1"/>
            <p:nvPr/>
          </p:nvSpPr>
          <p:spPr>
            <a:xfrm>
              <a:off x="2113657" y="4560313"/>
              <a:ext cx="21201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EFF969DE-F686-4AB5-9D72-28F661BFA6F4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874DD0E3-B109-4DFE-B00E-EB95AC032126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0217822A-E48B-4D20-894C-CDC4063B5017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D358142A-023A-4539-BC22-2EA80E1927E4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EB3E74BD-2EB4-4AF4-8A27-2763468959C4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</p:spTree>
    <p:extLst>
      <p:ext uri="{BB962C8B-B14F-4D97-AF65-F5344CB8AC3E}">
        <p14:creationId xmlns:p14="http://schemas.microsoft.com/office/powerpoint/2010/main" val="8524360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ame Side Corner Rectangle 4"/>
          <p:cNvSpPr/>
          <p:nvPr/>
        </p:nvSpPr>
        <p:spPr>
          <a:xfrm>
            <a:off x="539552" y="1275607"/>
            <a:ext cx="1728192" cy="3350984"/>
          </a:xfrm>
          <a:prstGeom prst="round2SameRect">
            <a:avLst>
              <a:gd name="adj1" fmla="val 10744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schemeClr val="accent3"/>
                </a:solidFill>
              </a:rPr>
              <a:t>Table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>
                <a:solidFill>
                  <a:schemeClr val="accent2"/>
                </a:solidFill>
              </a:rPr>
              <a:t>Layout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FB969AD6-41F2-48C9-BA23-A53BA1A6C73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69991"/>
              </p:ext>
            </p:extLst>
          </p:nvPr>
        </p:nvGraphicFramePr>
        <p:xfrm>
          <a:off x="611560" y="1334799"/>
          <a:ext cx="1584176" cy="3283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4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4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4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14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14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1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Round Same Side Corner Rectangle 5"/>
          <p:cNvSpPr/>
          <p:nvPr/>
        </p:nvSpPr>
        <p:spPr>
          <a:xfrm>
            <a:off x="2627784" y="1283405"/>
            <a:ext cx="1728192" cy="3350984"/>
          </a:xfrm>
          <a:prstGeom prst="round2SameRect">
            <a:avLst>
              <a:gd name="adj1" fmla="val 10744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907867"/>
              </p:ext>
            </p:extLst>
          </p:nvPr>
        </p:nvGraphicFramePr>
        <p:xfrm>
          <a:off x="2699792" y="1342597"/>
          <a:ext cx="1584176" cy="3283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4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4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4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14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14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1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Round Same Side Corner Rectangle 7"/>
          <p:cNvSpPr/>
          <p:nvPr/>
        </p:nvSpPr>
        <p:spPr>
          <a:xfrm>
            <a:off x="4716016" y="1291203"/>
            <a:ext cx="1728192" cy="3350984"/>
          </a:xfrm>
          <a:prstGeom prst="round2SameRect">
            <a:avLst>
              <a:gd name="adj1" fmla="val 10744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041526"/>
              </p:ext>
            </p:extLst>
          </p:nvPr>
        </p:nvGraphicFramePr>
        <p:xfrm>
          <a:off x="4788024" y="1350395"/>
          <a:ext cx="1584176" cy="3283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4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4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4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14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14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1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Round Same Side Corner Rectangle 9"/>
          <p:cNvSpPr/>
          <p:nvPr/>
        </p:nvSpPr>
        <p:spPr>
          <a:xfrm>
            <a:off x="6804248" y="1299001"/>
            <a:ext cx="1728192" cy="3350984"/>
          </a:xfrm>
          <a:prstGeom prst="round2SameRect">
            <a:avLst>
              <a:gd name="adj1" fmla="val 10744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336813"/>
              </p:ext>
            </p:extLst>
          </p:nvPr>
        </p:nvGraphicFramePr>
        <p:xfrm>
          <a:off x="6876256" y="1358193"/>
          <a:ext cx="1584176" cy="3283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4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4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4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14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14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1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59666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schemeClr val="accent3"/>
                </a:solidFill>
              </a:rPr>
              <a:t>Image</a:t>
            </a:r>
            <a:r>
              <a:rPr lang="en-US" altLang="ko-KR" dirty="0"/>
              <a:t> &amp; </a:t>
            </a:r>
            <a:r>
              <a:rPr lang="en-US" altLang="ko-KR" dirty="0">
                <a:solidFill>
                  <a:schemeClr val="accent2"/>
                </a:solidFill>
              </a:rPr>
              <a:t>Content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39EBCC5-DF60-4A42-B4DE-2FFBB06AF00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917215" y="1521076"/>
            <a:ext cx="3547948" cy="800530"/>
            <a:chOff x="4932038" y="1496836"/>
            <a:chExt cx="3547948" cy="800530"/>
          </a:xfrm>
        </p:grpSpPr>
        <p:sp>
          <p:nvSpPr>
            <p:cNvPr id="8" name="TextBox 7"/>
            <p:cNvSpPr txBox="1"/>
            <p:nvPr/>
          </p:nvSpPr>
          <p:spPr>
            <a:xfrm>
              <a:off x="4932038" y="1835701"/>
              <a:ext cx="35479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932039" y="1496836"/>
              <a:ext cx="35479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Simple PowerPoint</a:t>
              </a:r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917215" y="2603533"/>
            <a:ext cx="3547948" cy="800530"/>
            <a:chOff x="4932038" y="1496836"/>
            <a:chExt cx="3547948" cy="800530"/>
          </a:xfrm>
        </p:grpSpPr>
        <p:sp>
          <p:nvSpPr>
            <p:cNvPr id="18" name="TextBox 17"/>
            <p:cNvSpPr txBox="1"/>
            <p:nvPr/>
          </p:nvSpPr>
          <p:spPr>
            <a:xfrm>
              <a:off x="4932038" y="1835701"/>
              <a:ext cx="35479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932039" y="1496836"/>
              <a:ext cx="35479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Simple PowerPoint</a:t>
              </a:r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917215" y="3685990"/>
            <a:ext cx="3547948" cy="800530"/>
            <a:chOff x="4932038" y="1496836"/>
            <a:chExt cx="3547948" cy="800530"/>
          </a:xfrm>
        </p:grpSpPr>
        <p:sp>
          <p:nvSpPr>
            <p:cNvPr id="21" name="TextBox 20"/>
            <p:cNvSpPr txBox="1"/>
            <p:nvPr/>
          </p:nvSpPr>
          <p:spPr>
            <a:xfrm>
              <a:off x="4932038" y="1835701"/>
              <a:ext cx="35479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932039" y="1496836"/>
              <a:ext cx="35479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Simple PowerPoint</a:t>
              </a:r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72C5EC70-EA7E-45D2-8B71-8F2992DE7C37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3F248C69-7EE5-48FD-B716-8D238A25A476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DB096462-636D-48D4-84DC-A1E2B209E7D1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37994763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schemeClr val="accent3"/>
                </a:solidFill>
              </a:rPr>
              <a:t>Table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>
                <a:solidFill>
                  <a:schemeClr val="accent2"/>
                </a:solidFill>
              </a:rPr>
              <a:t>Layout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B85CD0-4E51-403E-B5D6-877991EA17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486121"/>
              </p:ext>
            </p:extLst>
          </p:nvPr>
        </p:nvGraphicFramePr>
        <p:xfrm>
          <a:off x="539552" y="4217134"/>
          <a:ext cx="80648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4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244554"/>
              </p:ext>
            </p:extLst>
          </p:nvPr>
        </p:nvGraphicFramePr>
        <p:xfrm>
          <a:off x="539552" y="1203598"/>
          <a:ext cx="8055294" cy="191530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42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2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25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25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25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25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3061"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</a:t>
                      </a:r>
                    </a:p>
                    <a:p>
                      <a:pPr algn="ctr"/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</a:t>
                      </a:r>
                    </a:p>
                    <a:p>
                      <a:pPr algn="ctr"/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Here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061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061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061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061">
                <a:tc vMerge="1">
                  <a:txBody>
                    <a:bodyPr/>
                    <a:lstStyle/>
                    <a:p>
                      <a:pPr algn="ctr"/>
                      <a:endParaRPr lang="ko-KR" altLang="en-US" sz="18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2ECA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621440" y="3181934"/>
            <a:ext cx="1267227" cy="966197"/>
            <a:chOff x="4320399" y="1245513"/>
            <a:chExt cx="1884146" cy="966197"/>
          </a:xfrm>
        </p:grpSpPr>
        <p:sp>
          <p:nvSpPr>
            <p:cNvPr id="17" name="TextBox 16"/>
            <p:cNvSpPr txBox="1"/>
            <p:nvPr/>
          </p:nvSpPr>
          <p:spPr>
            <a:xfrm>
              <a:off x="4320399" y="1565379"/>
              <a:ext cx="18841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320399" y="1245513"/>
              <a:ext cx="18841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275154" y="3181934"/>
            <a:ext cx="1267227" cy="966197"/>
            <a:chOff x="4320399" y="1245513"/>
            <a:chExt cx="1884146" cy="966197"/>
          </a:xfrm>
        </p:grpSpPr>
        <p:sp>
          <p:nvSpPr>
            <p:cNvPr id="29" name="TextBox 28"/>
            <p:cNvSpPr txBox="1"/>
            <p:nvPr/>
          </p:nvSpPr>
          <p:spPr>
            <a:xfrm>
              <a:off x="4320399" y="1565379"/>
              <a:ext cx="18841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320399" y="1245513"/>
              <a:ext cx="18841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928868" y="3181934"/>
            <a:ext cx="1267227" cy="966197"/>
            <a:chOff x="4320399" y="1245513"/>
            <a:chExt cx="1884146" cy="966197"/>
          </a:xfrm>
        </p:grpSpPr>
        <p:sp>
          <p:nvSpPr>
            <p:cNvPr id="32" name="TextBox 31"/>
            <p:cNvSpPr txBox="1"/>
            <p:nvPr/>
          </p:nvSpPr>
          <p:spPr>
            <a:xfrm>
              <a:off x="4320399" y="1565379"/>
              <a:ext cx="18841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320399" y="1245513"/>
              <a:ext cx="18841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582582" y="3181934"/>
            <a:ext cx="1267227" cy="966197"/>
            <a:chOff x="4320399" y="1245513"/>
            <a:chExt cx="1884146" cy="966197"/>
          </a:xfrm>
        </p:grpSpPr>
        <p:sp>
          <p:nvSpPr>
            <p:cNvPr id="35" name="TextBox 34"/>
            <p:cNvSpPr txBox="1"/>
            <p:nvPr/>
          </p:nvSpPr>
          <p:spPr>
            <a:xfrm>
              <a:off x="4320399" y="1565379"/>
              <a:ext cx="18841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320399" y="1245513"/>
              <a:ext cx="18841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236296" y="3181934"/>
            <a:ext cx="1267227" cy="966197"/>
            <a:chOff x="4320399" y="1245513"/>
            <a:chExt cx="1884146" cy="966197"/>
          </a:xfrm>
        </p:grpSpPr>
        <p:sp>
          <p:nvSpPr>
            <p:cNvPr id="38" name="TextBox 37"/>
            <p:cNvSpPr txBox="1"/>
            <p:nvPr/>
          </p:nvSpPr>
          <p:spPr>
            <a:xfrm>
              <a:off x="4320399" y="1565379"/>
              <a:ext cx="18841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320399" y="1245513"/>
              <a:ext cx="18841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15896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schemeClr val="accent3"/>
                </a:solidFill>
              </a:rPr>
              <a:t>Image</a:t>
            </a:r>
            <a:r>
              <a:rPr lang="en-US" altLang="ko-KR" dirty="0"/>
              <a:t> &amp; </a:t>
            </a:r>
            <a:r>
              <a:rPr lang="en-US" altLang="ko-KR" dirty="0">
                <a:solidFill>
                  <a:schemeClr val="accent2"/>
                </a:solidFill>
              </a:rPr>
              <a:t>Content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3894115-D78D-47D3-AD7B-FB5A550642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  <p:sp>
        <p:nvSpPr>
          <p:cNvPr id="9" name="Rounded Rectangle 2"/>
          <p:cNvSpPr/>
          <p:nvPr/>
        </p:nvSpPr>
        <p:spPr>
          <a:xfrm>
            <a:off x="1915217" y="3054369"/>
            <a:ext cx="468000" cy="468000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88" y="2121336"/>
                  <a:pt x="1182276" y="2233128"/>
                </a:cubicBezTo>
                <a:cubicBezTo>
                  <a:pt x="1242231" y="2133570"/>
                  <a:pt x="1270744" y="2077241"/>
                  <a:pt x="1338560" y="1981614"/>
                </a:cubicBezTo>
                <a:cubicBezTo>
                  <a:pt x="1179938" y="1847976"/>
                  <a:pt x="1139493" y="1714201"/>
                  <a:pt x="1182276" y="1442314"/>
                </a:cubicBezTo>
                <a:cubicBezTo>
                  <a:pt x="1278887" y="933047"/>
                  <a:pt x="1719145" y="717744"/>
                  <a:pt x="2217373" y="796414"/>
                </a:cubicBezTo>
                <a:cubicBezTo>
                  <a:pt x="2693518" y="922006"/>
                  <a:pt x="2734920" y="1291882"/>
                  <a:pt x="2730780" y="1554106"/>
                </a:cubicBezTo>
                <a:cubicBezTo>
                  <a:pt x="2718359" y="1690737"/>
                  <a:pt x="2647975" y="2117199"/>
                  <a:pt x="2424394" y="2278672"/>
                </a:cubicBezTo>
                <a:cubicBezTo>
                  <a:pt x="2160788" y="2452568"/>
                  <a:pt x="1888903" y="2262110"/>
                  <a:pt x="1910984" y="2071653"/>
                </a:cubicBezTo>
                <a:cubicBezTo>
                  <a:pt x="1956529" y="1863255"/>
                  <a:pt x="2022775" y="1712821"/>
                  <a:pt x="2072459" y="1512703"/>
                </a:cubicBezTo>
                <a:cubicBezTo>
                  <a:pt x="2131805" y="1340187"/>
                  <a:pt x="2042096" y="1196651"/>
                  <a:pt x="1873721" y="1156628"/>
                </a:cubicBezTo>
                <a:cubicBezTo>
                  <a:pt x="1708106" y="1123505"/>
                  <a:pt x="1563193" y="1289120"/>
                  <a:pt x="1525929" y="1392629"/>
                </a:cubicBezTo>
                <a:cubicBezTo>
                  <a:pt x="1436222" y="1690738"/>
                  <a:pt x="1561810" y="1781827"/>
                  <a:pt x="1521788" y="1897758"/>
                </a:cubicBezTo>
                <a:cubicBezTo>
                  <a:pt x="1280268" y="2629227"/>
                  <a:pt x="1220920" y="3468343"/>
                  <a:pt x="1339611" y="3487664"/>
                </a:cubicBezTo>
                <a:cubicBezTo>
                  <a:pt x="1434840" y="3497327"/>
                  <a:pt x="1646000" y="3192318"/>
                  <a:pt x="1803335" y="2485692"/>
                </a:cubicBezTo>
                <a:cubicBezTo>
                  <a:pt x="1901324" y="2594721"/>
                  <a:pt x="2040716" y="2716173"/>
                  <a:pt x="2283619" y="2688571"/>
                </a:cubicBezTo>
                <a:cubicBezTo>
                  <a:pt x="2641073" y="2634746"/>
                  <a:pt x="3060631" y="2369763"/>
                  <a:pt x="3144820" y="1595509"/>
                </a:cubicBezTo>
                <a:cubicBezTo>
                  <a:pt x="3176562" y="1313962"/>
                  <a:pt x="3108937" y="556273"/>
                  <a:pt x="2134565" y="477605"/>
                </a:cubicBezTo>
                <a:cubicBezTo>
                  <a:pt x="2081172" y="473119"/>
                  <a:pt x="2029444" y="471448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Rounded Rectangle 8"/>
          <p:cNvSpPr/>
          <p:nvPr/>
        </p:nvSpPr>
        <p:spPr>
          <a:xfrm>
            <a:off x="2735848" y="3054369"/>
            <a:ext cx="468000" cy="468000"/>
          </a:xfrm>
          <a:custGeom>
            <a:avLst/>
            <a:gdLst/>
            <a:ahLst/>
            <a:cxnLst/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close/>
                <a:moveTo>
                  <a:pt x="2688485" y="1475633"/>
                </a:moveTo>
                <a:cubicBezTo>
                  <a:pt x="2399554" y="1478429"/>
                  <a:pt x="2281670" y="1553418"/>
                  <a:pt x="2136833" y="1663036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lnTo>
                  <a:pt x="2136833" y="2084121"/>
                </a:lnTo>
                <a:cubicBezTo>
                  <a:pt x="2259735" y="1821652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235101" y="1504458"/>
                  <a:pt x="2840340" y="1479943"/>
                </a:cubicBezTo>
                <a:cubicBezTo>
                  <a:pt x="2784850" y="1476574"/>
                  <a:pt x="2734498" y="1475188"/>
                  <a:pt x="2688485" y="147563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Rounded Rectangle 2"/>
          <p:cNvSpPr/>
          <p:nvPr/>
        </p:nvSpPr>
        <p:spPr>
          <a:xfrm>
            <a:off x="1915217" y="1216803"/>
            <a:ext cx="468000" cy="468000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3160999" y="1374274"/>
                </a:moveTo>
                <a:cubicBezTo>
                  <a:pt x="3161390" y="1371268"/>
                  <a:pt x="3160138" y="1380887"/>
                  <a:pt x="3155132" y="1419362"/>
                </a:cubicBezTo>
                <a:cubicBezTo>
                  <a:pt x="3155132" y="1419362"/>
                  <a:pt x="3155131" y="1419362"/>
                  <a:pt x="3155131" y="1419362"/>
                </a:cubicBezTo>
                <a:cubicBezTo>
                  <a:pt x="3155133" y="1419346"/>
                  <a:pt x="3160347" y="1379282"/>
                  <a:pt x="3160999" y="1374274"/>
                </a:cubicBezTo>
                <a:close/>
                <a:moveTo>
                  <a:pt x="2538382" y="802616"/>
                </a:moveTo>
                <a:cubicBezTo>
                  <a:pt x="2197761" y="802616"/>
                  <a:pt x="1921633" y="1078744"/>
                  <a:pt x="1921633" y="1419365"/>
                </a:cubicBezTo>
                <a:cubicBezTo>
                  <a:pt x="1921633" y="1471638"/>
                  <a:pt x="1928136" y="1522392"/>
                  <a:pt x="1942445" y="1570340"/>
                </a:cubicBezTo>
                <a:cubicBezTo>
                  <a:pt x="1547199" y="1510736"/>
                  <a:pt x="1173928" y="1425572"/>
                  <a:pt x="752016" y="931012"/>
                </a:cubicBezTo>
                <a:cubicBezTo>
                  <a:pt x="555558" y="1323929"/>
                  <a:pt x="701457" y="1569504"/>
                  <a:pt x="934030" y="1745738"/>
                </a:cubicBezTo>
                <a:cubicBezTo>
                  <a:pt x="832912" y="1726959"/>
                  <a:pt x="757794" y="1716846"/>
                  <a:pt x="665343" y="1650397"/>
                </a:cubicBezTo>
                <a:cubicBezTo>
                  <a:pt x="692788" y="2037537"/>
                  <a:pt x="906583" y="2177657"/>
                  <a:pt x="1111709" y="2257108"/>
                </a:cubicBezTo>
                <a:cubicBezTo>
                  <a:pt x="1029370" y="2275887"/>
                  <a:pt x="986032" y="2268664"/>
                  <a:pt x="856023" y="2244108"/>
                </a:cubicBezTo>
                <a:cubicBezTo>
                  <a:pt x="968698" y="2582132"/>
                  <a:pt x="1241718" y="2664472"/>
                  <a:pt x="1402064" y="2660137"/>
                </a:cubicBezTo>
                <a:cubicBezTo>
                  <a:pt x="1212828" y="2802425"/>
                  <a:pt x="1063318" y="2869598"/>
                  <a:pt x="552668" y="2902822"/>
                </a:cubicBezTo>
                <a:cubicBezTo>
                  <a:pt x="978087" y="3213400"/>
                  <a:pt x="1650526" y="3189564"/>
                  <a:pt x="1978439" y="3093502"/>
                </a:cubicBezTo>
                <a:cubicBezTo>
                  <a:pt x="2679046" y="2850818"/>
                  <a:pt x="2894283" y="2547463"/>
                  <a:pt x="3053184" y="2031759"/>
                </a:cubicBezTo>
                <a:cubicBezTo>
                  <a:pt x="3132291" y="1592391"/>
                  <a:pt x="3116471" y="1716445"/>
                  <a:pt x="3155131" y="1419365"/>
                </a:cubicBezTo>
                <a:cubicBezTo>
                  <a:pt x="3155131" y="1419364"/>
                  <a:pt x="3155132" y="1419363"/>
                  <a:pt x="3155132" y="1419362"/>
                </a:cubicBezTo>
                <a:cubicBezTo>
                  <a:pt x="3257477" y="1315095"/>
                  <a:pt x="3372036" y="1223751"/>
                  <a:pt x="3407333" y="1117847"/>
                </a:cubicBezTo>
                <a:cubicBezTo>
                  <a:pt x="3307709" y="1140260"/>
                  <a:pt x="3221086" y="1197342"/>
                  <a:pt x="3108461" y="1185086"/>
                </a:cubicBezTo>
                <a:cubicBezTo>
                  <a:pt x="3188365" y="1141325"/>
                  <a:pt x="3284860" y="1028153"/>
                  <a:pt x="3334650" y="883134"/>
                </a:cubicBezTo>
                <a:cubicBezTo>
                  <a:pt x="3225580" y="952795"/>
                  <a:pt x="3152155" y="998691"/>
                  <a:pt x="2995677" y="1008938"/>
                </a:cubicBezTo>
                <a:cubicBezTo>
                  <a:pt x="2884471" y="881691"/>
                  <a:pt x="2720661" y="802616"/>
                  <a:pt x="2538382" y="80261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Rounded Rectangle 3"/>
          <p:cNvSpPr/>
          <p:nvPr/>
        </p:nvSpPr>
        <p:spPr>
          <a:xfrm>
            <a:off x="2735848" y="1216803"/>
            <a:ext cx="468000" cy="468000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48643" y="674567"/>
                  <a:pt x="3369037" y="759137"/>
                </a:cubicBezTo>
                <a:cubicBezTo>
                  <a:pt x="3391941" y="611142"/>
                  <a:pt x="3398988" y="447290"/>
                  <a:pt x="3443034" y="304580"/>
                </a:cubicBezTo>
                <a:cubicBezTo>
                  <a:pt x="3382140" y="251394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23528" y="1235231"/>
            <a:ext cx="72008" cy="15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2523528" y="3067817"/>
            <a:ext cx="72008" cy="15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/>
        </p:nvSpPr>
        <p:spPr>
          <a:xfrm rot="5400000">
            <a:off x="1468600" y="2046405"/>
            <a:ext cx="72008" cy="172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 rot="5400000">
            <a:off x="3563844" y="2046405"/>
            <a:ext cx="72008" cy="172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7" name="Group 16"/>
          <p:cNvGrpSpPr/>
          <p:nvPr/>
        </p:nvGrpSpPr>
        <p:grpSpPr>
          <a:xfrm>
            <a:off x="466842" y="3623229"/>
            <a:ext cx="1916375" cy="1042846"/>
            <a:chOff x="2113657" y="4283314"/>
            <a:chExt cx="3647460" cy="1042846"/>
          </a:xfrm>
        </p:grpSpPr>
        <p:sp>
          <p:nvSpPr>
            <p:cNvPr id="18" name="TextBox 17"/>
            <p:cNvSpPr txBox="1"/>
            <p:nvPr/>
          </p:nvSpPr>
          <p:spPr>
            <a:xfrm>
              <a:off x="2113657" y="4495163"/>
              <a:ext cx="36474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</a:t>
              </a:r>
              <a:r>
                <a:rPr lang="en-US" altLang="ko-KR" sz="120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and appeal to your Presentations.  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66842" y="1780729"/>
            <a:ext cx="1916375" cy="1042846"/>
            <a:chOff x="2113657" y="4283314"/>
            <a:chExt cx="3647460" cy="1042846"/>
          </a:xfrm>
        </p:grpSpPr>
        <p:sp>
          <p:nvSpPr>
            <p:cNvPr id="21" name="TextBox 20"/>
            <p:cNvSpPr txBox="1"/>
            <p:nvPr/>
          </p:nvSpPr>
          <p:spPr>
            <a:xfrm>
              <a:off x="2113657" y="4495163"/>
              <a:ext cx="36474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</a:t>
              </a:r>
              <a:r>
                <a:rPr lang="en-US" altLang="ko-KR" sz="120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and appeal to your Presentations.  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735848" y="3623229"/>
            <a:ext cx="1916375" cy="1042846"/>
            <a:chOff x="2113657" y="4283314"/>
            <a:chExt cx="3647460" cy="1042846"/>
          </a:xfrm>
        </p:grpSpPr>
        <p:sp>
          <p:nvSpPr>
            <p:cNvPr id="24" name="TextBox 23"/>
            <p:cNvSpPr txBox="1"/>
            <p:nvPr/>
          </p:nvSpPr>
          <p:spPr>
            <a:xfrm>
              <a:off x="2113657" y="4495163"/>
              <a:ext cx="36474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</a:t>
              </a:r>
              <a:r>
                <a:rPr lang="en-US" altLang="ko-KR" sz="120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and appeal to your Presentations.  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735848" y="1780729"/>
            <a:ext cx="1916375" cy="1042846"/>
            <a:chOff x="2113657" y="4283314"/>
            <a:chExt cx="3647460" cy="1042846"/>
          </a:xfrm>
        </p:grpSpPr>
        <p:sp>
          <p:nvSpPr>
            <p:cNvPr id="27" name="TextBox 26"/>
            <p:cNvSpPr txBox="1"/>
            <p:nvPr/>
          </p:nvSpPr>
          <p:spPr>
            <a:xfrm>
              <a:off x="2113657" y="4495163"/>
              <a:ext cx="36474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</a:t>
              </a:r>
              <a:r>
                <a:rPr lang="en-US" altLang="ko-KR" sz="120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and appeal to your Presentations.  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BE00A34B-CD2B-4D97-A578-3FCCB4E122B2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</p:spTree>
    <p:extLst>
      <p:ext uri="{BB962C8B-B14F-4D97-AF65-F5344CB8AC3E}">
        <p14:creationId xmlns:p14="http://schemas.microsoft.com/office/powerpoint/2010/main" val="2709959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schemeClr val="accent3"/>
                </a:solidFill>
              </a:rPr>
              <a:t>Worldmap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>
                <a:solidFill>
                  <a:schemeClr val="accent2"/>
                </a:solidFill>
              </a:rPr>
              <a:t>Infographic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353184-1336-4706-8FA3-EF2E64C9F0A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  <p:sp>
        <p:nvSpPr>
          <p:cNvPr id="7" name="Freeform 8"/>
          <p:cNvSpPr>
            <a:spLocks noEditPoints="1"/>
          </p:cNvSpPr>
          <p:nvPr/>
        </p:nvSpPr>
        <p:spPr bwMode="auto">
          <a:xfrm>
            <a:off x="467544" y="1785773"/>
            <a:ext cx="2539335" cy="2368193"/>
          </a:xfrm>
          <a:custGeom>
            <a:avLst/>
            <a:gdLst>
              <a:gd name="T0" fmla="*/ 2730 w 3472"/>
              <a:gd name="T1" fmla="*/ 2896 h 3238"/>
              <a:gd name="T2" fmla="*/ 2953 w 3472"/>
              <a:gd name="T3" fmla="*/ 2925 h 3238"/>
              <a:gd name="T4" fmla="*/ 2904 w 3472"/>
              <a:gd name="T5" fmla="*/ 3182 h 3238"/>
              <a:gd name="T6" fmla="*/ 2840 w 3472"/>
              <a:gd name="T7" fmla="*/ 3201 h 3238"/>
              <a:gd name="T8" fmla="*/ 2774 w 3472"/>
              <a:gd name="T9" fmla="*/ 3100 h 3238"/>
              <a:gd name="T10" fmla="*/ 3013 w 3472"/>
              <a:gd name="T11" fmla="*/ 2868 h 3238"/>
              <a:gd name="T12" fmla="*/ 2986 w 3472"/>
              <a:gd name="T13" fmla="*/ 2822 h 3238"/>
              <a:gd name="T14" fmla="*/ 2131 w 3472"/>
              <a:gd name="T15" fmla="*/ 2365 h 3238"/>
              <a:gd name="T16" fmla="*/ 2004 w 3472"/>
              <a:gd name="T17" fmla="*/ 2376 h 3238"/>
              <a:gd name="T18" fmla="*/ 24 w 3472"/>
              <a:gd name="T19" fmla="*/ 1365 h 3238"/>
              <a:gd name="T20" fmla="*/ 3442 w 3472"/>
              <a:gd name="T21" fmla="*/ 1283 h 3238"/>
              <a:gd name="T22" fmla="*/ 1456 w 3472"/>
              <a:gd name="T23" fmla="*/ 58 h 3238"/>
              <a:gd name="T24" fmla="*/ 1501 w 3472"/>
              <a:gd name="T25" fmla="*/ 52 h 3238"/>
              <a:gd name="T26" fmla="*/ 1618 w 3472"/>
              <a:gd name="T27" fmla="*/ 66 h 3238"/>
              <a:gd name="T28" fmla="*/ 2566 w 3472"/>
              <a:gd name="T29" fmla="*/ 107 h 3238"/>
              <a:gd name="T30" fmla="*/ 2660 w 3472"/>
              <a:gd name="T31" fmla="*/ 321 h 3238"/>
              <a:gd name="T32" fmla="*/ 2838 w 3472"/>
              <a:gd name="T33" fmla="*/ 695 h 3238"/>
              <a:gd name="T34" fmla="*/ 3049 w 3472"/>
              <a:gd name="T35" fmla="*/ 847 h 3238"/>
              <a:gd name="T36" fmla="*/ 3199 w 3472"/>
              <a:gd name="T37" fmla="*/ 1042 h 3238"/>
              <a:gd name="T38" fmla="*/ 3388 w 3472"/>
              <a:gd name="T39" fmla="*/ 1302 h 3238"/>
              <a:gd name="T40" fmla="*/ 3447 w 3472"/>
              <a:gd name="T41" fmla="*/ 1541 h 3238"/>
              <a:gd name="T42" fmla="*/ 3418 w 3472"/>
              <a:gd name="T43" fmla="*/ 1922 h 3238"/>
              <a:gd name="T44" fmla="*/ 3255 w 3472"/>
              <a:gd name="T45" fmla="*/ 2182 h 3238"/>
              <a:gd name="T46" fmla="*/ 3145 w 3472"/>
              <a:gd name="T47" fmla="*/ 2545 h 3238"/>
              <a:gd name="T48" fmla="*/ 2831 w 3472"/>
              <a:gd name="T49" fmla="*/ 2676 h 3238"/>
              <a:gd name="T50" fmla="*/ 2742 w 3472"/>
              <a:gd name="T51" fmla="*/ 2639 h 3238"/>
              <a:gd name="T52" fmla="*/ 2634 w 3472"/>
              <a:gd name="T53" fmla="*/ 2660 h 3238"/>
              <a:gd name="T54" fmla="*/ 2328 w 3472"/>
              <a:gd name="T55" fmla="*/ 2582 h 3238"/>
              <a:gd name="T56" fmla="*/ 2208 w 3472"/>
              <a:gd name="T57" fmla="*/ 2330 h 3238"/>
              <a:gd name="T58" fmla="*/ 2131 w 3472"/>
              <a:gd name="T59" fmla="*/ 2192 h 3238"/>
              <a:gd name="T60" fmla="*/ 2072 w 3472"/>
              <a:gd name="T61" fmla="*/ 2274 h 3238"/>
              <a:gd name="T62" fmla="*/ 2119 w 3472"/>
              <a:gd name="T63" fmla="*/ 2051 h 3238"/>
              <a:gd name="T64" fmla="*/ 1894 w 3472"/>
              <a:gd name="T65" fmla="*/ 2178 h 3238"/>
              <a:gd name="T66" fmla="*/ 1768 w 3472"/>
              <a:gd name="T67" fmla="*/ 1999 h 3238"/>
              <a:gd name="T68" fmla="*/ 1484 w 3472"/>
              <a:gd name="T69" fmla="*/ 1920 h 3238"/>
              <a:gd name="T70" fmla="*/ 906 w 3472"/>
              <a:gd name="T71" fmla="*/ 2149 h 3238"/>
              <a:gd name="T72" fmla="*/ 552 w 3472"/>
              <a:gd name="T73" fmla="*/ 2177 h 3238"/>
              <a:gd name="T74" fmla="*/ 255 w 3472"/>
              <a:gd name="T75" fmla="*/ 2266 h 3238"/>
              <a:gd name="T76" fmla="*/ 211 w 3472"/>
              <a:gd name="T77" fmla="*/ 1932 h 3238"/>
              <a:gd name="T78" fmla="*/ 35 w 3472"/>
              <a:gd name="T79" fmla="*/ 1442 h 3238"/>
              <a:gd name="T80" fmla="*/ 3 w 3472"/>
              <a:gd name="T81" fmla="*/ 1220 h 3238"/>
              <a:gd name="T82" fmla="*/ 63 w 3472"/>
              <a:gd name="T83" fmla="*/ 998 h 3238"/>
              <a:gd name="T84" fmla="*/ 335 w 3472"/>
              <a:gd name="T85" fmla="*/ 887 h 3238"/>
              <a:gd name="T86" fmla="*/ 756 w 3472"/>
              <a:gd name="T87" fmla="*/ 672 h 3238"/>
              <a:gd name="T88" fmla="*/ 904 w 3472"/>
              <a:gd name="T89" fmla="*/ 564 h 3238"/>
              <a:gd name="T90" fmla="*/ 979 w 3472"/>
              <a:gd name="T91" fmla="*/ 485 h 3238"/>
              <a:gd name="T92" fmla="*/ 1002 w 3472"/>
              <a:gd name="T93" fmla="*/ 405 h 3238"/>
              <a:gd name="T94" fmla="*/ 1063 w 3472"/>
              <a:gd name="T95" fmla="*/ 332 h 3238"/>
              <a:gd name="T96" fmla="*/ 1253 w 3472"/>
              <a:gd name="T97" fmla="*/ 318 h 3238"/>
              <a:gd name="T98" fmla="*/ 1347 w 3472"/>
              <a:gd name="T99" fmla="*/ 375 h 3238"/>
              <a:gd name="T100" fmla="*/ 1419 w 3472"/>
              <a:gd name="T101" fmla="*/ 351 h 3238"/>
              <a:gd name="T102" fmla="*/ 1450 w 3472"/>
              <a:gd name="T103" fmla="*/ 197 h 3238"/>
              <a:gd name="T104" fmla="*/ 1520 w 3472"/>
              <a:gd name="T105" fmla="*/ 159 h 3238"/>
              <a:gd name="T106" fmla="*/ 1646 w 3472"/>
              <a:gd name="T107" fmla="*/ 140 h 3238"/>
              <a:gd name="T108" fmla="*/ 1747 w 3472"/>
              <a:gd name="T109" fmla="*/ 91 h 3238"/>
              <a:gd name="T110" fmla="*/ 1939 w 3472"/>
              <a:gd name="T111" fmla="*/ 124 h 3238"/>
              <a:gd name="T112" fmla="*/ 2021 w 3472"/>
              <a:gd name="T113" fmla="*/ 127 h 3238"/>
              <a:gd name="T114" fmla="*/ 1978 w 3472"/>
              <a:gd name="T115" fmla="*/ 201 h 3238"/>
              <a:gd name="T116" fmla="*/ 1923 w 3472"/>
              <a:gd name="T117" fmla="*/ 379 h 3238"/>
              <a:gd name="T118" fmla="*/ 2225 w 3472"/>
              <a:gd name="T119" fmla="*/ 574 h 3238"/>
              <a:gd name="T120" fmla="*/ 2444 w 3472"/>
              <a:gd name="T121" fmla="*/ 391 h 3238"/>
              <a:gd name="T122" fmla="*/ 2447 w 3472"/>
              <a:gd name="T123" fmla="*/ 185 h 3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472" h="3238">
                <a:moveTo>
                  <a:pt x="2918" y="3206"/>
                </a:moveTo>
                <a:lnTo>
                  <a:pt x="2922" y="3208"/>
                </a:lnTo>
                <a:lnTo>
                  <a:pt x="2925" y="3210"/>
                </a:lnTo>
                <a:lnTo>
                  <a:pt x="2925" y="3210"/>
                </a:lnTo>
                <a:lnTo>
                  <a:pt x="2927" y="3212"/>
                </a:lnTo>
                <a:lnTo>
                  <a:pt x="2929" y="3215"/>
                </a:lnTo>
                <a:lnTo>
                  <a:pt x="2931" y="3219"/>
                </a:lnTo>
                <a:lnTo>
                  <a:pt x="2915" y="3219"/>
                </a:lnTo>
                <a:lnTo>
                  <a:pt x="2918" y="3206"/>
                </a:lnTo>
                <a:close/>
                <a:moveTo>
                  <a:pt x="2962" y="3168"/>
                </a:moveTo>
                <a:lnTo>
                  <a:pt x="2972" y="3168"/>
                </a:lnTo>
                <a:lnTo>
                  <a:pt x="2974" y="3172"/>
                </a:lnTo>
                <a:lnTo>
                  <a:pt x="2976" y="3173"/>
                </a:lnTo>
                <a:lnTo>
                  <a:pt x="2978" y="3173"/>
                </a:lnTo>
                <a:lnTo>
                  <a:pt x="2978" y="3175"/>
                </a:lnTo>
                <a:lnTo>
                  <a:pt x="2979" y="3179"/>
                </a:lnTo>
                <a:lnTo>
                  <a:pt x="2981" y="3184"/>
                </a:lnTo>
                <a:lnTo>
                  <a:pt x="2976" y="3184"/>
                </a:lnTo>
                <a:lnTo>
                  <a:pt x="2976" y="3187"/>
                </a:lnTo>
                <a:lnTo>
                  <a:pt x="2966" y="3187"/>
                </a:lnTo>
                <a:lnTo>
                  <a:pt x="2962" y="3168"/>
                </a:lnTo>
                <a:close/>
                <a:moveTo>
                  <a:pt x="2704" y="2892"/>
                </a:moveTo>
                <a:lnTo>
                  <a:pt x="2730" y="2896"/>
                </a:lnTo>
                <a:lnTo>
                  <a:pt x="2749" y="2903"/>
                </a:lnTo>
                <a:lnTo>
                  <a:pt x="2768" y="2913"/>
                </a:lnTo>
                <a:lnTo>
                  <a:pt x="2784" y="2924"/>
                </a:lnTo>
                <a:lnTo>
                  <a:pt x="2801" y="2932"/>
                </a:lnTo>
                <a:lnTo>
                  <a:pt x="2819" y="2941"/>
                </a:lnTo>
                <a:lnTo>
                  <a:pt x="2833" y="2945"/>
                </a:lnTo>
                <a:lnTo>
                  <a:pt x="2845" y="2945"/>
                </a:lnTo>
                <a:lnTo>
                  <a:pt x="2856" y="2943"/>
                </a:lnTo>
                <a:lnTo>
                  <a:pt x="2870" y="2941"/>
                </a:lnTo>
                <a:lnTo>
                  <a:pt x="2875" y="2943"/>
                </a:lnTo>
                <a:lnTo>
                  <a:pt x="2878" y="2945"/>
                </a:lnTo>
                <a:lnTo>
                  <a:pt x="2882" y="2945"/>
                </a:lnTo>
                <a:lnTo>
                  <a:pt x="2885" y="2946"/>
                </a:lnTo>
                <a:lnTo>
                  <a:pt x="2889" y="2946"/>
                </a:lnTo>
                <a:lnTo>
                  <a:pt x="2892" y="2945"/>
                </a:lnTo>
                <a:lnTo>
                  <a:pt x="2896" y="2945"/>
                </a:lnTo>
                <a:lnTo>
                  <a:pt x="2896" y="2941"/>
                </a:lnTo>
                <a:lnTo>
                  <a:pt x="2894" y="2939"/>
                </a:lnTo>
                <a:lnTo>
                  <a:pt x="2892" y="2938"/>
                </a:lnTo>
                <a:lnTo>
                  <a:pt x="2890" y="2936"/>
                </a:lnTo>
                <a:lnTo>
                  <a:pt x="2889" y="2934"/>
                </a:lnTo>
                <a:lnTo>
                  <a:pt x="2946" y="2934"/>
                </a:lnTo>
                <a:lnTo>
                  <a:pt x="2953" y="2925"/>
                </a:lnTo>
                <a:lnTo>
                  <a:pt x="2964" y="2918"/>
                </a:lnTo>
                <a:lnTo>
                  <a:pt x="2978" y="2913"/>
                </a:lnTo>
                <a:lnTo>
                  <a:pt x="2990" y="2910"/>
                </a:lnTo>
                <a:lnTo>
                  <a:pt x="3000" y="2911"/>
                </a:lnTo>
                <a:lnTo>
                  <a:pt x="3009" y="2924"/>
                </a:lnTo>
                <a:lnTo>
                  <a:pt x="3014" y="2941"/>
                </a:lnTo>
                <a:lnTo>
                  <a:pt x="3016" y="2962"/>
                </a:lnTo>
                <a:lnTo>
                  <a:pt x="3016" y="2985"/>
                </a:lnTo>
                <a:lnTo>
                  <a:pt x="3016" y="3007"/>
                </a:lnTo>
                <a:lnTo>
                  <a:pt x="3014" y="3030"/>
                </a:lnTo>
                <a:lnTo>
                  <a:pt x="3000" y="3048"/>
                </a:lnTo>
                <a:lnTo>
                  <a:pt x="2990" y="3070"/>
                </a:lnTo>
                <a:lnTo>
                  <a:pt x="2983" y="3095"/>
                </a:lnTo>
                <a:lnTo>
                  <a:pt x="2978" y="3121"/>
                </a:lnTo>
                <a:lnTo>
                  <a:pt x="2972" y="3149"/>
                </a:lnTo>
                <a:lnTo>
                  <a:pt x="2957" y="3147"/>
                </a:lnTo>
                <a:lnTo>
                  <a:pt x="2938" y="3145"/>
                </a:lnTo>
                <a:lnTo>
                  <a:pt x="2932" y="3161"/>
                </a:lnTo>
                <a:lnTo>
                  <a:pt x="2924" y="3177"/>
                </a:lnTo>
                <a:lnTo>
                  <a:pt x="2915" y="3191"/>
                </a:lnTo>
                <a:lnTo>
                  <a:pt x="2911" y="3187"/>
                </a:lnTo>
                <a:lnTo>
                  <a:pt x="2908" y="3184"/>
                </a:lnTo>
                <a:lnTo>
                  <a:pt x="2904" y="3182"/>
                </a:lnTo>
                <a:lnTo>
                  <a:pt x="2899" y="3184"/>
                </a:lnTo>
                <a:lnTo>
                  <a:pt x="2896" y="3184"/>
                </a:lnTo>
                <a:lnTo>
                  <a:pt x="2899" y="3187"/>
                </a:lnTo>
                <a:lnTo>
                  <a:pt x="2901" y="3193"/>
                </a:lnTo>
                <a:lnTo>
                  <a:pt x="2904" y="3196"/>
                </a:lnTo>
                <a:lnTo>
                  <a:pt x="2904" y="3198"/>
                </a:lnTo>
                <a:lnTo>
                  <a:pt x="2904" y="3203"/>
                </a:lnTo>
                <a:lnTo>
                  <a:pt x="2904" y="3206"/>
                </a:lnTo>
                <a:lnTo>
                  <a:pt x="2892" y="3238"/>
                </a:lnTo>
                <a:lnTo>
                  <a:pt x="2875" y="3233"/>
                </a:lnTo>
                <a:lnTo>
                  <a:pt x="2859" y="3227"/>
                </a:lnTo>
                <a:lnTo>
                  <a:pt x="2842" y="3224"/>
                </a:lnTo>
                <a:lnTo>
                  <a:pt x="2819" y="3222"/>
                </a:lnTo>
                <a:lnTo>
                  <a:pt x="2815" y="3206"/>
                </a:lnTo>
                <a:lnTo>
                  <a:pt x="2821" y="3206"/>
                </a:lnTo>
                <a:lnTo>
                  <a:pt x="2824" y="3208"/>
                </a:lnTo>
                <a:lnTo>
                  <a:pt x="2828" y="3210"/>
                </a:lnTo>
                <a:lnTo>
                  <a:pt x="2829" y="3210"/>
                </a:lnTo>
                <a:lnTo>
                  <a:pt x="2831" y="3208"/>
                </a:lnTo>
                <a:lnTo>
                  <a:pt x="2833" y="3206"/>
                </a:lnTo>
                <a:lnTo>
                  <a:pt x="2835" y="3203"/>
                </a:lnTo>
                <a:lnTo>
                  <a:pt x="2838" y="3203"/>
                </a:lnTo>
                <a:lnTo>
                  <a:pt x="2840" y="3201"/>
                </a:lnTo>
                <a:lnTo>
                  <a:pt x="2840" y="3199"/>
                </a:lnTo>
                <a:lnTo>
                  <a:pt x="2838" y="3199"/>
                </a:lnTo>
                <a:lnTo>
                  <a:pt x="2836" y="3199"/>
                </a:lnTo>
                <a:lnTo>
                  <a:pt x="2835" y="3199"/>
                </a:lnTo>
                <a:lnTo>
                  <a:pt x="2835" y="3199"/>
                </a:lnTo>
                <a:lnTo>
                  <a:pt x="2829" y="3198"/>
                </a:lnTo>
                <a:lnTo>
                  <a:pt x="2826" y="3196"/>
                </a:lnTo>
                <a:lnTo>
                  <a:pt x="2821" y="3198"/>
                </a:lnTo>
                <a:lnTo>
                  <a:pt x="2815" y="3198"/>
                </a:lnTo>
                <a:lnTo>
                  <a:pt x="2808" y="3199"/>
                </a:lnTo>
                <a:lnTo>
                  <a:pt x="2794" y="3179"/>
                </a:lnTo>
                <a:lnTo>
                  <a:pt x="2782" y="3161"/>
                </a:lnTo>
                <a:lnTo>
                  <a:pt x="2768" y="3142"/>
                </a:lnTo>
                <a:lnTo>
                  <a:pt x="2758" y="3121"/>
                </a:lnTo>
                <a:lnTo>
                  <a:pt x="2751" y="3095"/>
                </a:lnTo>
                <a:lnTo>
                  <a:pt x="2765" y="3095"/>
                </a:lnTo>
                <a:lnTo>
                  <a:pt x="2767" y="3098"/>
                </a:lnTo>
                <a:lnTo>
                  <a:pt x="2768" y="3102"/>
                </a:lnTo>
                <a:lnTo>
                  <a:pt x="2768" y="3102"/>
                </a:lnTo>
                <a:lnTo>
                  <a:pt x="2770" y="3103"/>
                </a:lnTo>
                <a:lnTo>
                  <a:pt x="2770" y="3105"/>
                </a:lnTo>
                <a:lnTo>
                  <a:pt x="2774" y="3107"/>
                </a:lnTo>
                <a:lnTo>
                  <a:pt x="2774" y="3100"/>
                </a:lnTo>
                <a:lnTo>
                  <a:pt x="2775" y="3097"/>
                </a:lnTo>
                <a:lnTo>
                  <a:pt x="2775" y="3095"/>
                </a:lnTo>
                <a:lnTo>
                  <a:pt x="2775" y="3093"/>
                </a:lnTo>
                <a:lnTo>
                  <a:pt x="2777" y="3091"/>
                </a:lnTo>
                <a:lnTo>
                  <a:pt x="2777" y="3088"/>
                </a:lnTo>
                <a:lnTo>
                  <a:pt x="2765" y="3074"/>
                </a:lnTo>
                <a:lnTo>
                  <a:pt x="2751" y="3056"/>
                </a:lnTo>
                <a:lnTo>
                  <a:pt x="2737" y="3035"/>
                </a:lnTo>
                <a:lnTo>
                  <a:pt x="2723" y="3011"/>
                </a:lnTo>
                <a:lnTo>
                  <a:pt x="2711" y="2987"/>
                </a:lnTo>
                <a:lnTo>
                  <a:pt x="2700" y="2962"/>
                </a:lnTo>
                <a:lnTo>
                  <a:pt x="2697" y="2936"/>
                </a:lnTo>
                <a:lnTo>
                  <a:pt x="2697" y="2913"/>
                </a:lnTo>
                <a:lnTo>
                  <a:pt x="2704" y="2892"/>
                </a:lnTo>
                <a:close/>
                <a:moveTo>
                  <a:pt x="3023" y="2857"/>
                </a:moveTo>
                <a:lnTo>
                  <a:pt x="3021" y="2861"/>
                </a:lnTo>
                <a:lnTo>
                  <a:pt x="3021" y="2864"/>
                </a:lnTo>
                <a:lnTo>
                  <a:pt x="3021" y="2864"/>
                </a:lnTo>
                <a:lnTo>
                  <a:pt x="3021" y="2866"/>
                </a:lnTo>
                <a:lnTo>
                  <a:pt x="3020" y="2866"/>
                </a:lnTo>
                <a:lnTo>
                  <a:pt x="3018" y="2866"/>
                </a:lnTo>
                <a:lnTo>
                  <a:pt x="3014" y="2868"/>
                </a:lnTo>
                <a:lnTo>
                  <a:pt x="3013" y="2868"/>
                </a:lnTo>
                <a:lnTo>
                  <a:pt x="3013" y="2866"/>
                </a:lnTo>
                <a:lnTo>
                  <a:pt x="3013" y="2866"/>
                </a:lnTo>
                <a:lnTo>
                  <a:pt x="3011" y="2866"/>
                </a:lnTo>
                <a:lnTo>
                  <a:pt x="3007" y="2864"/>
                </a:lnTo>
                <a:lnTo>
                  <a:pt x="3009" y="2863"/>
                </a:lnTo>
                <a:lnTo>
                  <a:pt x="3009" y="2863"/>
                </a:lnTo>
                <a:lnTo>
                  <a:pt x="3009" y="2863"/>
                </a:lnTo>
                <a:lnTo>
                  <a:pt x="3009" y="2863"/>
                </a:lnTo>
                <a:lnTo>
                  <a:pt x="3009" y="2863"/>
                </a:lnTo>
                <a:lnTo>
                  <a:pt x="3011" y="2861"/>
                </a:lnTo>
                <a:lnTo>
                  <a:pt x="3013" y="2859"/>
                </a:lnTo>
                <a:lnTo>
                  <a:pt x="3014" y="2859"/>
                </a:lnTo>
                <a:lnTo>
                  <a:pt x="3016" y="2859"/>
                </a:lnTo>
                <a:lnTo>
                  <a:pt x="3020" y="2857"/>
                </a:lnTo>
                <a:lnTo>
                  <a:pt x="3023" y="2857"/>
                </a:lnTo>
                <a:close/>
                <a:moveTo>
                  <a:pt x="2983" y="2795"/>
                </a:moveTo>
                <a:lnTo>
                  <a:pt x="2986" y="2795"/>
                </a:lnTo>
                <a:lnTo>
                  <a:pt x="2988" y="2796"/>
                </a:lnTo>
                <a:lnTo>
                  <a:pt x="2999" y="2809"/>
                </a:lnTo>
                <a:lnTo>
                  <a:pt x="3007" y="2824"/>
                </a:lnTo>
                <a:lnTo>
                  <a:pt x="3011" y="2845"/>
                </a:lnTo>
                <a:lnTo>
                  <a:pt x="2995" y="2845"/>
                </a:lnTo>
                <a:lnTo>
                  <a:pt x="2986" y="2822"/>
                </a:lnTo>
                <a:lnTo>
                  <a:pt x="2972" y="2803"/>
                </a:lnTo>
                <a:lnTo>
                  <a:pt x="2974" y="2802"/>
                </a:lnTo>
                <a:lnTo>
                  <a:pt x="2974" y="2802"/>
                </a:lnTo>
                <a:lnTo>
                  <a:pt x="2974" y="2802"/>
                </a:lnTo>
                <a:lnTo>
                  <a:pt x="2974" y="2802"/>
                </a:lnTo>
                <a:lnTo>
                  <a:pt x="2976" y="2802"/>
                </a:lnTo>
                <a:lnTo>
                  <a:pt x="2976" y="2800"/>
                </a:lnTo>
                <a:lnTo>
                  <a:pt x="2979" y="2796"/>
                </a:lnTo>
                <a:lnTo>
                  <a:pt x="2981" y="2795"/>
                </a:lnTo>
                <a:lnTo>
                  <a:pt x="2983" y="2795"/>
                </a:lnTo>
                <a:close/>
                <a:moveTo>
                  <a:pt x="2643" y="2777"/>
                </a:moveTo>
                <a:lnTo>
                  <a:pt x="2650" y="2777"/>
                </a:lnTo>
                <a:lnTo>
                  <a:pt x="2650" y="2819"/>
                </a:lnTo>
                <a:lnTo>
                  <a:pt x="2646" y="2819"/>
                </a:lnTo>
                <a:lnTo>
                  <a:pt x="2646" y="2822"/>
                </a:lnTo>
                <a:lnTo>
                  <a:pt x="2636" y="2812"/>
                </a:lnTo>
                <a:lnTo>
                  <a:pt x="2632" y="2802"/>
                </a:lnTo>
                <a:lnTo>
                  <a:pt x="2636" y="2789"/>
                </a:lnTo>
                <a:lnTo>
                  <a:pt x="2643" y="2777"/>
                </a:lnTo>
                <a:close/>
                <a:moveTo>
                  <a:pt x="2112" y="2362"/>
                </a:moveTo>
                <a:lnTo>
                  <a:pt x="2128" y="2362"/>
                </a:lnTo>
                <a:lnTo>
                  <a:pt x="2128" y="2365"/>
                </a:lnTo>
                <a:lnTo>
                  <a:pt x="2131" y="2365"/>
                </a:lnTo>
                <a:lnTo>
                  <a:pt x="2131" y="2374"/>
                </a:lnTo>
                <a:lnTo>
                  <a:pt x="2112" y="2374"/>
                </a:lnTo>
                <a:lnTo>
                  <a:pt x="2112" y="2362"/>
                </a:lnTo>
                <a:close/>
                <a:moveTo>
                  <a:pt x="2082" y="2346"/>
                </a:moveTo>
                <a:lnTo>
                  <a:pt x="2086" y="2353"/>
                </a:lnTo>
                <a:lnTo>
                  <a:pt x="2089" y="2360"/>
                </a:lnTo>
                <a:lnTo>
                  <a:pt x="2095" y="2365"/>
                </a:lnTo>
                <a:lnTo>
                  <a:pt x="2102" y="2370"/>
                </a:lnTo>
                <a:lnTo>
                  <a:pt x="2102" y="2374"/>
                </a:lnTo>
                <a:lnTo>
                  <a:pt x="2098" y="2374"/>
                </a:lnTo>
                <a:lnTo>
                  <a:pt x="2089" y="2383"/>
                </a:lnTo>
                <a:lnTo>
                  <a:pt x="2079" y="2388"/>
                </a:lnTo>
                <a:lnTo>
                  <a:pt x="2067" y="2393"/>
                </a:lnTo>
                <a:lnTo>
                  <a:pt x="2054" y="2386"/>
                </a:lnTo>
                <a:lnTo>
                  <a:pt x="2042" y="2386"/>
                </a:lnTo>
                <a:lnTo>
                  <a:pt x="2028" y="2390"/>
                </a:lnTo>
                <a:lnTo>
                  <a:pt x="2012" y="2393"/>
                </a:lnTo>
                <a:lnTo>
                  <a:pt x="2011" y="2390"/>
                </a:lnTo>
                <a:lnTo>
                  <a:pt x="2009" y="2386"/>
                </a:lnTo>
                <a:lnTo>
                  <a:pt x="2007" y="2384"/>
                </a:lnTo>
                <a:lnTo>
                  <a:pt x="2007" y="2381"/>
                </a:lnTo>
                <a:lnTo>
                  <a:pt x="2006" y="2377"/>
                </a:lnTo>
                <a:lnTo>
                  <a:pt x="2004" y="2376"/>
                </a:lnTo>
                <a:lnTo>
                  <a:pt x="2004" y="2374"/>
                </a:lnTo>
                <a:lnTo>
                  <a:pt x="2002" y="2372"/>
                </a:lnTo>
                <a:lnTo>
                  <a:pt x="2002" y="2369"/>
                </a:lnTo>
                <a:lnTo>
                  <a:pt x="2002" y="2365"/>
                </a:lnTo>
                <a:lnTo>
                  <a:pt x="2021" y="2362"/>
                </a:lnTo>
                <a:lnTo>
                  <a:pt x="2040" y="2355"/>
                </a:lnTo>
                <a:lnTo>
                  <a:pt x="2058" y="2349"/>
                </a:lnTo>
                <a:lnTo>
                  <a:pt x="2082" y="2346"/>
                </a:lnTo>
                <a:close/>
                <a:moveTo>
                  <a:pt x="0" y="1402"/>
                </a:moveTo>
                <a:lnTo>
                  <a:pt x="9" y="1409"/>
                </a:lnTo>
                <a:lnTo>
                  <a:pt x="14" y="1419"/>
                </a:lnTo>
                <a:lnTo>
                  <a:pt x="16" y="1433"/>
                </a:lnTo>
                <a:lnTo>
                  <a:pt x="9" y="1433"/>
                </a:lnTo>
                <a:lnTo>
                  <a:pt x="9" y="1430"/>
                </a:lnTo>
                <a:lnTo>
                  <a:pt x="5" y="1424"/>
                </a:lnTo>
                <a:lnTo>
                  <a:pt x="3" y="1421"/>
                </a:lnTo>
                <a:lnTo>
                  <a:pt x="2" y="1416"/>
                </a:lnTo>
                <a:lnTo>
                  <a:pt x="2" y="1410"/>
                </a:lnTo>
                <a:lnTo>
                  <a:pt x="0" y="1402"/>
                </a:lnTo>
                <a:close/>
                <a:moveTo>
                  <a:pt x="12" y="1348"/>
                </a:moveTo>
                <a:lnTo>
                  <a:pt x="16" y="1348"/>
                </a:lnTo>
                <a:lnTo>
                  <a:pt x="16" y="1353"/>
                </a:lnTo>
                <a:lnTo>
                  <a:pt x="24" y="1365"/>
                </a:lnTo>
                <a:lnTo>
                  <a:pt x="28" y="1382"/>
                </a:lnTo>
                <a:lnTo>
                  <a:pt x="16" y="1382"/>
                </a:lnTo>
                <a:lnTo>
                  <a:pt x="16" y="1375"/>
                </a:lnTo>
                <a:lnTo>
                  <a:pt x="12" y="1369"/>
                </a:lnTo>
                <a:lnTo>
                  <a:pt x="10" y="1365"/>
                </a:lnTo>
                <a:lnTo>
                  <a:pt x="10" y="1360"/>
                </a:lnTo>
                <a:lnTo>
                  <a:pt x="12" y="1355"/>
                </a:lnTo>
                <a:lnTo>
                  <a:pt x="12" y="1348"/>
                </a:lnTo>
                <a:close/>
                <a:moveTo>
                  <a:pt x="3442" y="1283"/>
                </a:moveTo>
                <a:lnTo>
                  <a:pt x="3444" y="1285"/>
                </a:lnTo>
                <a:lnTo>
                  <a:pt x="3446" y="1286"/>
                </a:lnTo>
                <a:lnTo>
                  <a:pt x="3447" y="1288"/>
                </a:lnTo>
                <a:lnTo>
                  <a:pt x="3447" y="1290"/>
                </a:lnTo>
                <a:lnTo>
                  <a:pt x="3447" y="1293"/>
                </a:lnTo>
                <a:lnTo>
                  <a:pt x="3449" y="1299"/>
                </a:lnTo>
                <a:lnTo>
                  <a:pt x="3439" y="1311"/>
                </a:lnTo>
                <a:lnTo>
                  <a:pt x="3432" y="1328"/>
                </a:lnTo>
                <a:lnTo>
                  <a:pt x="3426" y="1348"/>
                </a:lnTo>
                <a:lnTo>
                  <a:pt x="3418" y="1348"/>
                </a:lnTo>
                <a:lnTo>
                  <a:pt x="3418" y="1321"/>
                </a:lnTo>
                <a:lnTo>
                  <a:pt x="3428" y="1311"/>
                </a:lnTo>
                <a:lnTo>
                  <a:pt x="3435" y="1297"/>
                </a:lnTo>
                <a:lnTo>
                  <a:pt x="3442" y="1283"/>
                </a:lnTo>
                <a:close/>
                <a:moveTo>
                  <a:pt x="2006" y="269"/>
                </a:moveTo>
                <a:lnTo>
                  <a:pt x="2012" y="269"/>
                </a:lnTo>
                <a:lnTo>
                  <a:pt x="2014" y="272"/>
                </a:lnTo>
                <a:lnTo>
                  <a:pt x="2016" y="276"/>
                </a:lnTo>
                <a:lnTo>
                  <a:pt x="2018" y="279"/>
                </a:lnTo>
                <a:lnTo>
                  <a:pt x="2019" y="283"/>
                </a:lnTo>
                <a:lnTo>
                  <a:pt x="2021" y="288"/>
                </a:lnTo>
                <a:lnTo>
                  <a:pt x="2018" y="292"/>
                </a:lnTo>
                <a:lnTo>
                  <a:pt x="2018" y="297"/>
                </a:lnTo>
                <a:lnTo>
                  <a:pt x="2018" y="300"/>
                </a:lnTo>
                <a:lnTo>
                  <a:pt x="2016" y="307"/>
                </a:lnTo>
                <a:lnTo>
                  <a:pt x="2002" y="307"/>
                </a:lnTo>
                <a:lnTo>
                  <a:pt x="1997" y="297"/>
                </a:lnTo>
                <a:lnTo>
                  <a:pt x="1997" y="293"/>
                </a:lnTo>
                <a:lnTo>
                  <a:pt x="1995" y="292"/>
                </a:lnTo>
                <a:lnTo>
                  <a:pt x="1995" y="290"/>
                </a:lnTo>
                <a:lnTo>
                  <a:pt x="1995" y="288"/>
                </a:lnTo>
                <a:lnTo>
                  <a:pt x="1993" y="285"/>
                </a:lnTo>
                <a:lnTo>
                  <a:pt x="1997" y="281"/>
                </a:lnTo>
                <a:lnTo>
                  <a:pt x="2000" y="278"/>
                </a:lnTo>
                <a:lnTo>
                  <a:pt x="2002" y="274"/>
                </a:lnTo>
                <a:lnTo>
                  <a:pt x="2006" y="269"/>
                </a:lnTo>
                <a:close/>
                <a:moveTo>
                  <a:pt x="1456" y="58"/>
                </a:moveTo>
                <a:lnTo>
                  <a:pt x="1468" y="58"/>
                </a:lnTo>
                <a:lnTo>
                  <a:pt x="1468" y="65"/>
                </a:lnTo>
                <a:lnTo>
                  <a:pt x="1470" y="70"/>
                </a:lnTo>
                <a:lnTo>
                  <a:pt x="1471" y="73"/>
                </a:lnTo>
                <a:lnTo>
                  <a:pt x="1473" y="79"/>
                </a:lnTo>
                <a:lnTo>
                  <a:pt x="1475" y="86"/>
                </a:lnTo>
                <a:lnTo>
                  <a:pt x="1456" y="86"/>
                </a:lnTo>
                <a:lnTo>
                  <a:pt x="1456" y="58"/>
                </a:lnTo>
                <a:close/>
                <a:moveTo>
                  <a:pt x="1545" y="38"/>
                </a:moveTo>
                <a:lnTo>
                  <a:pt x="1553" y="44"/>
                </a:lnTo>
                <a:lnTo>
                  <a:pt x="1560" y="49"/>
                </a:lnTo>
                <a:lnTo>
                  <a:pt x="1567" y="54"/>
                </a:lnTo>
                <a:lnTo>
                  <a:pt x="1555" y="73"/>
                </a:lnTo>
                <a:lnTo>
                  <a:pt x="1538" y="87"/>
                </a:lnTo>
                <a:lnTo>
                  <a:pt x="1513" y="96"/>
                </a:lnTo>
                <a:lnTo>
                  <a:pt x="1505" y="86"/>
                </a:lnTo>
                <a:lnTo>
                  <a:pt x="1494" y="77"/>
                </a:lnTo>
                <a:lnTo>
                  <a:pt x="1485" y="68"/>
                </a:lnTo>
                <a:lnTo>
                  <a:pt x="1477" y="58"/>
                </a:lnTo>
                <a:lnTo>
                  <a:pt x="1471" y="42"/>
                </a:lnTo>
                <a:lnTo>
                  <a:pt x="1478" y="42"/>
                </a:lnTo>
                <a:lnTo>
                  <a:pt x="1489" y="49"/>
                </a:lnTo>
                <a:lnTo>
                  <a:pt x="1501" y="52"/>
                </a:lnTo>
                <a:lnTo>
                  <a:pt x="1515" y="54"/>
                </a:lnTo>
                <a:lnTo>
                  <a:pt x="1531" y="56"/>
                </a:lnTo>
                <a:lnTo>
                  <a:pt x="1545" y="58"/>
                </a:lnTo>
                <a:lnTo>
                  <a:pt x="1545" y="38"/>
                </a:lnTo>
                <a:close/>
                <a:moveTo>
                  <a:pt x="1632" y="35"/>
                </a:moveTo>
                <a:lnTo>
                  <a:pt x="1637" y="35"/>
                </a:lnTo>
                <a:lnTo>
                  <a:pt x="1641" y="38"/>
                </a:lnTo>
                <a:lnTo>
                  <a:pt x="1646" y="42"/>
                </a:lnTo>
                <a:lnTo>
                  <a:pt x="1649" y="47"/>
                </a:lnTo>
                <a:lnTo>
                  <a:pt x="1653" y="51"/>
                </a:lnTo>
                <a:lnTo>
                  <a:pt x="1656" y="58"/>
                </a:lnTo>
                <a:lnTo>
                  <a:pt x="1632" y="58"/>
                </a:lnTo>
                <a:lnTo>
                  <a:pt x="1632" y="35"/>
                </a:lnTo>
                <a:close/>
                <a:moveTo>
                  <a:pt x="1599" y="35"/>
                </a:moveTo>
                <a:lnTo>
                  <a:pt x="1613" y="35"/>
                </a:lnTo>
                <a:lnTo>
                  <a:pt x="1615" y="40"/>
                </a:lnTo>
                <a:lnTo>
                  <a:pt x="1618" y="45"/>
                </a:lnTo>
                <a:lnTo>
                  <a:pt x="1620" y="51"/>
                </a:lnTo>
                <a:lnTo>
                  <a:pt x="1622" y="54"/>
                </a:lnTo>
                <a:lnTo>
                  <a:pt x="1622" y="58"/>
                </a:lnTo>
                <a:lnTo>
                  <a:pt x="1622" y="61"/>
                </a:lnTo>
                <a:lnTo>
                  <a:pt x="1622" y="66"/>
                </a:lnTo>
                <a:lnTo>
                  <a:pt x="1618" y="66"/>
                </a:lnTo>
                <a:lnTo>
                  <a:pt x="1618" y="61"/>
                </a:lnTo>
                <a:lnTo>
                  <a:pt x="1611" y="56"/>
                </a:lnTo>
                <a:lnTo>
                  <a:pt x="1606" y="51"/>
                </a:lnTo>
                <a:lnTo>
                  <a:pt x="1601" y="44"/>
                </a:lnTo>
                <a:lnTo>
                  <a:pt x="1599" y="35"/>
                </a:lnTo>
                <a:close/>
                <a:moveTo>
                  <a:pt x="2515" y="0"/>
                </a:moveTo>
                <a:lnTo>
                  <a:pt x="2517" y="5"/>
                </a:lnTo>
                <a:lnTo>
                  <a:pt x="2519" y="9"/>
                </a:lnTo>
                <a:lnTo>
                  <a:pt x="2520" y="11"/>
                </a:lnTo>
                <a:lnTo>
                  <a:pt x="2520" y="12"/>
                </a:lnTo>
                <a:lnTo>
                  <a:pt x="2522" y="11"/>
                </a:lnTo>
                <a:lnTo>
                  <a:pt x="2524" y="11"/>
                </a:lnTo>
                <a:lnTo>
                  <a:pt x="2526" y="11"/>
                </a:lnTo>
                <a:lnTo>
                  <a:pt x="2527" y="12"/>
                </a:lnTo>
                <a:lnTo>
                  <a:pt x="2531" y="16"/>
                </a:lnTo>
                <a:lnTo>
                  <a:pt x="2540" y="30"/>
                </a:lnTo>
                <a:lnTo>
                  <a:pt x="2543" y="49"/>
                </a:lnTo>
                <a:lnTo>
                  <a:pt x="2543" y="70"/>
                </a:lnTo>
                <a:lnTo>
                  <a:pt x="2543" y="93"/>
                </a:lnTo>
                <a:lnTo>
                  <a:pt x="2548" y="96"/>
                </a:lnTo>
                <a:lnTo>
                  <a:pt x="2555" y="98"/>
                </a:lnTo>
                <a:lnTo>
                  <a:pt x="2561" y="103"/>
                </a:lnTo>
                <a:lnTo>
                  <a:pt x="2566" y="107"/>
                </a:lnTo>
                <a:lnTo>
                  <a:pt x="2569" y="112"/>
                </a:lnTo>
                <a:lnTo>
                  <a:pt x="2568" y="117"/>
                </a:lnTo>
                <a:lnTo>
                  <a:pt x="2564" y="124"/>
                </a:lnTo>
                <a:lnTo>
                  <a:pt x="2564" y="131"/>
                </a:lnTo>
                <a:lnTo>
                  <a:pt x="2562" y="138"/>
                </a:lnTo>
                <a:lnTo>
                  <a:pt x="2576" y="147"/>
                </a:lnTo>
                <a:lnTo>
                  <a:pt x="2587" y="159"/>
                </a:lnTo>
                <a:lnTo>
                  <a:pt x="2595" y="176"/>
                </a:lnTo>
                <a:lnTo>
                  <a:pt x="2602" y="197"/>
                </a:lnTo>
                <a:lnTo>
                  <a:pt x="2606" y="218"/>
                </a:lnTo>
                <a:lnTo>
                  <a:pt x="2608" y="237"/>
                </a:lnTo>
                <a:lnTo>
                  <a:pt x="2608" y="244"/>
                </a:lnTo>
                <a:lnTo>
                  <a:pt x="2606" y="248"/>
                </a:lnTo>
                <a:lnTo>
                  <a:pt x="2604" y="251"/>
                </a:lnTo>
                <a:lnTo>
                  <a:pt x="2602" y="255"/>
                </a:lnTo>
                <a:lnTo>
                  <a:pt x="2601" y="257"/>
                </a:lnTo>
                <a:lnTo>
                  <a:pt x="2601" y="260"/>
                </a:lnTo>
                <a:lnTo>
                  <a:pt x="2601" y="265"/>
                </a:lnTo>
                <a:lnTo>
                  <a:pt x="2606" y="283"/>
                </a:lnTo>
                <a:lnTo>
                  <a:pt x="2618" y="300"/>
                </a:lnTo>
                <a:lnTo>
                  <a:pt x="2634" y="314"/>
                </a:lnTo>
                <a:lnTo>
                  <a:pt x="2646" y="326"/>
                </a:lnTo>
                <a:lnTo>
                  <a:pt x="2660" y="321"/>
                </a:lnTo>
                <a:lnTo>
                  <a:pt x="2671" y="314"/>
                </a:lnTo>
                <a:lnTo>
                  <a:pt x="2681" y="307"/>
                </a:lnTo>
                <a:lnTo>
                  <a:pt x="2697" y="304"/>
                </a:lnTo>
                <a:lnTo>
                  <a:pt x="2709" y="321"/>
                </a:lnTo>
                <a:lnTo>
                  <a:pt x="2723" y="332"/>
                </a:lnTo>
                <a:lnTo>
                  <a:pt x="2739" y="342"/>
                </a:lnTo>
                <a:lnTo>
                  <a:pt x="2753" y="351"/>
                </a:lnTo>
                <a:lnTo>
                  <a:pt x="2761" y="365"/>
                </a:lnTo>
                <a:lnTo>
                  <a:pt x="2763" y="375"/>
                </a:lnTo>
                <a:lnTo>
                  <a:pt x="2761" y="389"/>
                </a:lnTo>
                <a:lnTo>
                  <a:pt x="2760" y="407"/>
                </a:lnTo>
                <a:lnTo>
                  <a:pt x="2761" y="422"/>
                </a:lnTo>
                <a:lnTo>
                  <a:pt x="2767" y="445"/>
                </a:lnTo>
                <a:lnTo>
                  <a:pt x="2768" y="463"/>
                </a:lnTo>
                <a:lnTo>
                  <a:pt x="2768" y="482"/>
                </a:lnTo>
                <a:lnTo>
                  <a:pt x="2765" y="506"/>
                </a:lnTo>
                <a:lnTo>
                  <a:pt x="2784" y="522"/>
                </a:lnTo>
                <a:lnTo>
                  <a:pt x="2798" y="543"/>
                </a:lnTo>
                <a:lnTo>
                  <a:pt x="2808" y="566"/>
                </a:lnTo>
                <a:lnTo>
                  <a:pt x="2815" y="592"/>
                </a:lnTo>
                <a:lnTo>
                  <a:pt x="2812" y="665"/>
                </a:lnTo>
                <a:lnTo>
                  <a:pt x="2835" y="684"/>
                </a:lnTo>
                <a:lnTo>
                  <a:pt x="2838" y="695"/>
                </a:lnTo>
                <a:lnTo>
                  <a:pt x="2838" y="703"/>
                </a:lnTo>
                <a:lnTo>
                  <a:pt x="2836" y="710"/>
                </a:lnTo>
                <a:lnTo>
                  <a:pt x="2838" y="717"/>
                </a:lnTo>
                <a:lnTo>
                  <a:pt x="2857" y="740"/>
                </a:lnTo>
                <a:lnTo>
                  <a:pt x="2883" y="756"/>
                </a:lnTo>
                <a:lnTo>
                  <a:pt x="2913" y="768"/>
                </a:lnTo>
                <a:lnTo>
                  <a:pt x="2946" y="775"/>
                </a:lnTo>
                <a:lnTo>
                  <a:pt x="2957" y="810"/>
                </a:lnTo>
                <a:lnTo>
                  <a:pt x="2976" y="813"/>
                </a:lnTo>
                <a:lnTo>
                  <a:pt x="2988" y="817"/>
                </a:lnTo>
                <a:lnTo>
                  <a:pt x="2999" y="824"/>
                </a:lnTo>
                <a:lnTo>
                  <a:pt x="3006" y="831"/>
                </a:lnTo>
                <a:lnTo>
                  <a:pt x="3014" y="840"/>
                </a:lnTo>
                <a:lnTo>
                  <a:pt x="3027" y="845"/>
                </a:lnTo>
                <a:lnTo>
                  <a:pt x="3027" y="845"/>
                </a:lnTo>
                <a:lnTo>
                  <a:pt x="3028" y="841"/>
                </a:lnTo>
                <a:lnTo>
                  <a:pt x="3030" y="840"/>
                </a:lnTo>
                <a:lnTo>
                  <a:pt x="3032" y="838"/>
                </a:lnTo>
                <a:lnTo>
                  <a:pt x="3034" y="836"/>
                </a:lnTo>
                <a:lnTo>
                  <a:pt x="3034" y="838"/>
                </a:lnTo>
                <a:lnTo>
                  <a:pt x="3034" y="841"/>
                </a:lnTo>
                <a:lnTo>
                  <a:pt x="3042" y="843"/>
                </a:lnTo>
                <a:lnTo>
                  <a:pt x="3049" y="847"/>
                </a:lnTo>
                <a:lnTo>
                  <a:pt x="3053" y="850"/>
                </a:lnTo>
                <a:lnTo>
                  <a:pt x="3058" y="857"/>
                </a:lnTo>
                <a:lnTo>
                  <a:pt x="3048" y="871"/>
                </a:lnTo>
                <a:lnTo>
                  <a:pt x="3042" y="887"/>
                </a:lnTo>
                <a:lnTo>
                  <a:pt x="3067" y="906"/>
                </a:lnTo>
                <a:lnTo>
                  <a:pt x="3086" y="930"/>
                </a:lnTo>
                <a:lnTo>
                  <a:pt x="3103" y="957"/>
                </a:lnTo>
                <a:lnTo>
                  <a:pt x="3117" y="986"/>
                </a:lnTo>
                <a:lnTo>
                  <a:pt x="3130" y="1018"/>
                </a:lnTo>
                <a:lnTo>
                  <a:pt x="3142" y="1049"/>
                </a:lnTo>
                <a:lnTo>
                  <a:pt x="3151" y="1047"/>
                </a:lnTo>
                <a:lnTo>
                  <a:pt x="3158" y="1049"/>
                </a:lnTo>
                <a:lnTo>
                  <a:pt x="3164" y="1051"/>
                </a:lnTo>
                <a:lnTo>
                  <a:pt x="3173" y="1056"/>
                </a:lnTo>
                <a:lnTo>
                  <a:pt x="3173" y="1049"/>
                </a:lnTo>
                <a:lnTo>
                  <a:pt x="3170" y="1044"/>
                </a:lnTo>
                <a:lnTo>
                  <a:pt x="3166" y="1039"/>
                </a:lnTo>
                <a:lnTo>
                  <a:pt x="3166" y="1033"/>
                </a:lnTo>
                <a:lnTo>
                  <a:pt x="3166" y="1030"/>
                </a:lnTo>
                <a:lnTo>
                  <a:pt x="3168" y="1025"/>
                </a:lnTo>
                <a:lnTo>
                  <a:pt x="3173" y="1021"/>
                </a:lnTo>
                <a:lnTo>
                  <a:pt x="3185" y="1033"/>
                </a:lnTo>
                <a:lnTo>
                  <a:pt x="3199" y="1042"/>
                </a:lnTo>
                <a:lnTo>
                  <a:pt x="3213" y="1049"/>
                </a:lnTo>
                <a:lnTo>
                  <a:pt x="3226" y="1060"/>
                </a:lnTo>
                <a:lnTo>
                  <a:pt x="3231" y="1074"/>
                </a:lnTo>
                <a:lnTo>
                  <a:pt x="3231" y="1089"/>
                </a:lnTo>
                <a:lnTo>
                  <a:pt x="3231" y="1105"/>
                </a:lnTo>
                <a:lnTo>
                  <a:pt x="3229" y="1121"/>
                </a:lnTo>
                <a:lnTo>
                  <a:pt x="3234" y="1136"/>
                </a:lnTo>
                <a:lnTo>
                  <a:pt x="3247" y="1154"/>
                </a:lnTo>
                <a:lnTo>
                  <a:pt x="3262" y="1170"/>
                </a:lnTo>
                <a:lnTo>
                  <a:pt x="3278" y="1185"/>
                </a:lnTo>
                <a:lnTo>
                  <a:pt x="3292" y="1203"/>
                </a:lnTo>
                <a:lnTo>
                  <a:pt x="3297" y="1199"/>
                </a:lnTo>
                <a:lnTo>
                  <a:pt x="3301" y="1197"/>
                </a:lnTo>
                <a:lnTo>
                  <a:pt x="3304" y="1197"/>
                </a:lnTo>
                <a:lnTo>
                  <a:pt x="3306" y="1197"/>
                </a:lnTo>
                <a:lnTo>
                  <a:pt x="3311" y="1197"/>
                </a:lnTo>
                <a:lnTo>
                  <a:pt x="3320" y="1211"/>
                </a:lnTo>
                <a:lnTo>
                  <a:pt x="3325" y="1225"/>
                </a:lnTo>
                <a:lnTo>
                  <a:pt x="3334" y="1241"/>
                </a:lnTo>
                <a:lnTo>
                  <a:pt x="3376" y="1271"/>
                </a:lnTo>
                <a:lnTo>
                  <a:pt x="3381" y="1283"/>
                </a:lnTo>
                <a:lnTo>
                  <a:pt x="3384" y="1293"/>
                </a:lnTo>
                <a:lnTo>
                  <a:pt x="3388" y="1302"/>
                </a:lnTo>
                <a:lnTo>
                  <a:pt x="3398" y="1309"/>
                </a:lnTo>
                <a:lnTo>
                  <a:pt x="3402" y="1311"/>
                </a:lnTo>
                <a:lnTo>
                  <a:pt x="3402" y="1313"/>
                </a:lnTo>
                <a:lnTo>
                  <a:pt x="3404" y="1313"/>
                </a:lnTo>
                <a:lnTo>
                  <a:pt x="3407" y="1313"/>
                </a:lnTo>
                <a:lnTo>
                  <a:pt x="3411" y="1313"/>
                </a:lnTo>
                <a:lnTo>
                  <a:pt x="3407" y="1353"/>
                </a:lnTo>
                <a:lnTo>
                  <a:pt x="3409" y="1356"/>
                </a:lnTo>
                <a:lnTo>
                  <a:pt x="3414" y="1360"/>
                </a:lnTo>
                <a:lnTo>
                  <a:pt x="3419" y="1363"/>
                </a:lnTo>
                <a:lnTo>
                  <a:pt x="3423" y="1369"/>
                </a:lnTo>
                <a:lnTo>
                  <a:pt x="3428" y="1374"/>
                </a:lnTo>
                <a:lnTo>
                  <a:pt x="3430" y="1379"/>
                </a:lnTo>
                <a:lnTo>
                  <a:pt x="3426" y="1440"/>
                </a:lnTo>
                <a:lnTo>
                  <a:pt x="3430" y="1451"/>
                </a:lnTo>
                <a:lnTo>
                  <a:pt x="3433" y="1465"/>
                </a:lnTo>
                <a:lnTo>
                  <a:pt x="3433" y="1478"/>
                </a:lnTo>
                <a:lnTo>
                  <a:pt x="3432" y="1485"/>
                </a:lnTo>
                <a:lnTo>
                  <a:pt x="3428" y="1491"/>
                </a:lnTo>
                <a:lnTo>
                  <a:pt x="3425" y="1498"/>
                </a:lnTo>
                <a:lnTo>
                  <a:pt x="3423" y="1506"/>
                </a:lnTo>
                <a:lnTo>
                  <a:pt x="3437" y="1520"/>
                </a:lnTo>
                <a:lnTo>
                  <a:pt x="3447" y="1541"/>
                </a:lnTo>
                <a:lnTo>
                  <a:pt x="3454" y="1566"/>
                </a:lnTo>
                <a:lnTo>
                  <a:pt x="3456" y="1594"/>
                </a:lnTo>
                <a:lnTo>
                  <a:pt x="3463" y="1597"/>
                </a:lnTo>
                <a:lnTo>
                  <a:pt x="3465" y="1604"/>
                </a:lnTo>
                <a:lnTo>
                  <a:pt x="3465" y="1615"/>
                </a:lnTo>
                <a:lnTo>
                  <a:pt x="3465" y="1629"/>
                </a:lnTo>
                <a:lnTo>
                  <a:pt x="3468" y="1632"/>
                </a:lnTo>
                <a:lnTo>
                  <a:pt x="3470" y="1636"/>
                </a:lnTo>
                <a:lnTo>
                  <a:pt x="3472" y="1641"/>
                </a:lnTo>
                <a:lnTo>
                  <a:pt x="3472" y="1648"/>
                </a:lnTo>
                <a:lnTo>
                  <a:pt x="3472" y="1655"/>
                </a:lnTo>
                <a:lnTo>
                  <a:pt x="3459" y="1669"/>
                </a:lnTo>
                <a:lnTo>
                  <a:pt x="3454" y="1684"/>
                </a:lnTo>
                <a:lnTo>
                  <a:pt x="3451" y="1700"/>
                </a:lnTo>
                <a:lnTo>
                  <a:pt x="3449" y="1719"/>
                </a:lnTo>
                <a:lnTo>
                  <a:pt x="3446" y="1744"/>
                </a:lnTo>
                <a:lnTo>
                  <a:pt x="3437" y="1770"/>
                </a:lnTo>
                <a:lnTo>
                  <a:pt x="3426" y="1793"/>
                </a:lnTo>
                <a:lnTo>
                  <a:pt x="3418" y="1817"/>
                </a:lnTo>
                <a:lnTo>
                  <a:pt x="3414" y="1843"/>
                </a:lnTo>
                <a:lnTo>
                  <a:pt x="3416" y="1869"/>
                </a:lnTo>
                <a:lnTo>
                  <a:pt x="3418" y="1896"/>
                </a:lnTo>
                <a:lnTo>
                  <a:pt x="3418" y="1922"/>
                </a:lnTo>
                <a:lnTo>
                  <a:pt x="3411" y="1948"/>
                </a:lnTo>
                <a:lnTo>
                  <a:pt x="3407" y="1951"/>
                </a:lnTo>
                <a:lnTo>
                  <a:pt x="3402" y="1957"/>
                </a:lnTo>
                <a:lnTo>
                  <a:pt x="3397" y="1960"/>
                </a:lnTo>
                <a:lnTo>
                  <a:pt x="3391" y="1965"/>
                </a:lnTo>
                <a:lnTo>
                  <a:pt x="3386" y="1969"/>
                </a:lnTo>
                <a:lnTo>
                  <a:pt x="3384" y="1974"/>
                </a:lnTo>
                <a:lnTo>
                  <a:pt x="3379" y="1988"/>
                </a:lnTo>
                <a:lnTo>
                  <a:pt x="3379" y="1999"/>
                </a:lnTo>
                <a:lnTo>
                  <a:pt x="3379" y="2007"/>
                </a:lnTo>
                <a:lnTo>
                  <a:pt x="3379" y="2016"/>
                </a:lnTo>
                <a:lnTo>
                  <a:pt x="3376" y="2025"/>
                </a:lnTo>
                <a:lnTo>
                  <a:pt x="3365" y="2035"/>
                </a:lnTo>
                <a:lnTo>
                  <a:pt x="3344" y="2049"/>
                </a:lnTo>
                <a:lnTo>
                  <a:pt x="3322" y="2063"/>
                </a:lnTo>
                <a:lnTo>
                  <a:pt x="3301" y="2079"/>
                </a:lnTo>
                <a:lnTo>
                  <a:pt x="3283" y="2096"/>
                </a:lnTo>
                <a:lnTo>
                  <a:pt x="3280" y="2109"/>
                </a:lnTo>
                <a:lnTo>
                  <a:pt x="3278" y="2123"/>
                </a:lnTo>
                <a:lnTo>
                  <a:pt x="3278" y="2137"/>
                </a:lnTo>
                <a:lnTo>
                  <a:pt x="3276" y="2150"/>
                </a:lnTo>
                <a:lnTo>
                  <a:pt x="3267" y="2168"/>
                </a:lnTo>
                <a:lnTo>
                  <a:pt x="3255" y="2182"/>
                </a:lnTo>
                <a:lnTo>
                  <a:pt x="3243" y="2196"/>
                </a:lnTo>
                <a:lnTo>
                  <a:pt x="3234" y="2212"/>
                </a:lnTo>
                <a:lnTo>
                  <a:pt x="3231" y="2226"/>
                </a:lnTo>
                <a:lnTo>
                  <a:pt x="3233" y="2241"/>
                </a:lnTo>
                <a:lnTo>
                  <a:pt x="3233" y="2259"/>
                </a:lnTo>
                <a:lnTo>
                  <a:pt x="3231" y="2273"/>
                </a:lnTo>
                <a:lnTo>
                  <a:pt x="3224" y="2283"/>
                </a:lnTo>
                <a:lnTo>
                  <a:pt x="3215" y="2290"/>
                </a:lnTo>
                <a:lnTo>
                  <a:pt x="3206" y="2297"/>
                </a:lnTo>
                <a:lnTo>
                  <a:pt x="3199" y="2304"/>
                </a:lnTo>
                <a:lnTo>
                  <a:pt x="3192" y="2318"/>
                </a:lnTo>
                <a:lnTo>
                  <a:pt x="3184" y="2335"/>
                </a:lnTo>
                <a:lnTo>
                  <a:pt x="3177" y="2351"/>
                </a:lnTo>
                <a:lnTo>
                  <a:pt x="3173" y="2365"/>
                </a:lnTo>
                <a:lnTo>
                  <a:pt x="3173" y="2419"/>
                </a:lnTo>
                <a:lnTo>
                  <a:pt x="3166" y="2435"/>
                </a:lnTo>
                <a:lnTo>
                  <a:pt x="3159" y="2452"/>
                </a:lnTo>
                <a:lnTo>
                  <a:pt x="3154" y="2470"/>
                </a:lnTo>
                <a:lnTo>
                  <a:pt x="3151" y="2494"/>
                </a:lnTo>
                <a:lnTo>
                  <a:pt x="3154" y="2519"/>
                </a:lnTo>
                <a:lnTo>
                  <a:pt x="3154" y="2541"/>
                </a:lnTo>
                <a:lnTo>
                  <a:pt x="3149" y="2543"/>
                </a:lnTo>
                <a:lnTo>
                  <a:pt x="3145" y="2545"/>
                </a:lnTo>
                <a:lnTo>
                  <a:pt x="3144" y="2548"/>
                </a:lnTo>
                <a:lnTo>
                  <a:pt x="3142" y="2552"/>
                </a:lnTo>
                <a:lnTo>
                  <a:pt x="3142" y="2555"/>
                </a:lnTo>
                <a:lnTo>
                  <a:pt x="3140" y="2559"/>
                </a:lnTo>
                <a:lnTo>
                  <a:pt x="3138" y="2562"/>
                </a:lnTo>
                <a:lnTo>
                  <a:pt x="3135" y="2566"/>
                </a:lnTo>
                <a:lnTo>
                  <a:pt x="3130" y="2569"/>
                </a:lnTo>
                <a:lnTo>
                  <a:pt x="3077" y="2569"/>
                </a:lnTo>
                <a:lnTo>
                  <a:pt x="3062" y="2575"/>
                </a:lnTo>
                <a:lnTo>
                  <a:pt x="3042" y="2576"/>
                </a:lnTo>
                <a:lnTo>
                  <a:pt x="3021" y="2576"/>
                </a:lnTo>
                <a:lnTo>
                  <a:pt x="3000" y="2578"/>
                </a:lnTo>
                <a:lnTo>
                  <a:pt x="2985" y="2582"/>
                </a:lnTo>
                <a:lnTo>
                  <a:pt x="2967" y="2590"/>
                </a:lnTo>
                <a:lnTo>
                  <a:pt x="2955" y="2603"/>
                </a:lnTo>
                <a:lnTo>
                  <a:pt x="2941" y="2618"/>
                </a:lnTo>
                <a:lnTo>
                  <a:pt x="2931" y="2634"/>
                </a:lnTo>
                <a:lnTo>
                  <a:pt x="2917" y="2648"/>
                </a:lnTo>
                <a:lnTo>
                  <a:pt x="2903" y="2660"/>
                </a:lnTo>
                <a:lnTo>
                  <a:pt x="2885" y="2665"/>
                </a:lnTo>
                <a:lnTo>
                  <a:pt x="2870" y="2671"/>
                </a:lnTo>
                <a:lnTo>
                  <a:pt x="2849" y="2674"/>
                </a:lnTo>
                <a:lnTo>
                  <a:pt x="2831" y="2676"/>
                </a:lnTo>
                <a:lnTo>
                  <a:pt x="2831" y="2688"/>
                </a:lnTo>
                <a:lnTo>
                  <a:pt x="2808" y="2688"/>
                </a:lnTo>
                <a:lnTo>
                  <a:pt x="2808" y="2681"/>
                </a:lnTo>
                <a:lnTo>
                  <a:pt x="2807" y="2678"/>
                </a:lnTo>
                <a:lnTo>
                  <a:pt x="2805" y="2674"/>
                </a:lnTo>
                <a:lnTo>
                  <a:pt x="2805" y="2671"/>
                </a:lnTo>
                <a:lnTo>
                  <a:pt x="2803" y="2665"/>
                </a:lnTo>
                <a:lnTo>
                  <a:pt x="2777" y="2669"/>
                </a:lnTo>
                <a:lnTo>
                  <a:pt x="2775" y="2665"/>
                </a:lnTo>
                <a:lnTo>
                  <a:pt x="2772" y="2662"/>
                </a:lnTo>
                <a:lnTo>
                  <a:pt x="2770" y="2657"/>
                </a:lnTo>
                <a:lnTo>
                  <a:pt x="2772" y="2651"/>
                </a:lnTo>
                <a:lnTo>
                  <a:pt x="2774" y="2646"/>
                </a:lnTo>
                <a:lnTo>
                  <a:pt x="2777" y="2643"/>
                </a:lnTo>
                <a:lnTo>
                  <a:pt x="2779" y="2637"/>
                </a:lnTo>
                <a:lnTo>
                  <a:pt x="2780" y="2630"/>
                </a:lnTo>
                <a:lnTo>
                  <a:pt x="2775" y="2627"/>
                </a:lnTo>
                <a:lnTo>
                  <a:pt x="2772" y="2625"/>
                </a:lnTo>
                <a:lnTo>
                  <a:pt x="2767" y="2622"/>
                </a:lnTo>
                <a:lnTo>
                  <a:pt x="2761" y="2620"/>
                </a:lnTo>
                <a:lnTo>
                  <a:pt x="2754" y="2618"/>
                </a:lnTo>
                <a:lnTo>
                  <a:pt x="2749" y="2630"/>
                </a:lnTo>
                <a:lnTo>
                  <a:pt x="2742" y="2639"/>
                </a:lnTo>
                <a:lnTo>
                  <a:pt x="2733" y="2646"/>
                </a:lnTo>
                <a:lnTo>
                  <a:pt x="2719" y="2650"/>
                </a:lnTo>
                <a:lnTo>
                  <a:pt x="2716" y="2643"/>
                </a:lnTo>
                <a:lnTo>
                  <a:pt x="2726" y="2636"/>
                </a:lnTo>
                <a:lnTo>
                  <a:pt x="2735" y="2627"/>
                </a:lnTo>
                <a:lnTo>
                  <a:pt x="2740" y="2615"/>
                </a:lnTo>
                <a:lnTo>
                  <a:pt x="2742" y="2599"/>
                </a:lnTo>
                <a:lnTo>
                  <a:pt x="2733" y="2594"/>
                </a:lnTo>
                <a:lnTo>
                  <a:pt x="2725" y="2589"/>
                </a:lnTo>
                <a:lnTo>
                  <a:pt x="2712" y="2585"/>
                </a:lnTo>
                <a:lnTo>
                  <a:pt x="2702" y="2596"/>
                </a:lnTo>
                <a:lnTo>
                  <a:pt x="2690" y="2604"/>
                </a:lnTo>
                <a:lnTo>
                  <a:pt x="2674" y="2608"/>
                </a:lnTo>
                <a:lnTo>
                  <a:pt x="2674" y="2618"/>
                </a:lnTo>
                <a:lnTo>
                  <a:pt x="2704" y="2618"/>
                </a:lnTo>
                <a:lnTo>
                  <a:pt x="2704" y="2623"/>
                </a:lnTo>
                <a:lnTo>
                  <a:pt x="2697" y="2623"/>
                </a:lnTo>
                <a:lnTo>
                  <a:pt x="2686" y="2627"/>
                </a:lnTo>
                <a:lnTo>
                  <a:pt x="2674" y="2630"/>
                </a:lnTo>
                <a:lnTo>
                  <a:pt x="2662" y="2634"/>
                </a:lnTo>
                <a:lnTo>
                  <a:pt x="2657" y="2639"/>
                </a:lnTo>
                <a:lnTo>
                  <a:pt x="2646" y="2648"/>
                </a:lnTo>
                <a:lnTo>
                  <a:pt x="2634" y="2660"/>
                </a:lnTo>
                <a:lnTo>
                  <a:pt x="2622" y="2671"/>
                </a:lnTo>
                <a:lnTo>
                  <a:pt x="2611" y="2681"/>
                </a:lnTo>
                <a:lnTo>
                  <a:pt x="2604" y="2688"/>
                </a:lnTo>
                <a:lnTo>
                  <a:pt x="2592" y="2683"/>
                </a:lnTo>
                <a:lnTo>
                  <a:pt x="2583" y="2676"/>
                </a:lnTo>
                <a:lnTo>
                  <a:pt x="2573" y="2669"/>
                </a:lnTo>
                <a:lnTo>
                  <a:pt x="2534" y="2650"/>
                </a:lnTo>
                <a:lnTo>
                  <a:pt x="2492" y="2634"/>
                </a:lnTo>
                <a:lnTo>
                  <a:pt x="2447" y="2623"/>
                </a:lnTo>
                <a:lnTo>
                  <a:pt x="2442" y="2629"/>
                </a:lnTo>
                <a:lnTo>
                  <a:pt x="2437" y="2634"/>
                </a:lnTo>
                <a:lnTo>
                  <a:pt x="2431" y="2639"/>
                </a:lnTo>
                <a:lnTo>
                  <a:pt x="2417" y="2632"/>
                </a:lnTo>
                <a:lnTo>
                  <a:pt x="2405" y="2623"/>
                </a:lnTo>
                <a:lnTo>
                  <a:pt x="2396" y="2617"/>
                </a:lnTo>
                <a:lnTo>
                  <a:pt x="2386" y="2610"/>
                </a:lnTo>
                <a:lnTo>
                  <a:pt x="2372" y="2604"/>
                </a:lnTo>
                <a:lnTo>
                  <a:pt x="2355" y="2604"/>
                </a:lnTo>
                <a:lnTo>
                  <a:pt x="2349" y="2599"/>
                </a:lnTo>
                <a:lnTo>
                  <a:pt x="2344" y="2594"/>
                </a:lnTo>
                <a:lnTo>
                  <a:pt x="2337" y="2590"/>
                </a:lnTo>
                <a:lnTo>
                  <a:pt x="2332" y="2585"/>
                </a:lnTo>
                <a:lnTo>
                  <a:pt x="2328" y="2582"/>
                </a:lnTo>
                <a:lnTo>
                  <a:pt x="2325" y="2571"/>
                </a:lnTo>
                <a:lnTo>
                  <a:pt x="2323" y="2561"/>
                </a:lnTo>
                <a:lnTo>
                  <a:pt x="2320" y="2550"/>
                </a:lnTo>
                <a:lnTo>
                  <a:pt x="2311" y="2540"/>
                </a:lnTo>
                <a:lnTo>
                  <a:pt x="2299" y="2531"/>
                </a:lnTo>
                <a:lnTo>
                  <a:pt x="2288" y="2522"/>
                </a:lnTo>
                <a:lnTo>
                  <a:pt x="2281" y="2508"/>
                </a:lnTo>
                <a:lnTo>
                  <a:pt x="2285" y="2435"/>
                </a:lnTo>
                <a:lnTo>
                  <a:pt x="2274" y="2404"/>
                </a:lnTo>
                <a:lnTo>
                  <a:pt x="2260" y="2377"/>
                </a:lnTo>
                <a:lnTo>
                  <a:pt x="2239" y="2355"/>
                </a:lnTo>
                <a:lnTo>
                  <a:pt x="2246" y="2320"/>
                </a:lnTo>
                <a:lnTo>
                  <a:pt x="2243" y="2318"/>
                </a:lnTo>
                <a:lnTo>
                  <a:pt x="2241" y="2316"/>
                </a:lnTo>
                <a:lnTo>
                  <a:pt x="2238" y="2315"/>
                </a:lnTo>
                <a:lnTo>
                  <a:pt x="2234" y="2313"/>
                </a:lnTo>
                <a:lnTo>
                  <a:pt x="2231" y="2313"/>
                </a:lnTo>
                <a:lnTo>
                  <a:pt x="2224" y="2313"/>
                </a:lnTo>
                <a:lnTo>
                  <a:pt x="2220" y="2315"/>
                </a:lnTo>
                <a:lnTo>
                  <a:pt x="2217" y="2316"/>
                </a:lnTo>
                <a:lnTo>
                  <a:pt x="2213" y="2320"/>
                </a:lnTo>
                <a:lnTo>
                  <a:pt x="2208" y="2320"/>
                </a:lnTo>
                <a:lnTo>
                  <a:pt x="2208" y="2330"/>
                </a:lnTo>
                <a:lnTo>
                  <a:pt x="2187" y="2335"/>
                </a:lnTo>
                <a:lnTo>
                  <a:pt x="2168" y="2344"/>
                </a:lnTo>
                <a:lnTo>
                  <a:pt x="2147" y="2351"/>
                </a:lnTo>
                <a:lnTo>
                  <a:pt x="2145" y="2348"/>
                </a:lnTo>
                <a:lnTo>
                  <a:pt x="2143" y="2344"/>
                </a:lnTo>
                <a:lnTo>
                  <a:pt x="2142" y="2342"/>
                </a:lnTo>
                <a:lnTo>
                  <a:pt x="2142" y="2339"/>
                </a:lnTo>
                <a:lnTo>
                  <a:pt x="2140" y="2335"/>
                </a:lnTo>
                <a:lnTo>
                  <a:pt x="2150" y="2327"/>
                </a:lnTo>
                <a:lnTo>
                  <a:pt x="2161" y="2315"/>
                </a:lnTo>
                <a:lnTo>
                  <a:pt x="2170" y="2299"/>
                </a:lnTo>
                <a:lnTo>
                  <a:pt x="2175" y="2280"/>
                </a:lnTo>
                <a:lnTo>
                  <a:pt x="2173" y="2260"/>
                </a:lnTo>
                <a:lnTo>
                  <a:pt x="2166" y="2243"/>
                </a:lnTo>
                <a:lnTo>
                  <a:pt x="2159" y="2224"/>
                </a:lnTo>
                <a:lnTo>
                  <a:pt x="2149" y="2206"/>
                </a:lnTo>
                <a:lnTo>
                  <a:pt x="2136" y="2192"/>
                </a:lnTo>
                <a:lnTo>
                  <a:pt x="2136" y="2189"/>
                </a:lnTo>
                <a:lnTo>
                  <a:pt x="2135" y="2189"/>
                </a:lnTo>
                <a:lnTo>
                  <a:pt x="2133" y="2189"/>
                </a:lnTo>
                <a:lnTo>
                  <a:pt x="2133" y="2189"/>
                </a:lnTo>
                <a:lnTo>
                  <a:pt x="2131" y="2191"/>
                </a:lnTo>
                <a:lnTo>
                  <a:pt x="2131" y="2192"/>
                </a:lnTo>
                <a:lnTo>
                  <a:pt x="2131" y="2192"/>
                </a:lnTo>
                <a:lnTo>
                  <a:pt x="2122" y="2210"/>
                </a:lnTo>
                <a:lnTo>
                  <a:pt x="2117" y="2231"/>
                </a:lnTo>
                <a:lnTo>
                  <a:pt x="2112" y="2253"/>
                </a:lnTo>
                <a:lnTo>
                  <a:pt x="2107" y="2274"/>
                </a:lnTo>
                <a:lnTo>
                  <a:pt x="2098" y="2294"/>
                </a:lnTo>
                <a:lnTo>
                  <a:pt x="2082" y="2299"/>
                </a:lnTo>
                <a:lnTo>
                  <a:pt x="2063" y="2302"/>
                </a:lnTo>
                <a:lnTo>
                  <a:pt x="2044" y="2306"/>
                </a:lnTo>
                <a:lnTo>
                  <a:pt x="2028" y="2308"/>
                </a:lnTo>
                <a:lnTo>
                  <a:pt x="2028" y="2301"/>
                </a:lnTo>
                <a:lnTo>
                  <a:pt x="2032" y="2297"/>
                </a:lnTo>
                <a:lnTo>
                  <a:pt x="2035" y="2292"/>
                </a:lnTo>
                <a:lnTo>
                  <a:pt x="2039" y="2288"/>
                </a:lnTo>
                <a:lnTo>
                  <a:pt x="2042" y="2283"/>
                </a:lnTo>
                <a:lnTo>
                  <a:pt x="2046" y="2280"/>
                </a:lnTo>
                <a:lnTo>
                  <a:pt x="2051" y="2278"/>
                </a:lnTo>
                <a:lnTo>
                  <a:pt x="2056" y="2276"/>
                </a:lnTo>
                <a:lnTo>
                  <a:pt x="2060" y="2276"/>
                </a:lnTo>
                <a:lnTo>
                  <a:pt x="2063" y="2276"/>
                </a:lnTo>
                <a:lnTo>
                  <a:pt x="2067" y="2276"/>
                </a:lnTo>
                <a:lnTo>
                  <a:pt x="2070" y="2276"/>
                </a:lnTo>
                <a:lnTo>
                  <a:pt x="2072" y="2274"/>
                </a:lnTo>
                <a:lnTo>
                  <a:pt x="2075" y="2271"/>
                </a:lnTo>
                <a:lnTo>
                  <a:pt x="2079" y="2266"/>
                </a:lnTo>
                <a:lnTo>
                  <a:pt x="2084" y="2248"/>
                </a:lnTo>
                <a:lnTo>
                  <a:pt x="2082" y="2229"/>
                </a:lnTo>
                <a:lnTo>
                  <a:pt x="2079" y="2210"/>
                </a:lnTo>
                <a:lnTo>
                  <a:pt x="2082" y="2189"/>
                </a:lnTo>
                <a:lnTo>
                  <a:pt x="2089" y="2175"/>
                </a:lnTo>
                <a:lnTo>
                  <a:pt x="2098" y="2163"/>
                </a:lnTo>
                <a:lnTo>
                  <a:pt x="2108" y="2150"/>
                </a:lnTo>
                <a:lnTo>
                  <a:pt x="2117" y="2137"/>
                </a:lnTo>
                <a:lnTo>
                  <a:pt x="2124" y="2119"/>
                </a:lnTo>
                <a:lnTo>
                  <a:pt x="2121" y="2117"/>
                </a:lnTo>
                <a:lnTo>
                  <a:pt x="2117" y="2114"/>
                </a:lnTo>
                <a:lnTo>
                  <a:pt x="2115" y="2110"/>
                </a:lnTo>
                <a:lnTo>
                  <a:pt x="2114" y="2107"/>
                </a:lnTo>
                <a:lnTo>
                  <a:pt x="2112" y="2102"/>
                </a:lnTo>
                <a:lnTo>
                  <a:pt x="2119" y="2098"/>
                </a:lnTo>
                <a:lnTo>
                  <a:pt x="2122" y="2095"/>
                </a:lnTo>
                <a:lnTo>
                  <a:pt x="2126" y="2093"/>
                </a:lnTo>
                <a:lnTo>
                  <a:pt x="2129" y="2088"/>
                </a:lnTo>
                <a:lnTo>
                  <a:pt x="2131" y="2082"/>
                </a:lnTo>
                <a:lnTo>
                  <a:pt x="2122" y="2068"/>
                </a:lnTo>
                <a:lnTo>
                  <a:pt x="2119" y="2051"/>
                </a:lnTo>
                <a:lnTo>
                  <a:pt x="2117" y="2032"/>
                </a:lnTo>
                <a:lnTo>
                  <a:pt x="2105" y="2032"/>
                </a:lnTo>
                <a:lnTo>
                  <a:pt x="2105" y="2074"/>
                </a:lnTo>
                <a:lnTo>
                  <a:pt x="2086" y="2088"/>
                </a:lnTo>
                <a:lnTo>
                  <a:pt x="2074" y="2103"/>
                </a:lnTo>
                <a:lnTo>
                  <a:pt x="2063" y="2124"/>
                </a:lnTo>
                <a:lnTo>
                  <a:pt x="2054" y="2147"/>
                </a:lnTo>
                <a:lnTo>
                  <a:pt x="2030" y="2150"/>
                </a:lnTo>
                <a:lnTo>
                  <a:pt x="2011" y="2161"/>
                </a:lnTo>
                <a:lnTo>
                  <a:pt x="1997" y="2173"/>
                </a:lnTo>
                <a:lnTo>
                  <a:pt x="1983" y="2189"/>
                </a:lnTo>
                <a:lnTo>
                  <a:pt x="1972" y="2206"/>
                </a:lnTo>
                <a:lnTo>
                  <a:pt x="1962" y="2226"/>
                </a:lnTo>
                <a:lnTo>
                  <a:pt x="1951" y="2243"/>
                </a:lnTo>
                <a:lnTo>
                  <a:pt x="1946" y="2248"/>
                </a:lnTo>
                <a:lnTo>
                  <a:pt x="1939" y="2255"/>
                </a:lnTo>
                <a:lnTo>
                  <a:pt x="1930" y="2262"/>
                </a:lnTo>
                <a:lnTo>
                  <a:pt x="1922" y="2266"/>
                </a:lnTo>
                <a:lnTo>
                  <a:pt x="1916" y="2266"/>
                </a:lnTo>
                <a:lnTo>
                  <a:pt x="1908" y="2246"/>
                </a:lnTo>
                <a:lnTo>
                  <a:pt x="1904" y="2224"/>
                </a:lnTo>
                <a:lnTo>
                  <a:pt x="1901" y="2199"/>
                </a:lnTo>
                <a:lnTo>
                  <a:pt x="1894" y="2178"/>
                </a:lnTo>
                <a:lnTo>
                  <a:pt x="1885" y="2166"/>
                </a:lnTo>
                <a:lnTo>
                  <a:pt x="1873" y="2157"/>
                </a:lnTo>
                <a:lnTo>
                  <a:pt x="1861" y="2147"/>
                </a:lnTo>
                <a:lnTo>
                  <a:pt x="1852" y="2135"/>
                </a:lnTo>
                <a:lnTo>
                  <a:pt x="1848" y="2093"/>
                </a:lnTo>
                <a:lnTo>
                  <a:pt x="1841" y="2088"/>
                </a:lnTo>
                <a:lnTo>
                  <a:pt x="1831" y="2086"/>
                </a:lnTo>
                <a:lnTo>
                  <a:pt x="1819" y="2084"/>
                </a:lnTo>
                <a:lnTo>
                  <a:pt x="1808" y="2082"/>
                </a:lnTo>
                <a:lnTo>
                  <a:pt x="1801" y="2077"/>
                </a:lnTo>
                <a:lnTo>
                  <a:pt x="1794" y="2065"/>
                </a:lnTo>
                <a:lnTo>
                  <a:pt x="1796" y="2054"/>
                </a:lnTo>
                <a:lnTo>
                  <a:pt x="1801" y="2042"/>
                </a:lnTo>
                <a:lnTo>
                  <a:pt x="1805" y="2028"/>
                </a:lnTo>
                <a:lnTo>
                  <a:pt x="1800" y="2023"/>
                </a:lnTo>
                <a:lnTo>
                  <a:pt x="1794" y="2018"/>
                </a:lnTo>
                <a:lnTo>
                  <a:pt x="1791" y="2013"/>
                </a:lnTo>
                <a:lnTo>
                  <a:pt x="1787" y="2014"/>
                </a:lnTo>
                <a:lnTo>
                  <a:pt x="1784" y="2014"/>
                </a:lnTo>
                <a:lnTo>
                  <a:pt x="1780" y="2016"/>
                </a:lnTo>
                <a:lnTo>
                  <a:pt x="1775" y="2016"/>
                </a:lnTo>
                <a:lnTo>
                  <a:pt x="1775" y="2004"/>
                </a:lnTo>
                <a:lnTo>
                  <a:pt x="1768" y="1999"/>
                </a:lnTo>
                <a:lnTo>
                  <a:pt x="1761" y="1993"/>
                </a:lnTo>
                <a:lnTo>
                  <a:pt x="1756" y="1986"/>
                </a:lnTo>
                <a:lnTo>
                  <a:pt x="1752" y="1978"/>
                </a:lnTo>
                <a:lnTo>
                  <a:pt x="1742" y="1985"/>
                </a:lnTo>
                <a:lnTo>
                  <a:pt x="1731" y="1990"/>
                </a:lnTo>
                <a:lnTo>
                  <a:pt x="1721" y="1990"/>
                </a:lnTo>
                <a:lnTo>
                  <a:pt x="1705" y="1985"/>
                </a:lnTo>
                <a:lnTo>
                  <a:pt x="1695" y="1978"/>
                </a:lnTo>
                <a:lnTo>
                  <a:pt x="1684" y="1971"/>
                </a:lnTo>
                <a:lnTo>
                  <a:pt x="1674" y="1964"/>
                </a:lnTo>
                <a:lnTo>
                  <a:pt x="1660" y="1958"/>
                </a:lnTo>
                <a:lnTo>
                  <a:pt x="1646" y="1965"/>
                </a:lnTo>
                <a:lnTo>
                  <a:pt x="1628" y="1971"/>
                </a:lnTo>
                <a:lnTo>
                  <a:pt x="1620" y="1958"/>
                </a:lnTo>
                <a:lnTo>
                  <a:pt x="1609" y="1951"/>
                </a:lnTo>
                <a:lnTo>
                  <a:pt x="1599" y="1943"/>
                </a:lnTo>
                <a:lnTo>
                  <a:pt x="1578" y="1931"/>
                </a:lnTo>
                <a:lnTo>
                  <a:pt x="1562" y="1922"/>
                </a:lnTo>
                <a:lnTo>
                  <a:pt x="1550" y="1917"/>
                </a:lnTo>
                <a:lnTo>
                  <a:pt x="1536" y="1915"/>
                </a:lnTo>
                <a:lnTo>
                  <a:pt x="1522" y="1917"/>
                </a:lnTo>
                <a:lnTo>
                  <a:pt x="1506" y="1918"/>
                </a:lnTo>
                <a:lnTo>
                  <a:pt x="1484" y="1920"/>
                </a:lnTo>
                <a:lnTo>
                  <a:pt x="1456" y="1920"/>
                </a:lnTo>
                <a:lnTo>
                  <a:pt x="1353" y="1924"/>
                </a:lnTo>
                <a:lnTo>
                  <a:pt x="1318" y="1941"/>
                </a:lnTo>
                <a:lnTo>
                  <a:pt x="1283" y="1960"/>
                </a:lnTo>
                <a:lnTo>
                  <a:pt x="1248" y="1978"/>
                </a:lnTo>
                <a:lnTo>
                  <a:pt x="1210" y="1993"/>
                </a:lnTo>
                <a:lnTo>
                  <a:pt x="1190" y="1995"/>
                </a:lnTo>
                <a:lnTo>
                  <a:pt x="1168" y="1993"/>
                </a:lnTo>
                <a:lnTo>
                  <a:pt x="1145" y="1990"/>
                </a:lnTo>
                <a:lnTo>
                  <a:pt x="1124" y="1986"/>
                </a:lnTo>
                <a:lnTo>
                  <a:pt x="1103" y="1986"/>
                </a:lnTo>
                <a:lnTo>
                  <a:pt x="1084" y="1993"/>
                </a:lnTo>
                <a:lnTo>
                  <a:pt x="1056" y="2025"/>
                </a:lnTo>
                <a:lnTo>
                  <a:pt x="1023" y="2032"/>
                </a:lnTo>
                <a:lnTo>
                  <a:pt x="1012" y="2039"/>
                </a:lnTo>
                <a:lnTo>
                  <a:pt x="1005" y="2046"/>
                </a:lnTo>
                <a:lnTo>
                  <a:pt x="998" y="2054"/>
                </a:lnTo>
                <a:lnTo>
                  <a:pt x="991" y="2061"/>
                </a:lnTo>
                <a:lnTo>
                  <a:pt x="937" y="2074"/>
                </a:lnTo>
                <a:lnTo>
                  <a:pt x="930" y="2089"/>
                </a:lnTo>
                <a:lnTo>
                  <a:pt x="923" y="2110"/>
                </a:lnTo>
                <a:lnTo>
                  <a:pt x="916" y="2131"/>
                </a:lnTo>
                <a:lnTo>
                  <a:pt x="906" y="2149"/>
                </a:lnTo>
                <a:lnTo>
                  <a:pt x="895" y="2163"/>
                </a:lnTo>
                <a:lnTo>
                  <a:pt x="881" y="2170"/>
                </a:lnTo>
                <a:lnTo>
                  <a:pt x="869" y="2173"/>
                </a:lnTo>
                <a:lnTo>
                  <a:pt x="859" y="2171"/>
                </a:lnTo>
                <a:lnTo>
                  <a:pt x="848" y="2168"/>
                </a:lnTo>
                <a:lnTo>
                  <a:pt x="836" y="2164"/>
                </a:lnTo>
                <a:lnTo>
                  <a:pt x="822" y="2164"/>
                </a:lnTo>
                <a:lnTo>
                  <a:pt x="803" y="2166"/>
                </a:lnTo>
                <a:lnTo>
                  <a:pt x="761" y="2178"/>
                </a:lnTo>
                <a:lnTo>
                  <a:pt x="759" y="2171"/>
                </a:lnTo>
                <a:lnTo>
                  <a:pt x="758" y="2168"/>
                </a:lnTo>
                <a:lnTo>
                  <a:pt x="756" y="2164"/>
                </a:lnTo>
                <a:lnTo>
                  <a:pt x="752" y="2163"/>
                </a:lnTo>
                <a:lnTo>
                  <a:pt x="749" y="2159"/>
                </a:lnTo>
                <a:lnTo>
                  <a:pt x="724" y="2161"/>
                </a:lnTo>
                <a:lnTo>
                  <a:pt x="695" y="2161"/>
                </a:lnTo>
                <a:lnTo>
                  <a:pt x="663" y="2163"/>
                </a:lnTo>
                <a:lnTo>
                  <a:pt x="634" y="2166"/>
                </a:lnTo>
                <a:lnTo>
                  <a:pt x="616" y="2168"/>
                </a:lnTo>
                <a:lnTo>
                  <a:pt x="597" y="2166"/>
                </a:lnTo>
                <a:lnTo>
                  <a:pt x="579" y="2166"/>
                </a:lnTo>
                <a:lnTo>
                  <a:pt x="566" y="2170"/>
                </a:lnTo>
                <a:lnTo>
                  <a:pt x="552" y="2177"/>
                </a:lnTo>
                <a:lnTo>
                  <a:pt x="541" y="2187"/>
                </a:lnTo>
                <a:lnTo>
                  <a:pt x="532" y="2198"/>
                </a:lnTo>
                <a:lnTo>
                  <a:pt x="524" y="2208"/>
                </a:lnTo>
                <a:lnTo>
                  <a:pt x="513" y="2215"/>
                </a:lnTo>
                <a:lnTo>
                  <a:pt x="496" y="2220"/>
                </a:lnTo>
                <a:lnTo>
                  <a:pt x="490" y="2217"/>
                </a:lnTo>
                <a:lnTo>
                  <a:pt x="487" y="2217"/>
                </a:lnTo>
                <a:lnTo>
                  <a:pt x="482" y="2217"/>
                </a:lnTo>
                <a:lnTo>
                  <a:pt x="476" y="2220"/>
                </a:lnTo>
                <a:lnTo>
                  <a:pt x="461" y="2229"/>
                </a:lnTo>
                <a:lnTo>
                  <a:pt x="449" y="2243"/>
                </a:lnTo>
                <a:lnTo>
                  <a:pt x="436" y="2257"/>
                </a:lnTo>
                <a:lnTo>
                  <a:pt x="422" y="2269"/>
                </a:lnTo>
                <a:lnTo>
                  <a:pt x="403" y="2278"/>
                </a:lnTo>
                <a:lnTo>
                  <a:pt x="391" y="2280"/>
                </a:lnTo>
                <a:lnTo>
                  <a:pt x="375" y="2278"/>
                </a:lnTo>
                <a:lnTo>
                  <a:pt x="361" y="2276"/>
                </a:lnTo>
                <a:lnTo>
                  <a:pt x="351" y="2273"/>
                </a:lnTo>
                <a:lnTo>
                  <a:pt x="330" y="2271"/>
                </a:lnTo>
                <a:lnTo>
                  <a:pt x="309" y="2273"/>
                </a:lnTo>
                <a:lnTo>
                  <a:pt x="288" y="2273"/>
                </a:lnTo>
                <a:lnTo>
                  <a:pt x="271" y="2271"/>
                </a:lnTo>
                <a:lnTo>
                  <a:pt x="255" y="2266"/>
                </a:lnTo>
                <a:lnTo>
                  <a:pt x="239" y="2255"/>
                </a:lnTo>
                <a:lnTo>
                  <a:pt x="227" y="2243"/>
                </a:lnTo>
                <a:lnTo>
                  <a:pt x="215" y="2229"/>
                </a:lnTo>
                <a:lnTo>
                  <a:pt x="202" y="2219"/>
                </a:lnTo>
                <a:lnTo>
                  <a:pt x="188" y="2208"/>
                </a:lnTo>
                <a:lnTo>
                  <a:pt x="169" y="2201"/>
                </a:lnTo>
                <a:lnTo>
                  <a:pt x="147" y="2196"/>
                </a:lnTo>
                <a:lnTo>
                  <a:pt x="145" y="2170"/>
                </a:lnTo>
                <a:lnTo>
                  <a:pt x="145" y="2145"/>
                </a:lnTo>
                <a:lnTo>
                  <a:pt x="147" y="2119"/>
                </a:lnTo>
                <a:lnTo>
                  <a:pt x="150" y="2119"/>
                </a:lnTo>
                <a:lnTo>
                  <a:pt x="154" y="2124"/>
                </a:lnTo>
                <a:lnTo>
                  <a:pt x="157" y="2128"/>
                </a:lnTo>
                <a:lnTo>
                  <a:pt x="161" y="2130"/>
                </a:lnTo>
                <a:lnTo>
                  <a:pt x="166" y="2130"/>
                </a:lnTo>
                <a:lnTo>
                  <a:pt x="169" y="2128"/>
                </a:lnTo>
                <a:lnTo>
                  <a:pt x="183" y="2121"/>
                </a:lnTo>
                <a:lnTo>
                  <a:pt x="192" y="2112"/>
                </a:lnTo>
                <a:lnTo>
                  <a:pt x="199" y="2103"/>
                </a:lnTo>
                <a:lnTo>
                  <a:pt x="208" y="2093"/>
                </a:lnTo>
                <a:lnTo>
                  <a:pt x="201" y="2035"/>
                </a:lnTo>
                <a:lnTo>
                  <a:pt x="211" y="2032"/>
                </a:lnTo>
                <a:lnTo>
                  <a:pt x="211" y="1932"/>
                </a:lnTo>
                <a:lnTo>
                  <a:pt x="201" y="1904"/>
                </a:lnTo>
                <a:lnTo>
                  <a:pt x="183" y="1878"/>
                </a:lnTo>
                <a:lnTo>
                  <a:pt x="168" y="1852"/>
                </a:lnTo>
                <a:lnTo>
                  <a:pt x="154" y="1824"/>
                </a:lnTo>
                <a:lnTo>
                  <a:pt x="150" y="1801"/>
                </a:lnTo>
                <a:lnTo>
                  <a:pt x="150" y="1777"/>
                </a:lnTo>
                <a:lnTo>
                  <a:pt x="154" y="1751"/>
                </a:lnTo>
                <a:lnTo>
                  <a:pt x="154" y="1726"/>
                </a:lnTo>
                <a:lnTo>
                  <a:pt x="150" y="1702"/>
                </a:lnTo>
                <a:lnTo>
                  <a:pt x="143" y="1688"/>
                </a:lnTo>
                <a:lnTo>
                  <a:pt x="134" y="1676"/>
                </a:lnTo>
                <a:lnTo>
                  <a:pt x="124" y="1663"/>
                </a:lnTo>
                <a:lnTo>
                  <a:pt x="115" y="1651"/>
                </a:lnTo>
                <a:lnTo>
                  <a:pt x="112" y="1636"/>
                </a:lnTo>
                <a:lnTo>
                  <a:pt x="110" y="1620"/>
                </a:lnTo>
                <a:lnTo>
                  <a:pt x="105" y="1606"/>
                </a:lnTo>
                <a:lnTo>
                  <a:pt x="77" y="1581"/>
                </a:lnTo>
                <a:lnTo>
                  <a:pt x="73" y="1517"/>
                </a:lnTo>
                <a:lnTo>
                  <a:pt x="65" y="1498"/>
                </a:lnTo>
                <a:lnTo>
                  <a:pt x="52" y="1480"/>
                </a:lnTo>
                <a:lnTo>
                  <a:pt x="38" y="1463"/>
                </a:lnTo>
                <a:lnTo>
                  <a:pt x="28" y="1444"/>
                </a:lnTo>
                <a:lnTo>
                  <a:pt x="35" y="1442"/>
                </a:lnTo>
                <a:lnTo>
                  <a:pt x="38" y="1438"/>
                </a:lnTo>
                <a:lnTo>
                  <a:pt x="42" y="1435"/>
                </a:lnTo>
                <a:lnTo>
                  <a:pt x="44" y="1431"/>
                </a:lnTo>
                <a:lnTo>
                  <a:pt x="45" y="1428"/>
                </a:lnTo>
                <a:lnTo>
                  <a:pt x="47" y="1424"/>
                </a:lnTo>
                <a:lnTo>
                  <a:pt x="51" y="1421"/>
                </a:lnTo>
                <a:lnTo>
                  <a:pt x="54" y="1417"/>
                </a:lnTo>
                <a:lnTo>
                  <a:pt x="58" y="1421"/>
                </a:lnTo>
                <a:lnTo>
                  <a:pt x="61" y="1423"/>
                </a:lnTo>
                <a:lnTo>
                  <a:pt x="63" y="1423"/>
                </a:lnTo>
                <a:lnTo>
                  <a:pt x="66" y="1423"/>
                </a:lnTo>
                <a:lnTo>
                  <a:pt x="70" y="1421"/>
                </a:lnTo>
                <a:lnTo>
                  <a:pt x="75" y="1410"/>
                </a:lnTo>
                <a:lnTo>
                  <a:pt x="77" y="1396"/>
                </a:lnTo>
                <a:lnTo>
                  <a:pt x="79" y="1381"/>
                </a:lnTo>
                <a:lnTo>
                  <a:pt x="82" y="1367"/>
                </a:lnTo>
                <a:lnTo>
                  <a:pt x="72" y="1358"/>
                </a:lnTo>
                <a:lnTo>
                  <a:pt x="58" y="1341"/>
                </a:lnTo>
                <a:lnTo>
                  <a:pt x="44" y="1320"/>
                </a:lnTo>
                <a:lnTo>
                  <a:pt x="30" y="1295"/>
                </a:lnTo>
                <a:lnTo>
                  <a:pt x="17" y="1269"/>
                </a:lnTo>
                <a:lnTo>
                  <a:pt x="7" y="1243"/>
                </a:lnTo>
                <a:lnTo>
                  <a:pt x="3" y="1220"/>
                </a:lnTo>
                <a:lnTo>
                  <a:pt x="5" y="1197"/>
                </a:lnTo>
                <a:lnTo>
                  <a:pt x="7" y="1187"/>
                </a:lnTo>
                <a:lnTo>
                  <a:pt x="10" y="1173"/>
                </a:lnTo>
                <a:lnTo>
                  <a:pt x="16" y="1161"/>
                </a:lnTo>
                <a:lnTo>
                  <a:pt x="19" y="1156"/>
                </a:lnTo>
                <a:lnTo>
                  <a:pt x="23" y="1154"/>
                </a:lnTo>
                <a:lnTo>
                  <a:pt x="28" y="1150"/>
                </a:lnTo>
                <a:lnTo>
                  <a:pt x="33" y="1149"/>
                </a:lnTo>
                <a:lnTo>
                  <a:pt x="37" y="1145"/>
                </a:lnTo>
                <a:lnTo>
                  <a:pt x="38" y="1140"/>
                </a:lnTo>
                <a:lnTo>
                  <a:pt x="40" y="1128"/>
                </a:lnTo>
                <a:lnTo>
                  <a:pt x="38" y="1115"/>
                </a:lnTo>
                <a:lnTo>
                  <a:pt x="35" y="1107"/>
                </a:lnTo>
                <a:lnTo>
                  <a:pt x="31" y="1082"/>
                </a:lnTo>
                <a:lnTo>
                  <a:pt x="31" y="1061"/>
                </a:lnTo>
                <a:lnTo>
                  <a:pt x="35" y="1044"/>
                </a:lnTo>
                <a:lnTo>
                  <a:pt x="44" y="1026"/>
                </a:lnTo>
                <a:lnTo>
                  <a:pt x="45" y="1019"/>
                </a:lnTo>
                <a:lnTo>
                  <a:pt x="47" y="1014"/>
                </a:lnTo>
                <a:lnTo>
                  <a:pt x="49" y="1009"/>
                </a:lnTo>
                <a:lnTo>
                  <a:pt x="52" y="1005"/>
                </a:lnTo>
                <a:lnTo>
                  <a:pt x="56" y="1002"/>
                </a:lnTo>
                <a:lnTo>
                  <a:pt x="63" y="998"/>
                </a:lnTo>
                <a:lnTo>
                  <a:pt x="63" y="995"/>
                </a:lnTo>
                <a:lnTo>
                  <a:pt x="66" y="995"/>
                </a:lnTo>
                <a:lnTo>
                  <a:pt x="66" y="1014"/>
                </a:lnTo>
                <a:lnTo>
                  <a:pt x="63" y="1025"/>
                </a:lnTo>
                <a:lnTo>
                  <a:pt x="61" y="1039"/>
                </a:lnTo>
                <a:lnTo>
                  <a:pt x="63" y="1053"/>
                </a:lnTo>
                <a:lnTo>
                  <a:pt x="82" y="1053"/>
                </a:lnTo>
                <a:lnTo>
                  <a:pt x="91" y="1033"/>
                </a:lnTo>
                <a:lnTo>
                  <a:pt x="98" y="1014"/>
                </a:lnTo>
                <a:lnTo>
                  <a:pt x="108" y="995"/>
                </a:lnTo>
                <a:lnTo>
                  <a:pt x="120" y="986"/>
                </a:lnTo>
                <a:lnTo>
                  <a:pt x="136" y="979"/>
                </a:lnTo>
                <a:lnTo>
                  <a:pt x="154" y="976"/>
                </a:lnTo>
                <a:lnTo>
                  <a:pt x="171" y="971"/>
                </a:lnTo>
                <a:lnTo>
                  <a:pt x="185" y="964"/>
                </a:lnTo>
                <a:lnTo>
                  <a:pt x="223" y="918"/>
                </a:lnTo>
                <a:lnTo>
                  <a:pt x="243" y="909"/>
                </a:lnTo>
                <a:lnTo>
                  <a:pt x="262" y="904"/>
                </a:lnTo>
                <a:lnTo>
                  <a:pt x="281" y="895"/>
                </a:lnTo>
                <a:lnTo>
                  <a:pt x="284" y="883"/>
                </a:lnTo>
                <a:lnTo>
                  <a:pt x="302" y="878"/>
                </a:lnTo>
                <a:lnTo>
                  <a:pt x="319" y="882"/>
                </a:lnTo>
                <a:lnTo>
                  <a:pt x="335" y="887"/>
                </a:lnTo>
                <a:lnTo>
                  <a:pt x="353" y="892"/>
                </a:lnTo>
                <a:lnTo>
                  <a:pt x="370" y="892"/>
                </a:lnTo>
                <a:lnTo>
                  <a:pt x="380" y="885"/>
                </a:lnTo>
                <a:lnTo>
                  <a:pt x="389" y="875"/>
                </a:lnTo>
                <a:lnTo>
                  <a:pt x="398" y="864"/>
                </a:lnTo>
                <a:lnTo>
                  <a:pt x="408" y="857"/>
                </a:lnTo>
                <a:lnTo>
                  <a:pt x="476" y="852"/>
                </a:lnTo>
                <a:lnTo>
                  <a:pt x="482" y="841"/>
                </a:lnTo>
                <a:lnTo>
                  <a:pt x="489" y="833"/>
                </a:lnTo>
                <a:lnTo>
                  <a:pt x="497" y="826"/>
                </a:lnTo>
                <a:lnTo>
                  <a:pt x="511" y="822"/>
                </a:lnTo>
                <a:lnTo>
                  <a:pt x="529" y="831"/>
                </a:lnTo>
                <a:lnTo>
                  <a:pt x="546" y="831"/>
                </a:lnTo>
                <a:lnTo>
                  <a:pt x="564" y="827"/>
                </a:lnTo>
                <a:lnTo>
                  <a:pt x="581" y="822"/>
                </a:lnTo>
                <a:lnTo>
                  <a:pt x="606" y="815"/>
                </a:lnTo>
                <a:lnTo>
                  <a:pt x="632" y="808"/>
                </a:lnTo>
                <a:lnTo>
                  <a:pt x="655" y="799"/>
                </a:lnTo>
                <a:lnTo>
                  <a:pt x="675" y="787"/>
                </a:lnTo>
                <a:lnTo>
                  <a:pt x="691" y="772"/>
                </a:lnTo>
                <a:lnTo>
                  <a:pt x="735" y="688"/>
                </a:lnTo>
                <a:lnTo>
                  <a:pt x="745" y="679"/>
                </a:lnTo>
                <a:lnTo>
                  <a:pt x="756" y="672"/>
                </a:lnTo>
                <a:lnTo>
                  <a:pt x="768" y="665"/>
                </a:lnTo>
                <a:lnTo>
                  <a:pt x="777" y="658"/>
                </a:lnTo>
                <a:lnTo>
                  <a:pt x="784" y="646"/>
                </a:lnTo>
                <a:lnTo>
                  <a:pt x="777" y="637"/>
                </a:lnTo>
                <a:lnTo>
                  <a:pt x="770" y="623"/>
                </a:lnTo>
                <a:lnTo>
                  <a:pt x="764" y="607"/>
                </a:lnTo>
                <a:lnTo>
                  <a:pt x="764" y="590"/>
                </a:lnTo>
                <a:lnTo>
                  <a:pt x="768" y="576"/>
                </a:lnTo>
                <a:lnTo>
                  <a:pt x="778" y="560"/>
                </a:lnTo>
                <a:lnTo>
                  <a:pt x="792" y="545"/>
                </a:lnTo>
                <a:lnTo>
                  <a:pt x="810" y="527"/>
                </a:lnTo>
                <a:lnTo>
                  <a:pt x="822" y="506"/>
                </a:lnTo>
                <a:lnTo>
                  <a:pt x="831" y="506"/>
                </a:lnTo>
                <a:lnTo>
                  <a:pt x="840" y="534"/>
                </a:lnTo>
                <a:lnTo>
                  <a:pt x="852" y="557"/>
                </a:lnTo>
                <a:lnTo>
                  <a:pt x="866" y="580"/>
                </a:lnTo>
                <a:lnTo>
                  <a:pt x="880" y="604"/>
                </a:lnTo>
                <a:lnTo>
                  <a:pt x="888" y="604"/>
                </a:lnTo>
                <a:lnTo>
                  <a:pt x="888" y="576"/>
                </a:lnTo>
                <a:lnTo>
                  <a:pt x="892" y="553"/>
                </a:lnTo>
                <a:lnTo>
                  <a:pt x="895" y="557"/>
                </a:lnTo>
                <a:lnTo>
                  <a:pt x="901" y="560"/>
                </a:lnTo>
                <a:lnTo>
                  <a:pt x="904" y="564"/>
                </a:lnTo>
                <a:lnTo>
                  <a:pt x="908" y="566"/>
                </a:lnTo>
                <a:lnTo>
                  <a:pt x="915" y="569"/>
                </a:lnTo>
                <a:lnTo>
                  <a:pt x="915" y="560"/>
                </a:lnTo>
                <a:lnTo>
                  <a:pt x="913" y="557"/>
                </a:lnTo>
                <a:lnTo>
                  <a:pt x="913" y="553"/>
                </a:lnTo>
                <a:lnTo>
                  <a:pt x="913" y="548"/>
                </a:lnTo>
                <a:lnTo>
                  <a:pt x="913" y="543"/>
                </a:lnTo>
                <a:lnTo>
                  <a:pt x="913" y="538"/>
                </a:lnTo>
                <a:lnTo>
                  <a:pt x="911" y="534"/>
                </a:lnTo>
                <a:lnTo>
                  <a:pt x="906" y="529"/>
                </a:lnTo>
                <a:lnTo>
                  <a:pt x="902" y="525"/>
                </a:lnTo>
                <a:lnTo>
                  <a:pt x="897" y="524"/>
                </a:lnTo>
                <a:lnTo>
                  <a:pt x="894" y="517"/>
                </a:lnTo>
                <a:lnTo>
                  <a:pt x="892" y="503"/>
                </a:lnTo>
                <a:lnTo>
                  <a:pt x="908" y="494"/>
                </a:lnTo>
                <a:lnTo>
                  <a:pt x="922" y="484"/>
                </a:lnTo>
                <a:lnTo>
                  <a:pt x="939" y="489"/>
                </a:lnTo>
                <a:lnTo>
                  <a:pt x="955" y="492"/>
                </a:lnTo>
                <a:lnTo>
                  <a:pt x="972" y="494"/>
                </a:lnTo>
                <a:lnTo>
                  <a:pt x="995" y="496"/>
                </a:lnTo>
                <a:lnTo>
                  <a:pt x="995" y="489"/>
                </a:lnTo>
                <a:lnTo>
                  <a:pt x="988" y="489"/>
                </a:lnTo>
                <a:lnTo>
                  <a:pt x="979" y="485"/>
                </a:lnTo>
                <a:lnTo>
                  <a:pt x="969" y="484"/>
                </a:lnTo>
                <a:lnTo>
                  <a:pt x="956" y="484"/>
                </a:lnTo>
                <a:lnTo>
                  <a:pt x="962" y="471"/>
                </a:lnTo>
                <a:lnTo>
                  <a:pt x="970" y="463"/>
                </a:lnTo>
                <a:lnTo>
                  <a:pt x="977" y="452"/>
                </a:lnTo>
                <a:lnTo>
                  <a:pt x="984" y="438"/>
                </a:lnTo>
                <a:lnTo>
                  <a:pt x="979" y="438"/>
                </a:lnTo>
                <a:lnTo>
                  <a:pt x="979" y="435"/>
                </a:lnTo>
                <a:lnTo>
                  <a:pt x="976" y="436"/>
                </a:lnTo>
                <a:lnTo>
                  <a:pt x="974" y="438"/>
                </a:lnTo>
                <a:lnTo>
                  <a:pt x="970" y="440"/>
                </a:lnTo>
                <a:lnTo>
                  <a:pt x="967" y="440"/>
                </a:lnTo>
                <a:lnTo>
                  <a:pt x="960" y="442"/>
                </a:lnTo>
                <a:lnTo>
                  <a:pt x="960" y="436"/>
                </a:lnTo>
                <a:lnTo>
                  <a:pt x="958" y="431"/>
                </a:lnTo>
                <a:lnTo>
                  <a:pt x="956" y="426"/>
                </a:lnTo>
                <a:lnTo>
                  <a:pt x="956" y="419"/>
                </a:lnTo>
                <a:lnTo>
                  <a:pt x="969" y="414"/>
                </a:lnTo>
                <a:lnTo>
                  <a:pt x="976" y="409"/>
                </a:lnTo>
                <a:lnTo>
                  <a:pt x="983" y="402"/>
                </a:lnTo>
                <a:lnTo>
                  <a:pt x="991" y="396"/>
                </a:lnTo>
                <a:lnTo>
                  <a:pt x="997" y="400"/>
                </a:lnTo>
                <a:lnTo>
                  <a:pt x="1002" y="405"/>
                </a:lnTo>
                <a:lnTo>
                  <a:pt x="1007" y="407"/>
                </a:lnTo>
                <a:lnTo>
                  <a:pt x="1012" y="409"/>
                </a:lnTo>
                <a:lnTo>
                  <a:pt x="1018" y="407"/>
                </a:lnTo>
                <a:lnTo>
                  <a:pt x="1019" y="405"/>
                </a:lnTo>
                <a:lnTo>
                  <a:pt x="1021" y="405"/>
                </a:lnTo>
                <a:lnTo>
                  <a:pt x="1021" y="403"/>
                </a:lnTo>
                <a:lnTo>
                  <a:pt x="1021" y="403"/>
                </a:lnTo>
                <a:lnTo>
                  <a:pt x="1023" y="400"/>
                </a:lnTo>
                <a:lnTo>
                  <a:pt x="1018" y="395"/>
                </a:lnTo>
                <a:lnTo>
                  <a:pt x="1014" y="389"/>
                </a:lnTo>
                <a:lnTo>
                  <a:pt x="1012" y="384"/>
                </a:lnTo>
                <a:lnTo>
                  <a:pt x="1011" y="377"/>
                </a:lnTo>
                <a:lnTo>
                  <a:pt x="1023" y="377"/>
                </a:lnTo>
                <a:lnTo>
                  <a:pt x="1026" y="379"/>
                </a:lnTo>
                <a:lnTo>
                  <a:pt x="1030" y="379"/>
                </a:lnTo>
                <a:lnTo>
                  <a:pt x="1035" y="381"/>
                </a:lnTo>
                <a:lnTo>
                  <a:pt x="1042" y="381"/>
                </a:lnTo>
                <a:lnTo>
                  <a:pt x="1046" y="372"/>
                </a:lnTo>
                <a:lnTo>
                  <a:pt x="1035" y="365"/>
                </a:lnTo>
                <a:lnTo>
                  <a:pt x="1028" y="354"/>
                </a:lnTo>
                <a:lnTo>
                  <a:pt x="1023" y="342"/>
                </a:lnTo>
                <a:lnTo>
                  <a:pt x="1044" y="333"/>
                </a:lnTo>
                <a:lnTo>
                  <a:pt x="1063" y="332"/>
                </a:lnTo>
                <a:lnTo>
                  <a:pt x="1080" y="332"/>
                </a:lnTo>
                <a:lnTo>
                  <a:pt x="1091" y="330"/>
                </a:lnTo>
                <a:lnTo>
                  <a:pt x="1103" y="314"/>
                </a:lnTo>
                <a:lnTo>
                  <a:pt x="1114" y="299"/>
                </a:lnTo>
                <a:lnTo>
                  <a:pt x="1126" y="285"/>
                </a:lnTo>
                <a:lnTo>
                  <a:pt x="1129" y="288"/>
                </a:lnTo>
                <a:lnTo>
                  <a:pt x="1133" y="292"/>
                </a:lnTo>
                <a:lnTo>
                  <a:pt x="1138" y="293"/>
                </a:lnTo>
                <a:lnTo>
                  <a:pt x="1142" y="295"/>
                </a:lnTo>
                <a:lnTo>
                  <a:pt x="1145" y="297"/>
                </a:lnTo>
                <a:lnTo>
                  <a:pt x="1148" y="297"/>
                </a:lnTo>
                <a:lnTo>
                  <a:pt x="1155" y="286"/>
                </a:lnTo>
                <a:lnTo>
                  <a:pt x="1161" y="276"/>
                </a:lnTo>
                <a:lnTo>
                  <a:pt x="1168" y="265"/>
                </a:lnTo>
                <a:lnTo>
                  <a:pt x="1176" y="257"/>
                </a:lnTo>
                <a:lnTo>
                  <a:pt x="1185" y="269"/>
                </a:lnTo>
                <a:lnTo>
                  <a:pt x="1192" y="274"/>
                </a:lnTo>
                <a:lnTo>
                  <a:pt x="1199" y="278"/>
                </a:lnTo>
                <a:lnTo>
                  <a:pt x="1208" y="278"/>
                </a:lnTo>
                <a:lnTo>
                  <a:pt x="1217" y="281"/>
                </a:lnTo>
                <a:lnTo>
                  <a:pt x="1229" y="288"/>
                </a:lnTo>
                <a:lnTo>
                  <a:pt x="1243" y="302"/>
                </a:lnTo>
                <a:lnTo>
                  <a:pt x="1253" y="318"/>
                </a:lnTo>
                <a:lnTo>
                  <a:pt x="1265" y="333"/>
                </a:lnTo>
                <a:lnTo>
                  <a:pt x="1279" y="346"/>
                </a:lnTo>
                <a:lnTo>
                  <a:pt x="1274" y="368"/>
                </a:lnTo>
                <a:lnTo>
                  <a:pt x="1271" y="389"/>
                </a:lnTo>
                <a:lnTo>
                  <a:pt x="1267" y="415"/>
                </a:lnTo>
                <a:lnTo>
                  <a:pt x="1276" y="415"/>
                </a:lnTo>
                <a:lnTo>
                  <a:pt x="1279" y="407"/>
                </a:lnTo>
                <a:lnTo>
                  <a:pt x="1285" y="400"/>
                </a:lnTo>
                <a:lnTo>
                  <a:pt x="1288" y="395"/>
                </a:lnTo>
                <a:lnTo>
                  <a:pt x="1292" y="384"/>
                </a:lnTo>
                <a:lnTo>
                  <a:pt x="1290" y="382"/>
                </a:lnTo>
                <a:lnTo>
                  <a:pt x="1288" y="381"/>
                </a:lnTo>
                <a:lnTo>
                  <a:pt x="1288" y="379"/>
                </a:lnTo>
                <a:lnTo>
                  <a:pt x="1288" y="377"/>
                </a:lnTo>
                <a:lnTo>
                  <a:pt x="1286" y="372"/>
                </a:lnTo>
                <a:lnTo>
                  <a:pt x="1306" y="377"/>
                </a:lnTo>
                <a:lnTo>
                  <a:pt x="1302" y="354"/>
                </a:lnTo>
                <a:lnTo>
                  <a:pt x="1318" y="354"/>
                </a:lnTo>
                <a:lnTo>
                  <a:pt x="1330" y="356"/>
                </a:lnTo>
                <a:lnTo>
                  <a:pt x="1340" y="361"/>
                </a:lnTo>
                <a:lnTo>
                  <a:pt x="1342" y="365"/>
                </a:lnTo>
                <a:lnTo>
                  <a:pt x="1346" y="370"/>
                </a:lnTo>
                <a:lnTo>
                  <a:pt x="1347" y="375"/>
                </a:lnTo>
                <a:lnTo>
                  <a:pt x="1349" y="381"/>
                </a:lnTo>
                <a:lnTo>
                  <a:pt x="1375" y="384"/>
                </a:lnTo>
                <a:lnTo>
                  <a:pt x="1375" y="361"/>
                </a:lnTo>
                <a:lnTo>
                  <a:pt x="1382" y="361"/>
                </a:lnTo>
                <a:lnTo>
                  <a:pt x="1391" y="374"/>
                </a:lnTo>
                <a:lnTo>
                  <a:pt x="1403" y="384"/>
                </a:lnTo>
                <a:lnTo>
                  <a:pt x="1417" y="391"/>
                </a:lnTo>
                <a:lnTo>
                  <a:pt x="1417" y="384"/>
                </a:lnTo>
                <a:lnTo>
                  <a:pt x="1414" y="381"/>
                </a:lnTo>
                <a:lnTo>
                  <a:pt x="1412" y="377"/>
                </a:lnTo>
                <a:lnTo>
                  <a:pt x="1412" y="375"/>
                </a:lnTo>
                <a:lnTo>
                  <a:pt x="1412" y="372"/>
                </a:lnTo>
                <a:lnTo>
                  <a:pt x="1414" y="368"/>
                </a:lnTo>
                <a:lnTo>
                  <a:pt x="1417" y="365"/>
                </a:lnTo>
                <a:lnTo>
                  <a:pt x="1421" y="361"/>
                </a:lnTo>
                <a:lnTo>
                  <a:pt x="1424" y="360"/>
                </a:lnTo>
                <a:lnTo>
                  <a:pt x="1428" y="358"/>
                </a:lnTo>
                <a:lnTo>
                  <a:pt x="1430" y="354"/>
                </a:lnTo>
                <a:lnTo>
                  <a:pt x="1433" y="349"/>
                </a:lnTo>
                <a:lnTo>
                  <a:pt x="1428" y="349"/>
                </a:lnTo>
                <a:lnTo>
                  <a:pt x="1424" y="351"/>
                </a:lnTo>
                <a:lnTo>
                  <a:pt x="1423" y="351"/>
                </a:lnTo>
                <a:lnTo>
                  <a:pt x="1419" y="351"/>
                </a:lnTo>
                <a:lnTo>
                  <a:pt x="1417" y="351"/>
                </a:lnTo>
                <a:lnTo>
                  <a:pt x="1414" y="349"/>
                </a:lnTo>
                <a:lnTo>
                  <a:pt x="1414" y="346"/>
                </a:lnTo>
                <a:lnTo>
                  <a:pt x="1414" y="342"/>
                </a:lnTo>
                <a:lnTo>
                  <a:pt x="1414" y="340"/>
                </a:lnTo>
                <a:lnTo>
                  <a:pt x="1414" y="339"/>
                </a:lnTo>
                <a:lnTo>
                  <a:pt x="1416" y="335"/>
                </a:lnTo>
                <a:lnTo>
                  <a:pt x="1417" y="330"/>
                </a:lnTo>
                <a:lnTo>
                  <a:pt x="1405" y="330"/>
                </a:lnTo>
                <a:lnTo>
                  <a:pt x="1396" y="326"/>
                </a:lnTo>
                <a:lnTo>
                  <a:pt x="1389" y="321"/>
                </a:lnTo>
                <a:lnTo>
                  <a:pt x="1382" y="314"/>
                </a:lnTo>
                <a:lnTo>
                  <a:pt x="1396" y="299"/>
                </a:lnTo>
                <a:lnTo>
                  <a:pt x="1407" y="283"/>
                </a:lnTo>
                <a:lnTo>
                  <a:pt x="1417" y="265"/>
                </a:lnTo>
                <a:lnTo>
                  <a:pt x="1426" y="243"/>
                </a:lnTo>
                <a:lnTo>
                  <a:pt x="1442" y="241"/>
                </a:lnTo>
                <a:lnTo>
                  <a:pt x="1450" y="236"/>
                </a:lnTo>
                <a:lnTo>
                  <a:pt x="1456" y="223"/>
                </a:lnTo>
                <a:lnTo>
                  <a:pt x="1456" y="208"/>
                </a:lnTo>
                <a:lnTo>
                  <a:pt x="1454" y="204"/>
                </a:lnTo>
                <a:lnTo>
                  <a:pt x="1450" y="201"/>
                </a:lnTo>
                <a:lnTo>
                  <a:pt x="1450" y="197"/>
                </a:lnTo>
                <a:lnTo>
                  <a:pt x="1449" y="192"/>
                </a:lnTo>
                <a:lnTo>
                  <a:pt x="1456" y="192"/>
                </a:lnTo>
                <a:lnTo>
                  <a:pt x="1463" y="190"/>
                </a:lnTo>
                <a:lnTo>
                  <a:pt x="1466" y="189"/>
                </a:lnTo>
                <a:lnTo>
                  <a:pt x="1470" y="185"/>
                </a:lnTo>
                <a:lnTo>
                  <a:pt x="1470" y="180"/>
                </a:lnTo>
                <a:lnTo>
                  <a:pt x="1471" y="173"/>
                </a:lnTo>
                <a:lnTo>
                  <a:pt x="1471" y="166"/>
                </a:lnTo>
                <a:lnTo>
                  <a:pt x="1478" y="166"/>
                </a:lnTo>
                <a:lnTo>
                  <a:pt x="1484" y="168"/>
                </a:lnTo>
                <a:lnTo>
                  <a:pt x="1487" y="169"/>
                </a:lnTo>
                <a:lnTo>
                  <a:pt x="1492" y="171"/>
                </a:lnTo>
                <a:lnTo>
                  <a:pt x="1498" y="173"/>
                </a:lnTo>
                <a:lnTo>
                  <a:pt x="1498" y="157"/>
                </a:lnTo>
                <a:lnTo>
                  <a:pt x="1505" y="159"/>
                </a:lnTo>
                <a:lnTo>
                  <a:pt x="1508" y="161"/>
                </a:lnTo>
                <a:lnTo>
                  <a:pt x="1512" y="161"/>
                </a:lnTo>
                <a:lnTo>
                  <a:pt x="1513" y="162"/>
                </a:lnTo>
                <a:lnTo>
                  <a:pt x="1517" y="166"/>
                </a:lnTo>
                <a:lnTo>
                  <a:pt x="1519" y="162"/>
                </a:lnTo>
                <a:lnTo>
                  <a:pt x="1519" y="161"/>
                </a:lnTo>
                <a:lnTo>
                  <a:pt x="1519" y="161"/>
                </a:lnTo>
                <a:lnTo>
                  <a:pt x="1520" y="159"/>
                </a:lnTo>
                <a:lnTo>
                  <a:pt x="1522" y="157"/>
                </a:lnTo>
                <a:lnTo>
                  <a:pt x="1520" y="152"/>
                </a:lnTo>
                <a:lnTo>
                  <a:pt x="1519" y="147"/>
                </a:lnTo>
                <a:lnTo>
                  <a:pt x="1517" y="143"/>
                </a:lnTo>
                <a:lnTo>
                  <a:pt x="1513" y="138"/>
                </a:lnTo>
                <a:lnTo>
                  <a:pt x="1520" y="136"/>
                </a:lnTo>
                <a:lnTo>
                  <a:pt x="1524" y="134"/>
                </a:lnTo>
                <a:lnTo>
                  <a:pt x="1527" y="133"/>
                </a:lnTo>
                <a:lnTo>
                  <a:pt x="1529" y="131"/>
                </a:lnTo>
                <a:lnTo>
                  <a:pt x="1532" y="127"/>
                </a:lnTo>
                <a:lnTo>
                  <a:pt x="1536" y="126"/>
                </a:lnTo>
                <a:lnTo>
                  <a:pt x="1541" y="122"/>
                </a:lnTo>
                <a:lnTo>
                  <a:pt x="1553" y="133"/>
                </a:lnTo>
                <a:lnTo>
                  <a:pt x="1567" y="134"/>
                </a:lnTo>
                <a:lnTo>
                  <a:pt x="1583" y="133"/>
                </a:lnTo>
                <a:lnTo>
                  <a:pt x="1597" y="129"/>
                </a:lnTo>
                <a:lnTo>
                  <a:pt x="1613" y="126"/>
                </a:lnTo>
                <a:lnTo>
                  <a:pt x="1625" y="124"/>
                </a:lnTo>
                <a:lnTo>
                  <a:pt x="1637" y="127"/>
                </a:lnTo>
                <a:lnTo>
                  <a:pt x="1639" y="129"/>
                </a:lnTo>
                <a:lnTo>
                  <a:pt x="1641" y="133"/>
                </a:lnTo>
                <a:lnTo>
                  <a:pt x="1642" y="136"/>
                </a:lnTo>
                <a:lnTo>
                  <a:pt x="1646" y="140"/>
                </a:lnTo>
                <a:lnTo>
                  <a:pt x="1648" y="143"/>
                </a:lnTo>
                <a:lnTo>
                  <a:pt x="1649" y="136"/>
                </a:lnTo>
                <a:lnTo>
                  <a:pt x="1651" y="131"/>
                </a:lnTo>
                <a:lnTo>
                  <a:pt x="1653" y="126"/>
                </a:lnTo>
                <a:lnTo>
                  <a:pt x="1655" y="122"/>
                </a:lnTo>
                <a:lnTo>
                  <a:pt x="1660" y="119"/>
                </a:lnTo>
                <a:lnTo>
                  <a:pt x="1663" y="121"/>
                </a:lnTo>
                <a:lnTo>
                  <a:pt x="1665" y="122"/>
                </a:lnTo>
                <a:lnTo>
                  <a:pt x="1667" y="122"/>
                </a:lnTo>
                <a:lnTo>
                  <a:pt x="1669" y="121"/>
                </a:lnTo>
                <a:lnTo>
                  <a:pt x="1672" y="121"/>
                </a:lnTo>
                <a:lnTo>
                  <a:pt x="1676" y="119"/>
                </a:lnTo>
                <a:lnTo>
                  <a:pt x="1670" y="105"/>
                </a:lnTo>
                <a:lnTo>
                  <a:pt x="1667" y="87"/>
                </a:lnTo>
                <a:lnTo>
                  <a:pt x="1663" y="70"/>
                </a:lnTo>
                <a:lnTo>
                  <a:pt x="1695" y="54"/>
                </a:lnTo>
                <a:lnTo>
                  <a:pt x="1695" y="63"/>
                </a:lnTo>
                <a:lnTo>
                  <a:pt x="1698" y="70"/>
                </a:lnTo>
                <a:lnTo>
                  <a:pt x="1702" y="73"/>
                </a:lnTo>
                <a:lnTo>
                  <a:pt x="1705" y="79"/>
                </a:lnTo>
                <a:lnTo>
                  <a:pt x="1714" y="80"/>
                </a:lnTo>
                <a:lnTo>
                  <a:pt x="1730" y="89"/>
                </a:lnTo>
                <a:lnTo>
                  <a:pt x="1747" y="91"/>
                </a:lnTo>
                <a:lnTo>
                  <a:pt x="1766" y="89"/>
                </a:lnTo>
                <a:lnTo>
                  <a:pt x="1766" y="100"/>
                </a:lnTo>
                <a:lnTo>
                  <a:pt x="1794" y="100"/>
                </a:lnTo>
                <a:lnTo>
                  <a:pt x="1800" y="110"/>
                </a:lnTo>
                <a:lnTo>
                  <a:pt x="1807" y="115"/>
                </a:lnTo>
                <a:lnTo>
                  <a:pt x="1817" y="115"/>
                </a:lnTo>
                <a:lnTo>
                  <a:pt x="1833" y="115"/>
                </a:lnTo>
                <a:lnTo>
                  <a:pt x="1843" y="112"/>
                </a:lnTo>
                <a:lnTo>
                  <a:pt x="1852" y="114"/>
                </a:lnTo>
                <a:lnTo>
                  <a:pt x="1862" y="121"/>
                </a:lnTo>
                <a:lnTo>
                  <a:pt x="1876" y="126"/>
                </a:lnTo>
                <a:lnTo>
                  <a:pt x="1890" y="131"/>
                </a:lnTo>
                <a:lnTo>
                  <a:pt x="1890" y="127"/>
                </a:lnTo>
                <a:lnTo>
                  <a:pt x="1894" y="127"/>
                </a:lnTo>
                <a:lnTo>
                  <a:pt x="1894" y="115"/>
                </a:lnTo>
                <a:lnTo>
                  <a:pt x="1925" y="112"/>
                </a:lnTo>
                <a:lnTo>
                  <a:pt x="1925" y="117"/>
                </a:lnTo>
                <a:lnTo>
                  <a:pt x="1925" y="121"/>
                </a:lnTo>
                <a:lnTo>
                  <a:pt x="1927" y="124"/>
                </a:lnTo>
                <a:lnTo>
                  <a:pt x="1929" y="127"/>
                </a:lnTo>
                <a:lnTo>
                  <a:pt x="1932" y="126"/>
                </a:lnTo>
                <a:lnTo>
                  <a:pt x="1936" y="126"/>
                </a:lnTo>
                <a:lnTo>
                  <a:pt x="1939" y="124"/>
                </a:lnTo>
                <a:lnTo>
                  <a:pt x="1941" y="124"/>
                </a:lnTo>
                <a:lnTo>
                  <a:pt x="1944" y="126"/>
                </a:lnTo>
                <a:lnTo>
                  <a:pt x="1948" y="127"/>
                </a:lnTo>
                <a:lnTo>
                  <a:pt x="1953" y="136"/>
                </a:lnTo>
                <a:lnTo>
                  <a:pt x="1958" y="141"/>
                </a:lnTo>
                <a:lnTo>
                  <a:pt x="1965" y="145"/>
                </a:lnTo>
                <a:lnTo>
                  <a:pt x="1978" y="147"/>
                </a:lnTo>
                <a:lnTo>
                  <a:pt x="1990" y="122"/>
                </a:lnTo>
                <a:lnTo>
                  <a:pt x="1985" y="122"/>
                </a:lnTo>
                <a:lnTo>
                  <a:pt x="1983" y="121"/>
                </a:lnTo>
                <a:lnTo>
                  <a:pt x="1981" y="121"/>
                </a:lnTo>
                <a:lnTo>
                  <a:pt x="1979" y="119"/>
                </a:lnTo>
                <a:lnTo>
                  <a:pt x="1978" y="117"/>
                </a:lnTo>
                <a:lnTo>
                  <a:pt x="1974" y="115"/>
                </a:lnTo>
                <a:lnTo>
                  <a:pt x="1974" y="112"/>
                </a:lnTo>
                <a:lnTo>
                  <a:pt x="1978" y="112"/>
                </a:lnTo>
                <a:lnTo>
                  <a:pt x="1983" y="110"/>
                </a:lnTo>
                <a:lnTo>
                  <a:pt x="1986" y="108"/>
                </a:lnTo>
                <a:lnTo>
                  <a:pt x="1992" y="108"/>
                </a:lnTo>
                <a:lnTo>
                  <a:pt x="1997" y="108"/>
                </a:lnTo>
                <a:lnTo>
                  <a:pt x="2007" y="121"/>
                </a:lnTo>
                <a:lnTo>
                  <a:pt x="2014" y="126"/>
                </a:lnTo>
                <a:lnTo>
                  <a:pt x="2021" y="127"/>
                </a:lnTo>
                <a:lnTo>
                  <a:pt x="2026" y="129"/>
                </a:lnTo>
                <a:lnTo>
                  <a:pt x="2032" y="134"/>
                </a:lnTo>
                <a:lnTo>
                  <a:pt x="2035" y="134"/>
                </a:lnTo>
                <a:lnTo>
                  <a:pt x="2037" y="136"/>
                </a:lnTo>
                <a:lnTo>
                  <a:pt x="2037" y="138"/>
                </a:lnTo>
                <a:lnTo>
                  <a:pt x="2035" y="138"/>
                </a:lnTo>
                <a:lnTo>
                  <a:pt x="2033" y="138"/>
                </a:lnTo>
                <a:lnTo>
                  <a:pt x="2033" y="138"/>
                </a:lnTo>
                <a:lnTo>
                  <a:pt x="2032" y="138"/>
                </a:lnTo>
                <a:lnTo>
                  <a:pt x="2026" y="143"/>
                </a:lnTo>
                <a:lnTo>
                  <a:pt x="2021" y="147"/>
                </a:lnTo>
                <a:lnTo>
                  <a:pt x="2014" y="152"/>
                </a:lnTo>
                <a:lnTo>
                  <a:pt x="2009" y="155"/>
                </a:lnTo>
                <a:lnTo>
                  <a:pt x="2006" y="162"/>
                </a:lnTo>
                <a:lnTo>
                  <a:pt x="2002" y="175"/>
                </a:lnTo>
                <a:lnTo>
                  <a:pt x="2000" y="187"/>
                </a:lnTo>
                <a:lnTo>
                  <a:pt x="1997" y="199"/>
                </a:lnTo>
                <a:lnTo>
                  <a:pt x="1990" y="208"/>
                </a:lnTo>
                <a:lnTo>
                  <a:pt x="1986" y="204"/>
                </a:lnTo>
                <a:lnTo>
                  <a:pt x="1985" y="201"/>
                </a:lnTo>
                <a:lnTo>
                  <a:pt x="1983" y="199"/>
                </a:lnTo>
                <a:lnTo>
                  <a:pt x="1978" y="196"/>
                </a:lnTo>
                <a:lnTo>
                  <a:pt x="1978" y="201"/>
                </a:lnTo>
                <a:lnTo>
                  <a:pt x="1978" y="204"/>
                </a:lnTo>
                <a:lnTo>
                  <a:pt x="1976" y="208"/>
                </a:lnTo>
                <a:lnTo>
                  <a:pt x="1974" y="211"/>
                </a:lnTo>
                <a:lnTo>
                  <a:pt x="1955" y="208"/>
                </a:lnTo>
                <a:lnTo>
                  <a:pt x="1950" y="215"/>
                </a:lnTo>
                <a:lnTo>
                  <a:pt x="1946" y="222"/>
                </a:lnTo>
                <a:lnTo>
                  <a:pt x="1944" y="229"/>
                </a:lnTo>
                <a:lnTo>
                  <a:pt x="1944" y="243"/>
                </a:lnTo>
                <a:lnTo>
                  <a:pt x="1943" y="251"/>
                </a:lnTo>
                <a:lnTo>
                  <a:pt x="1944" y="260"/>
                </a:lnTo>
                <a:lnTo>
                  <a:pt x="1950" y="271"/>
                </a:lnTo>
                <a:lnTo>
                  <a:pt x="1955" y="281"/>
                </a:lnTo>
                <a:lnTo>
                  <a:pt x="1943" y="293"/>
                </a:lnTo>
                <a:lnTo>
                  <a:pt x="1932" y="309"/>
                </a:lnTo>
                <a:lnTo>
                  <a:pt x="1925" y="326"/>
                </a:lnTo>
                <a:lnTo>
                  <a:pt x="1916" y="342"/>
                </a:lnTo>
                <a:lnTo>
                  <a:pt x="1906" y="358"/>
                </a:lnTo>
                <a:lnTo>
                  <a:pt x="1906" y="360"/>
                </a:lnTo>
                <a:lnTo>
                  <a:pt x="1906" y="361"/>
                </a:lnTo>
                <a:lnTo>
                  <a:pt x="1908" y="363"/>
                </a:lnTo>
                <a:lnTo>
                  <a:pt x="1908" y="363"/>
                </a:lnTo>
                <a:lnTo>
                  <a:pt x="1910" y="365"/>
                </a:lnTo>
                <a:lnTo>
                  <a:pt x="1923" y="379"/>
                </a:lnTo>
                <a:lnTo>
                  <a:pt x="1943" y="389"/>
                </a:lnTo>
                <a:lnTo>
                  <a:pt x="1960" y="400"/>
                </a:lnTo>
                <a:lnTo>
                  <a:pt x="1978" y="412"/>
                </a:lnTo>
                <a:lnTo>
                  <a:pt x="1988" y="422"/>
                </a:lnTo>
                <a:lnTo>
                  <a:pt x="1997" y="435"/>
                </a:lnTo>
                <a:lnTo>
                  <a:pt x="2006" y="449"/>
                </a:lnTo>
                <a:lnTo>
                  <a:pt x="2016" y="457"/>
                </a:lnTo>
                <a:lnTo>
                  <a:pt x="2051" y="457"/>
                </a:lnTo>
                <a:lnTo>
                  <a:pt x="2067" y="477"/>
                </a:lnTo>
                <a:lnTo>
                  <a:pt x="2079" y="482"/>
                </a:lnTo>
                <a:lnTo>
                  <a:pt x="2093" y="484"/>
                </a:lnTo>
                <a:lnTo>
                  <a:pt x="2105" y="489"/>
                </a:lnTo>
                <a:lnTo>
                  <a:pt x="2114" y="496"/>
                </a:lnTo>
                <a:lnTo>
                  <a:pt x="2119" y="506"/>
                </a:lnTo>
                <a:lnTo>
                  <a:pt x="2126" y="515"/>
                </a:lnTo>
                <a:lnTo>
                  <a:pt x="2136" y="522"/>
                </a:lnTo>
                <a:lnTo>
                  <a:pt x="2156" y="529"/>
                </a:lnTo>
                <a:lnTo>
                  <a:pt x="2175" y="531"/>
                </a:lnTo>
                <a:lnTo>
                  <a:pt x="2196" y="534"/>
                </a:lnTo>
                <a:lnTo>
                  <a:pt x="2213" y="541"/>
                </a:lnTo>
                <a:lnTo>
                  <a:pt x="2220" y="550"/>
                </a:lnTo>
                <a:lnTo>
                  <a:pt x="2224" y="562"/>
                </a:lnTo>
                <a:lnTo>
                  <a:pt x="2225" y="574"/>
                </a:lnTo>
                <a:lnTo>
                  <a:pt x="2232" y="583"/>
                </a:lnTo>
                <a:lnTo>
                  <a:pt x="2238" y="587"/>
                </a:lnTo>
                <a:lnTo>
                  <a:pt x="2248" y="594"/>
                </a:lnTo>
                <a:lnTo>
                  <a:pt x="2262" y="599"/>
                </a:lnTo>
                <a:lnTo>
                  <a:pt x="2280" y="606"/>
                </a:lnTo>
                <a:lnTo>
                  <a:pt x="2294" y="611"/>
                </a:lnTo>
                <a:lnTo>
                  <a:pt x="2306" y="616"/>
                </a:lnTo>
                <a:lnTo>
                  <a:pt x="2313" y="618"/>
                </a:lnTo>
                <a:lnTo>
                  <a:pt x="2334" y="607"/>
                </a:lnTo>
                <a:lnTo>
                  <a:pt x="2356" y="597"/>
                </a:lnTo>
                <a:lnTo>
                  <a:pt x="2377" y="588"/>
                </a:lnTo>
                <a:lnTo>
                  <a:pt x="2383" y="567"/>
                </a:lnTo>
                <a:lnTo>
                  <a:pt x="2390" y="550"/>
                </a:lnTo>
                <a:lnTo>
                  <a:pt x="2398" y="536"/>
                </a:lnTo>
                <a:lnTo>
                  <a:pt x="2409" y="522"/>
                </a:lnTo>
                <a:lnTo>
                  <a:pt x="2416" y="506"/>
                </a:lnTo>
                <a:lnTo>
                  <a:pt x="2419" y="491"/>
                </a:lnTo>
                <a:lnTo>
                  <a:pt x="2419" y="471"/>
                </a:lnTo>
                <a:lnTo>
                  <a:pt x="2417" y="452"/>
                </a:lnTo>
                <a:lnTo>
                  <a:pt x="2419" y="435"/>
                </a:lnTo>
                <a:lnTo>
                  <a:pt x="2426" y="419"/>
                </a:lnTo>
                <a:lnTo>
                  <a:pt x="2437" y="405"/>
                </a:lnTo>
                <a:lnTo>
                  <a:pt x="2444" y="391"/>
                </a:lnTo>
                <a:lnTo>
                  <a:pt x="2445" y="377"/>
                </a:lnTo>
                <a:lnTo>
                  <a:pt x="2444" y="367"/>
                </a:lnTo>
                <a:lnTo>
                  <a:pt x="2438" y="356"/>
                </a:lnTo>
                <a:lnTo>
                  <a:pt x="2433" y="347"/>
                </a:lnTo>
                <a:lnTo>
                  <a:pt x="2430" y="335"/>
                </a:lnTo>
                <a:lnTo>
                  <a:pt x="2431" y="323"/>
                </a:lnTo>
                <a:lnTo>
                  <a:pt x="2435" y="314"/>
                </a:lnTo>
                <a:lnTo>
                  <a:pt x="2440" y="302"/>
                </a:lnTo>
                <a:lnTo>
                  <a:pt x="2438" y="288"/>
                </a:lnTo>
                <a:lnTo>
                  <a:pt x="2435" y="283"/>
                </a:lnTo>
                <a:lnTo>
                  <a:pt x="2430" y="276"/>
                </a:lnTo>
                <a:lnTo>
                  <a:pt x="2426" y="267"/>
                </a:lnTo>
                <a:lnTo>
                  <a:pt x="2428" y="253"/>
                </a:lnTo>
                <a:lnTo>
                  <a:pt x="2430" y="248"/>
                </a:lnTo>
                <a:lnTo>
                  <a:pt x="2435" y="243"/>
                </a:lnTo>
                <a:lnTo>
                  <a:pt x="2440" y="237"/>
                </a:lnTo>
                <a:lnTo>
                  <a:pt x="2444" y="232"/>
                </a:lnTo>
                <a:lnTo>
                  <a:pt x="2447" y="227"/>
                </a:lnTo>
                <a:lnTo>
                  <a:pt x="2447" y="217"/>
                </a:lnTo>
                <a:lnTo>
                  <a:pt x="2445" y="208"/>
                </a:lnTo>
                <a:lnTo>
                  <a:pt x="2444" y="199"/>
                </a:lnTo>
                <a:lnTo>
                  <a:pt x="2444" y="189"/>
                </a:lnTo>
                <a:lnTo>
                  <a:pt x="2447" y="185"/>
                </a:lnTo>
                <a:lnTo>
                  <a:pt x="2449" y="183"/>
                </a:lnTo>
                <a:lnTo>
                  <a:pt x="2452" y="180"/>
                </a:lnTo>
                <a:lnTo>
                  <a:pt x="2454" y="176"/>
                </a:lnTo>
                <a:lnTo>
                  <a:pt x="2470" y="185"/>
                </a:lnTo>
                <a:lnTo>
                  <a:pt x="2470" y="176"/>
                </a:lnTo>
                <a:lnTo>
                  <a:pt x="2458" y="166"/>
                </a:lnTo>
                <a:lnTo>
                  <a:pt x="2451" y="150"/>
                </a:lnTo>
                <a:lnTo>
                  <a:pt x="2447" y="131"/>
                </a:lnTo>
                <a:lnTo>
                  <a:pt x="2452" y="126"/>
                </a:lnTo>
                <a:lnTo>
                  <a:pt x="2456" y="119"/>
                </a:lnTo>
                <a:lnTo>
                  <a:pt x="2458" y="112"/>
                </a:lnTo>
                <a:lnTo>
                  <a:pt x="2473" y="119"/>
                </a:lnTo>
                <a:lnTo>
                  <a:pt x="2475" y="93"/>
                </a:lnTo>
                <a:lnTo>
                  <a:pt x="2479" y="70"/>
                </a:lnTo>
                <a:lnTo>
                  <a:pt x="2482" y="47"/>
                </a:lnTo>
                <a:lnTo>
                  <a:pt x="2486" y="23"/>
                </a:lnTo>
                <a:lnTo>
                  <a:pt x="2499" y="12"/>
                </a:lnTo>
                <a:lnTo>
                  <a:pt x="2515" y="0"/>
                </a:lnTo>
                <a:close/>
              </a:path>
            </a:pathLst>
          </a:custGeom>
          <a:solidFill>
            <a:schemeClr val="accent2"/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Freeform 8"/>
          <p:cNvSpPr>
            <a:spLocks noEditPoints="1"/>
          </p:cNvSpPr>
          <p:nvPr/>
        </p:nvSpPr>
        <p:spPr bwMode="auto">
          <a:xfrm>
            <a:off x="6421565" y="1579703"/>
            <a:ext cx="1996539" cy="2860849"/>
          </a:xfrm>
          <a:custGeom>
            <a:avLst/>
            <a:gdLst>
              <a:gd name="T0" fmla="*/ 1307 w 2407"/>
              <a:gd name="T1" fmla="*/ 3296 h 3449"/>
              <a:gd name="T2" fmla="*/ 1393 w 2407"/>
              <a:gd name="T3" fmla="*/ 3433 h 3449"/>
              <a:gd name="T4" fmla="*/ 1318 w 2407"/>
              <a:gd name="T5" fmla="*/ 3430 h 3449"/>
              <a:gd name="T6" fmla="*/ 1232 w 2407"/>
              <a:gd name="T7" fmla="*/ 3392 h 3449"/>
              <a:gd name="T8" fmla="*/ 1634 w 2407"/>
              <a:gd name="T9" fmla="*/ 3254 h 3449"/>
              <a:gd name="T10" fmla="*/ 1670 w 2407"/>
              <a:gd name="T11" fmla="*/ 3273 h 3449"/>
              <a:gd name="T12" fmla="*/ 1271 w 2407"/>
              <a:gd name="T13" fmla="*/ 2772 h 3449"/>
              <a:gd name="T14" fmla="*/ 1634 w 2407"/>
              <a:gd name="T15" fmla="*/ 719 h 3449"/>
              <a:gd name="T16" fmla="*/ 1040 w 2407"/>
              <a:gd name="T17" fmla="*/ 126 h 3449"/>
              <a:gd name="T18" fmla="*/ 543 w 2407"/>
              <a:gd name="T19" fmla="*/ 2 h 3449"/>
              <a:gd name="T20" fmla="*/ 509 w 2407"/>
              <a:gd name="T21" fmla="*/ 156 h 3449"/>
              <a:gd name="T22" fmla="*/ 550 w 2407"/>
              <a:gd name="T23" fmla="*/ 68 h 3449"/>
              <a:gd name="T24" fmla="*/ 672 w 2407"/>
              <a:gd name="T25" fmla="*/ 51 h 3449"/>
              <a:gd name="T26" fmla="*/ 1009 w 2407"/>
              <a:gd name="T27" fmla="*/ 100 h 3449"/>
              <a:gd name="T28" fmla="*/ 1065 w 2407"/>
              <a:gd name="T29" fmla="*/ 182 h 3449"/>
              <a:gd name="T30" fmla="*/ 1234 w 2407"/>
              <a:gd name="T31" fmla="*/ 302 h 3449"/>
              <a:gd name="T32" fmla="*/ 1454 w 2407"/>
              <a:gd name="T33" fmla="*/ 346 h 3449"/>
              <a:gd name="T34" fmla="*/ 1562 w 2407"/>
              <a:gd name="T35" fmla="*/ 475 h 3449"/>
              <a:gd name="T36" fmla="*/ 1613 w 2407"/>
              <a:gd name="T37" fmla="*/ 548 h 3449"/>
              <a:gd name="T38" fmla="*/ 1576 w 2407"/>
              <a:gd name="T39" fmla="*/ 711 h 3449"/>
              <a:gd name="T40" fmla="*/ 1869 w 2407"/>
              <a:gd name="T41" fmla="*/ 714 h 3449"/>
              <a:gd name="T42" fmla="*/ 2220 w 2407"/>
              <a:gd name="T43" fmla="*/ 840 h 3449"/>
              <a:gd name="T44" fmla="*/ 2292 w 2407"/>
              <a:gd name="T45" fmla="*/ 1194 h 3449"/>
              <a:gd name="T46" fmla="*/ 2206 w 2407"/>
              <a:gd name="T47" fmla="*/ 1477 h 3449"/>
              <a:gd name="T48" fmla="*/ 2136 w 2407"/>
              <a:gd name="T49" fmla="*/ 1733 h 3449"/>
              <a:gd name="T50" fmla="*/ 1948 w 2407"/>
              <a:gd name="T51" fmla="*/ 1824 h 3449"/>
              <a:gd name="T52" fmla="*/ 1787 w 2407"/>
              <a:gd name="T53" fmla="*/ 1924 h 3449"/>
              <a:gd name="T54" fmla="*/ 1716 w 2407"/>
              <a:gd name="T55" fmla="*/ 2220 h 3449"/>
              <a:gd name="T56" fmla="*/ 1658 w 2407"/>
              <a:gd name="T57" fmla="*/ 2231 h 3449"/>
              <a:gd name="T58" fmla="*/ 1618 w 2407"/>
              <a:gd name="T59" fmla="*/ 2379 h 3449"/>
              <a:gd name="T60" fmla="*/ 1454 w 2407"/>
              <a:gd name="T61" fmla="*/ 2418 h 3449"/>
              <a:gd name="T62" fmla="*/ 1339 w 2407"/>
              <a:gd name="T63" fmla="*/ 2615 h 3449"/>
              <a:gd name="T64" fmla="*/ 1288 w 2407"/>
              <a:gd name="T65" fmla="*/ 2718 h 3449"/>
              <a:gd name="T66" fmla="*/ 1220 w 2407"/>
              <a:gd name="T67" fmla="*/ 2777 h 3449"/>
              <a:gd name="T68" fmla="*/ 1236 w 2407"/>
              <a:gd name="T69" fmla="*/ 2882 h 3449"/>
              <a:gd name="T70" fmla="*/ 1166 w 2407"/>
              <a:gd name="T71" fmla="*/ 2960 h 3449"/>
              <a:gd name="T72" fmla="*/ 1213 w 2407"/>
              <a:gd name="T73" fmla="*/ 3201 h 3449"/>
              <a:gd name="T74" fmla="*/ 1197 w 2407"/>
              <a:gd name="T75" fmla="*/ 3297 h 3449"/>
              <a:gd name="T76" fmla="*/ 1099 w 2407"/>
              <a:gd name="T77" fmla="*/ 3341 h 3449"/>
              <a:gd name="T78" fmla="*/ 1033 w 2407"/>
              <a:gd name="T79" fmla="*/ 3273 h 3449"/>
              <a:gd name="T80" fmla="*/ 983 w 2407"/>
              <a:gd name="T81" fmla="*/ 3219 h 3449"/>
              <a:gd name="T82" fmla="*/ 921 w 2407"/>
              <a:gd name="T83" fmla="*/ 3156 h 3449"/>
              <a:gd name="T84" fmla="*/ 871 w 2407"/>
              <a:gd name="T85" fmla="*/ 3022 h 3449"/>
              <a:gd name="T86" fmla="*/ 817 w 2407"/>
              <a:gd name="T87" fmla="*/ 2964 h 3449"/>
              <a:gd name="T88" fmla="*/ 832 w 2407"/>
              <a:gd name="T89" fmla="*/ 2861 h 3449"/>
              <a:gd name="T90" fmla="*/ 832 w 2407"/>
              <a:gd name="T91" fmla="*/ 2795 h 3449"/>
              <a:gd name="T92" fmla="*/ 775 w 2407"/>
              <a:gd name="T93" fmla="*/ 2803 h 3449"/>
              <a:gd name="T94" fmla="*/ 733 w 2407"/>
              <a:gd name="T95" fmla="*/ 2624 h 3449"/>
              <a:gd name="T96" fmla="*/ 715 w 2407"/>
              <a:gd name="T97" fmla="*/ 2306 h 3449"/>
              <a:gd name="T98" fmla="*/ 672 w 2407"/>
              <a:gd name="T99" fmla="*/ 2086 h 3449"/>
              <a:gd name="T100" fmla="*/ 667 w 2407"/>
              <a:gd name="T101" fmla="*/ 1894 h 3449"/>
              <a:gd name="T102" fmla="*/ 611 w 2407"/>
              <a:gd name="T103" fmla="*/ 1555 h 3449"/>
              <a:gd name="T104" fmla="*/ 349 w 2407"/>
              <a:gd name="T105" fmla="*/ 1397 h 3449"/>
              <a:gd name="T106" fmla="*/ 215 w 2407"/>
              <a:gd name="T107" fmla="*/ 1198 h 3449"/>
              <a:gd name="T108" fmla="*/ 45 w 2407"/>
              <a:gd name="T109" fmla="*/ 962 h 3449"/>
              <a:gd name="T110" fmla="*/ 31 w 2407"/>
              <a:gd name="T111" fmla="*/ 770 h 3449"/>
              <a:gd name="T112" fmla="*/ 61 w 2407"/>
              <a:gd name="T113" fmla="*/ 618 h 3449"/>
              <a:gd name="T114" fmla="*/ 208 w 2407"/>
              <a:gd name="T115" fmla="*/ 414 h 3449"/>
              <a:gd name="T116" fmla="*/ 230 w 2407"/>
              <a:gd name="T117" fmla="*/ 227 h 3449"/>
              <a:gd name="T118" fmla="*/ 244 w 2407"/>
              <a:gd name="T119" fmla="*/ 215 h 3449"/>
              <a:gd name="T120" fmla="*/ 380 w 2407"/>
              <a:gd name="T121" fmla="*/ 73 h 3449"/>
              <a:gd name="T122" fmla="*/ 494 w 2407"/>
              <a:gd name="T123" fmla="*/ 14 h 3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407" h="3449">
                <a:moveTo>
                  <a:pt x="1489" y="3376"/>
                </a:moveTo>
                <a:lnTo>
                  <a:pt x="1539" y="3376"/>
                </a:lnTo>
                <a:lnTo>
                  <a:pt x="1541" y="3379"/>
                </a:lnTo>
                <a:lnTo>
                  <a:pt x="1541" y="3383"/>
                </a:lnTo>
                <a:lnTo>
                  <a:pt x="1543" y="3388"/>
                </a:lnTo>
                <a:lnTo>
                  <a:pt x="1543" y="3395"/>
                </a:lnTo>
                <a:lnTo>
                  <a:pt x="1536" y="3397"/>
                </a:lnTo>
                <a:lnTo>
                  <a:pt x="1527" y="3399"/>
                </a:lnTo>
                <a:lnTo>
                  <a:pt x="1517" y="3399"/>
                </a:lnTo>
                <a:lnTo>
                  <a:pt x="1511" y="3397"/>
                </a:lnTo>
                <a:lnTo>
                  <a:pt x="1506" y="3395"/>
                </a:lnTo>
                <a:lnTo>
                  <a:pt x="1501" y="3395"/>
                </a:lnTo>
                <a:lnTo>
                  <a:pt x="1492" y="3395"/>
                </a:lnTo>
                <a:lnTo>
                  <a:pt x="1489" y="3376"/>
                </a:lnTo>
                <a:close/>
                <a:moveTo>
                  <a:pt x="1271" y="3275"/>
                </a:moveTo>
                <a:lnTo>
                  <a:pt x="1279" y="3282"/>
                </a:lnTo>
                <a:lnTo>
                  <a:pt x="1290" y="3283"/>
                </a:lnTo>
                <a:lnTo>
                  <a:pt x="1300" y="3287"/>
                </a:lnTo>
                <a:lnTo>
                  <a:pt x="1307" y="3296"/>
                </a:lnTo>
                <a:lnTo>
                  <a:pt x="1312" y="3308"/>
                </a:lnTo>
                <a:lnTo>
                  <a:pt x="1319" y="3318"/>
                </a:lnTo>
                <a:lnTo>
                  <a:pt x="1353" y="3337"/>
                </a:lnTo>
                <a:lnTo>
                  <a:pt x="1393" y="3355"/>
                </a:lnTo>
                <a:lnTo>
                  <a:pt x="1436" y="3369"/>
                </a:lnTo>
                <a:lnTo>
                  <a:pt x="1482" y="3379"/>
                </a:lnTo>
                <a:lnTo>
                  <a:pt x="1482" y="3395"/>
                </a:lnTo>
                <a:lnTo>
                  <a:pt x="1473" y="3395"/>
                </a:lnTo>
                <a:lnTo>
                  <a:pt x="1459" y="3400"/>
                </a:lnTo>
                <a:lnTo>
                  <a:pt x="1445" y="3400"/>
                </a:lnTo>
                <a:lnTo>
                  <a:pt x="1431" y="3400"/>
                </a:lnTo>
                <a:lnTo>
                  <a:pt x="1421" y="3402"/>
                </a:lnTo>
                <a:lnTo>
                  <a:pt x="1415" y="3406"/>
                </a:lnTo>
                <a:lnTo>
                  <a:pt x="1412" y="3407"/>
                </a:lnTo>
                <a:lnTo>
                  <a:pt x="1408" y="3411"/>
                </a:lnTo>
                <a:lnTo>
                  <a:pt x="1401" y="3413"/>
                </a:lnTo>
                <a:lnTo>
                  <a:pt x="1389" y="3414"/>
                </a:lnTo>
                <a:lnTo>
                  <a:pt x="1389" y="3433"/>
                </a:lnTo>
                <a:lnTo>
                  <a:pt x="1393" y="3433"/>
                </a:lnTo>
                <a:lnTo>
                  <a:pt x="1396" y="3428"/>
                </a:lnTo>
                <a:lnTo>
                  <a:pt x="1398" y="3425"/>
                </a:lnTo>
                <a:lnTo>
                  <a:pt x="1400" y="3423"/>
                </a:lnTo>
                <a:lnTo>
                  <a:pt x="1403" y="3423"/>
                </a:lnTo>
                <a:lnTo>
                  <a:pt x="1408" y="3421"/>
                </a:lnTo>
                <a:lnTo>
                  <a:pt x="1415" y="3421"/>
                </a:lnTo>
                <a:lnTo>
                  <a:pt x="1415" y="3430"/>
                </a:lnTo>
                <a:lnTo>
                  <a:pt x="1419" y="3433"/>
                </a:lnTo>
                <a:lnTo>
                  <a:pt x="1419" y="3437"/>
                </a:lnTo>
                <a:lnTo>
                  <a:pt x="1419" y="3442"/>
                </a:lnTo>
                <a:lnTo>
                  <a:pt x="1421" y="3449"/>
                </a:lnTo>
                <a:lnTo>
                  <a:pt x="1401" y="3446"/>
                </a:lnTo>
                <a:lnTo>
                  <a:pt x="1387" y="3439"/>
                </a:lnTo>
                <a:lnTo>
                  <a:pt x="1375" y="3432"/>
                </a:lnTo>
                <a:lnTo>
                  <a:pt x="1363" y="3425"/>
                </a:lnTo>
                <a:lnTo>
                  <a:pt x="1354" y="3425"/>
                </a:lnTo>
                <a:lnTo>
                  <a:pt x="1342" y="3427"/>
                </a:lnTo>
                <a:lnTo>
                  <a:pt x="1330" y="3428"/>
                </a:lnTo>
                <a:lnTo>
                  <a:pt x="1318" y="3430"/>
                </a:lnTo>
                <a:lnTo>
                  <a:pt x="1309" y="3430"/>
                </a:lnTo>
                <a:lnTo>
                  <a:pt x="1304" y="3427"/>
                </a:lnTo>
                <a:lnTo>
                  <a:pt x="1300" y="3423"/>
                </a:lnTo>
                <a:lnTo>
                  <a:pt x="1295" y="3418"/>
                </a:lnTo>
                <a:lnTo>
                  <a:pt x="1290" y="3413"/>
                </a:lnTo>
                <a:lnTo>
                  <a:pt x="1286" y="3409"/>
                </a:lnTo>
                <a:lnTo>
                  <a:pt x="1281" y="3406"/>
                </a:lnTo>
                <a:lnTo>
                  <a:pt x="1279" y="3406"/>
                </a:lnTo>
                <a:lnTo>
                  <a:pt x="1277" y="3406"/>
                </a:lnTo>
                <a:lnTo>
                  <a:pt x="1277" y="3407"/>
                </a:lnTo>
                <a:lnTo>
                  <a:pt x="1277" y="3409"/>
                </a:lnTo>
                <a:lnTo>
                  <a:pt x="1277" y="3411"/>
                </a:lnTo>
                <a:lnTo>
                  <a:pt x="1277" y="3413"/>
                </a:lnTo>
                <a:lnTo>
                  <a:pt x="1277" y="3414"/>
                </a:lnTo>
                <a:lnTo>
                  <a:pt x="1262" y="3414"/>
                </a:lnTo>
                <a:lnTo>
                  <a:pt x="1246" y="3409"/>
                </a:lnTo>
                <a:lnTo>
                  <a:pt x="1236" y="3402"/>
                </a:lnTo>
                <a:lnTo>
                  <a:pt x="1232" y="3402"/>
                </a:lnTo>
                <a:lnTo>
                  <a:pt x="1232" y="3392"/>
                </a:lnTo>
                <a:lnTo>
                  <a:pt x="1251" y="3392"/>
                </a:lnTo>
                <a:lnTo>
                  <a:pt x="1251" y="3388"/>
                </a:lnTo>
                <a:lnTo>
                  <a:pt x="1253" y="3386"/>
                </a:lnTo>
                <a:lnTo>
                  <a:pt x="1253" y="3386"/>
                </a:lnTo>
                <a:lnTo>
                  <a:pt x="1253" y="3385"/>
                </a:lnTo>
                <a:lnTo>
                  <a:pt x="1255" y="3383"/>
                </a:lnTo>
                <a:lnTo>
                  <a:pt x="1250" y="3371"/>
                </a:lnTo>
                <a:lnTo>
                  <a:pt x="1243" y="3358"/>
                </a:lnTo>
                <a:lnTo>
                  <a:pt x="1236" y="3346"/>
                </a:lnTo>
                <a:lnTo>
                  <a:pt x="1230" y="3332"/>
                </a:lnTo>
                <a:lnTo>
                  <a:pt x="1232" y="3322"/>
                </a:lnTo>
                <a:lnTo>
                  <a:pt x="1236" y="3310"/>
                </a:lnTo>
                <a:lnTo>
                  <a:pt x="1241" y="3297"/>
                </a:lnTo>
                <a:lnTo>
                  <a:pt x="1246" y="3287"/>
                </a:lnTo>
                <a:lnTo>
                  <a:pt x="1257" y="3278"/>
                </a:lnTo>
                <a:lnTo>
                  <a:pt x="1271" y="3275"/>
                </a:lnTo>
                <a:close/>
                <a:moveTo>
                  <a:pt x="1642" y="3222"/>
                </a:moveTo>
                <a:lnTo>
                  <a:pt x="1641" y="3238"/>
                </a:lnTo>
                <a:lnTo>
                  <a:pt x="1634" y="3254"/>
                </a:lnTo>
                <a:lnTo>
                  <a:pt x="1623" y="3264"/>
                </a:lnTo>
                <a:lnTo>
                  <a:pt x="1621" y="3266"/>
                </a:lnTo>
                <a:lnTo>
                  <a:pt x="1618" y="3269"/>
                </a:lnTo>
                <a:lnTo>
                  <a:pt x="1616" y="3271"/>
                </a:lnTo>
                <a:lnTo>
                  <a:pt x="1581" y="3264"/>
                </a:lnTo>
                <a:lnTo>
                  <a:pt x="1578" y="3238"/>
                </a:lnTo>
                <a:lnTo>
                  <a:pt x="1593" y="3233"/>
                </a:lnTo>
                <a:lnTo>
                  <a:pt x="1606" y="3228"/>
                </a:lnTo>
                <a:lnTo>
                  <a:pt x="1621" y="3224"/>
                </a:lnTo>
                <a:lnTo>
                  <a:pt x="1642" y="3222"/>
                </a:lnTo>
                <a:close/>
                <a:moveTo>
                  <a:pt x="1689" y="3217"/>
                </a:moveTo>
                <a:lnTo>
                  <a:pt x="1728" y="3217"/>
                </a:lnTo>
                <a:lnTo>
                  <a:pt x="1730" y="3228"/>
                </a:lnTo>
                <a:lnTo>
                  <a:pt x="1733" y="3236"/>
                </a:lnTo>
                <a:lnTo>
                  <a:pt x="1735" y="3248"/>
                </a:lnTo>
                <a:lnTo>
                  <a:pt x="1716" y="3254"/>
                </a:lnTo>
                <a:lnTo>
                  <a:pt x="1702" y="3261"/>
                </a:lnTo>
                <a:lnTo>
                  <a:pt x="1688" y="3268"/>
                </a:lnTo>
                <a:lnTo>
                  <a:pt x="1670" y="3273"/>
                </a:lnTo>
                <a:lnTo>
                  <a:pt x="1651" y="3275"/>
                </a:lnTo>
                <a:lnTo>
                  <a:pt x="1649" y="3271"/>
                </a:lnTo>
                <a:lnTo>
                  <a:pt x="1648" y="3269"/>
                </a:lnTo>
                <a:lnTo>
                  <a:pt x="1648" y="3266"/>
                </a:lnTo>
                <a:lnTo>
                  <a:pt x="1646" y="3261"/>
                </a:lnTo>
                <a:lnTo>
                  <a:pt x="1651" y="3255"/>
                </a:lnTo>
                <a:lnTo>
                  <a:pt x="1655" y="3250"/>
                </a:lnTo>
                <a:lnTo>
                  <a:pt x="1656" y="3245"/>
                </a:lnTo>
                <a:lnTo>
                  <a:pt x="1658" y="3240"/>
                </a:lnTo>
                <a:lnTo>
                  <a:pt x="1661" y="3233"/>
                </a:lnTo>
                <a:lnTo>
                  <a:pt x="1665" y="3229"/>
                </a:lnTo>
                <a:lnTo>
                  <a:pt x="1670" y="3228"/>
                </a:lnTo>
                <a:lnTo>
                  <a:pt x="1675" y="3226"/>
                </a:lnTo>
                <a:lnTo>
                  <a:pt x="1681" y="3222"/>
                </a:lnTo>
                <a:lnTo>
                  <a:pt x="1684" y="3221"/>
                </a:lnTo>
                <a:lnTo>
                  <a:pt x="1689" y="3217"/>
                </a:lnTo>
                <a:close/>
                <a:moveTo>
                  <a:pt x="1248" y="2761"/>
                </a:moveTo>
                <a:lnTo>
                  <a:pt x="1267" y="2761"/>
                </a:lnTo>
                <a:lnTo>
                  <a:pt x="1271" y="2772"/>
                </a:lnTo>
                <a:lnTo>
                  <a:pt x="1276" y="2782"/>
                </a:lnTo>
                <a:lnTo>
                  <a:pt x="1277" y="2795"/>
                </a:lnTo>
                <a:lnTo>
                  <a:pt x="1277" y="2810"/>
                </a:lnTo>
                <a:lnTo>
                  <a:pt x="1255" y="2814"/>
                </a:lnTo>
                <a:lnTo>
                  <a:pt x="1251" y="2800"/>
                </a:lnTo>
                <a:lnTo>
                  <a:pt x="1250" y="2788"/>
                </a:lnTo>
                <a:lnTo>
                  <a:pt x="1246" y="2775"/>
                </a:lnTo>
                <a:lnTo>
                  <a:pt x="1248" y="2761"/>
                </a:lnTo>
                <a:close/>
                <a:moveTo>
                  <a:pt x="1635" y="622"/>
                </a:moveTo>
                <a:lnTo>
                  <a:pt x="1635" y="634"/>
                </a:lnTo>
                <a:lnTo>
                  <a:pt x="1665" y="643"/>
                </a:lnTo>
                <a:lnTo>
                  <a:pt x="1696" y="653"/>
                </a:lnTo>
                <a:lnTo>
                  <a:pt x="1696" y="676"/>
                </a:lnTo>
                <a:lnTo>
                  <a:pt x="1688" y="688"/>
                </a:lnTo>
                <a:lnTo>
                  <a:pt x="1682" y="700"/>
                </a:lnTo>
                <a:lnTo>
                  <a:pt x="1674" y="711"/>
                </a:lnTo>
                <a:lnTo>
                  <a:pt x="1661" y="718"/>
                </a:lnTo>
                <a:lnTo>
                  <a:pt x="1649" y="721"/>
                </a:lnTo>
                <a:lnTo>
                  <a:pt x="1634" y="719"/>
                </a:lnTo>
                <a:lnTo>
                  <a:pt x="1618" y="716"/>
                </a:lnTo>
                <a:lnTo>
                  <a:pt x="1602" y="711"/>
                </a:lnTo>
                <a:lnTo>
                  <a:pt x="1588" y="707"/>
                </a:lnTo>
                <a:lnTo>
                  <a:pt x="1588" y="679"/>
                </a:lnTo>
                <a:lnTo>
                  <a:pt x="1586" y="672"/>
                </a:lnTo>
                <a:lnTo>
                  <a:pt x="1585" y="660"/>
                </a:lnTo>
                <a:lnTo>
                  <a:pt x="1585" y="649"/>
                </a:lnTo>
                <a:lnTo>
                  <a:pt x="1604" y="649"/>
                </a:lnTo>
                <a:lnTo>
                  <a:pt x="1607" y="637"/>
                </a:lnTo>
                <a:lnTo>
                  <a:pt x="1613" y="630"/>
                </a:lnTo>
                <a:lnTo>
                  <a:pt x="1621" y="625"/>
                </a:lnTo>
                <a:lnTo>
                  <a:pt x="1635" y="622"/>
                </a:lnTo>
                <a:close/>
                <a:moveTo>
                  <a:pt x="1075" y="89"/>
                </a:moveTo>
                <a:lnTo>
                  <a:pt x="1073" y="100"/>
                </a:lnTo>
                <a:lnTo>
                  <a:pt x="1070" y="114"/>
                </a:lnTo>
                <a:lnTo>
                  <a:pt x="1066" y="124"/>
                </a:lnTo>
                <a:lnTo>
                  <a:pt x="1059" y="131"/>
                </a:lnTo>
                <a:lnTo>
                  <a:pt x="1051" y="128"/>
                </a:lnTo>
                <a:lnTo>
                  <a:pt x="1040" y="126"/>
                </a:lnTo>
                <a:lnTo>
                  <a:pt x="1028" y="126"/>
                </a:lnTo>
                <a:lnTo>
                  <a:pt x="1024" y="119"/>
                </a:lnTo>
                <a:lnTo>
                  <a:pt x="1047" y="119"/>
                </a:lnTo>
                <a:lnTo>
                  <a:pt x="1047" y="112"/>
                </a:lnTo>
                <a:lnTo>
                  <a:pt x="1047" y="107"/>
                </a:lnTo>
                <a:lnTo>
                  <a:pt x="1045" y="101"/>
                </a:lnTo>
                <a:lnTo>
                  <a:pt x="1045" y="98"/>
                </a:lnTo>
                <a:lnTo>
                  <a:pt x="1044" y="93"/>
                </a:lnTo>
                <a:lnTo>
                  <a:pt x="1075" y="89"/>
                </a:lnTo>
                <a:close/>
                <a:moveTo>
                  <a:pt x="925" y="68"/>
                </a:moveTo>
                <a:lnTo>
                  <a:pt x="925" y="89"/>
                </a:lnTo>
                <a:lnTo>
                  <a:pt x="897" y="89"/>
                </a:lnTo>
                <a:lnTo>
                  <a:pt x="897" y="80"/>
                </a:lnTo>
                <a:lnTo>
                  <a:pt x="904" y="77"/>
                </a:lnTo>
                <a:lnTo>
                  <a:pt x="909" y="73"/>
                </a:lnTo>
                <a:lnTo>
                  <a:pt x="916" y="72"/>
                </a:lnTo>
                <a:lnTo>
                  <a:pt x="925" y="68"/>
                </a:lnTo>
                <a:close/>
                <a:moveTo>
                  <a:pt x="527" y="0"/>
                </a:moveTo>
                <a:lnTo>
                  <a:pt x="543" y="2"/>
                </a:lnTo>
                <a:lnTo>
                  <a:pt x="557" y="4"/>
                </a:lnTo>
                <a:lnTo>
                  <a:pt x="557" y="12"/>
                </a:lnTo>
                <a:lnTo>
                  <a:pt x="558" y="16"/>
                </a:lnTo>
                <a:lnTo>
                  <a:pt x="558" y="19"/>
                </a:lnTo>
                <a:lnTo>
                  <a:pt x="560" y="25"/>
                </a:lnTo>
                <a:lnTo>
                  <a:pt x="560" y="32"/>
                </a:lnTo>
                <a:lnTo>
                  <a:pt x="539" y="37"/>
                </a:lnTo>
                <a:lnTo>
                  <a:pt x="509" y="39"/>
                </a:lnTo>
                <a:lnTo>
                  <a:pt x="515" y="54"/>
                </a:lnTo>
                <a:lnTo>
                  <a:pt x="520" y="72"/>
                </a:lnTo>
                <a:lnTo>
                  <a:pt x="523" y="89"/>
                </a:lnTo>
                <a:lnTo>
                  <a:pt x="522" y="107"/>
                </a:lnTo>
                <a:lnTo>
                  <a:pt x="516" y="117"/>
                </a:lnTo>
                <a:lnTo>
                  <a:pt x="509" y="124"/>
                </a:lnTo>
                <a:lnTo>
                  <a:pt x="503" y="131"/>
                </a:lnTo>
                <a:lnTo>
                  <a:pt x="499" y="142"/>
                </a:lnTo>
                <a:lnTo>
                  <a:pt x="503" y="147"/>
                </a:lnTo>
                <a:lnTo>
                  <a:pt x="506" y="150"/>
                </a:lnTo>
                <a:lnTo>
                  <a:pt x="509" y="156"/>
                </a:lnTo>
                <a:lnTo>
                  <a:pt x="511" y="159"/>
                </a:lnTo>
                <a:lnTo>
                  <a:pt x="515" y="163"/>
                </a:lnTo>
                <a:lnTo>
                  <a:pt x="520" y="166"/>
                </a:lnTo>
                <a:lnTo>
                  <a:pt x="525" y="169"/>
                </a:lnTo>
                <a:lnTo>
                  <a:pt x="527" y="169"/>
                </a:lnTo>
                <a:lnTo>
                  <a:pt x="527" y="169"/>
                </a:lnTo>
                <a:lnTo>
                  <a:pt x="527" y="171"/>
                </a:lnTo>
                <a:lnTo>
                  <a:pt x="529" y="169"/>
                </a:lnTo>
                <a:lnTo>
                  <a:pt x="529" y="169"/>
                </a:lnTo>
                <a:lnTo>
                  <a:pt x="536" y="164"/>
                </a:lnTo>
                <a:lnTo>
                  <a:pt x="539" y="157"/>
                </a:lnTo>
                <a:lnTo>
                  <a:pt x="543" y="152"/>
                </a:lnTo>
                <a:lnTo>
                  <a:pt x="548" y="147"/>
                </a:lnTo>
                <a:lnTo>
                  <a:pt x="546" y="133"/>
                </a:lnTo>
                <a:lnTo>
                  <a:pt x="541" y="117"/>
                </a:lnTo>
                <a:lnTo>
                  <a:pt x="536" y="101"/>
                </a:lnTo>
                <a:lnTo>
                  <a:pt x="534" y="87"/>
                </a:lnTo>
                <a:lnTo>
                  <a:pt x="537" y="77"/>
                </a:lnTo>
                <a:lnTo>
                  <a:pt x="550" y="68"/>
                </a:lnTo>
                <a:lnTo>
                  <a:pt x="567" y="63"/>
                </a:lnTo>
                <a:lnTo>
                  <a:pt x="585" y="60"/>
                </a:lnTo>
                <a:lnTo>
                  <a:pt x="600" y="54"/>
                </a:lnTo>
                <a:lnTo>
                  <a:pt x="614" y="46"/>
                </a:lnTo>
                <a:lnTo>
                  <a:pt x="607" y="44"/>
                </a:lnTo>
                <a:lnTo>
                  <a:pt x="604" y="42"/>
                </a:lnTo>
                <a:lnTo>
                  <a:pt x="600" y="40"/>
                </a:lnTo>
                <a:lnTo>
                  <a:pt x="599" y="37"/>
                </a:lnTo>
                <a:lnTo>
                  <a:pt x="597" y="33"/>
                </a:lnTo>
                <a:lnTo>
                  <a:pt x="595" y="26"/>
                </a:lnTo>
                <a:lnTo>
                  <a:pt x="595" y="19"/>
                </a:lnTo>
                <a:lnTo>
                  <a:pt x="597" y="18"/>
                </a:lnTo>
                <a:lnTo>
                  <a:pt x="599" y="16"/>
                </a:lnTo>
                <a:lnTo>
                  <a:pt x="600" y="14"/>
                </a:lnTo>
                <a:lnTo>
                  <a:pt x="602" y="12"/>
                </a:lnTo>
                <a:lnTo>
                  <a:pt x="621" y="16"/>
                </a:lnTo>
                <a:lnTo>
                  <a:pt x="625" y="46"/>
                </a:lnTo>
                <a:lnTo>
                  <a:pt x="649" y="47"/>
                </a:lnTo>
                <a:lnTo>
                  <a:pt x="672" y="51"/>
                </a:lnTo>
                <a:lnTo>
                  <a:pt x="691" y="58"/>
                </a:lnTo>
                <a:lnTo>
                  <a:pt x="696" y="75"/>
                </a:lnTo>
                <a:lnTo>
                  <a:pt x="700" y="87"/>
                </a:lnTo>
                <a:lnTo>
                  <a:pt x="707" y="96"/>
                </a:lnTo>
                <a:lnTo>
                  <a:pt x="715" y="100"/>
                </a:lnTo>
                <a:lnTo>
                  <a:pt x="731" y="101"/>
                </a:lnTo>
                <a:lnTo>
                  <a:pt x="756" y="100"/>
                </a:lnTo>
                <a:lnTo>
                  <a:pt x="770" y="93"/>
                </a:lnTo>
                <a:lnTo>
                  <a:pt x="784" y="93"/>
                </a:lnTo>
                <a:lnTo>
                  <a:pt x="801" y="98"/>
                </a:lnTo>
                <a:lnTo>
                  <a:pt x="818" y="107"/>
                </a:lnTo>
                <a:lnTo>
                  <a:pt x="836" y="115"/>
                </a:lnTo>
                <a:lnTo>
                  <a:pt x="852" y="122"/>
                </a:lnTo>
                <a:lnTo>
                  <a:pt x="867" y="126"/>
                </a:lnTo>
                <a:lnTo>
                  <a:pt x="893" y="108"/>
                </a:lnTo>
                <a:lnTo>
                  <a:pt x="925" y="98"/>
                </a:lnTo>
                <a:lnTo>
                  <a:pt x="963" y="93"/>
                </a:lnTo>
                <a:lnTo>
                  <a:pt x="1009" y="93"/>
                </a:lnTo>
                <a:lnTo>
                  <a:pt x="1009" y="100"/>
                </a:lnTo>
                <a:lnTo>
                  <a:pt x="996" y="100"/>
                </a:lnTo>
                <a:lnTo>
                  <a:pt x="986" y="101"/>
                </a:lnTo>
                <a:lnTo>
                  <a:pt x="979" y="107"/>
                </a:lnTo>
                <a:lnTo>
                  <a:pt x="986" y="114"/>
                </a:lnTo>
                <a:lnTo>
                  <a:pt x="991" y="121"/>
                </a:lnTo>
                <a:lnTo>
                  <a:pt x="996" y="128"/>
                </a:lnTo>
                <a:lnTo>
                  <a:pt x="1003" y="131"/>
                </a:lnTo>
                <a:lnTo>
                  <a:pt x="1017" y="135"/>
                </a:lnTo>
                <a:lnTo>
                  <a:pt x="1026" y="142"/>
                </a:lnTo>
                <a:lnTo>
                  <a:pt x="1037" y="142"/>
                </a:lnTo>
                <a:lnTo>
                  <a:pt x="1049" y="142"/>
                </a:lnTo>
                <a:lnTo>
                  <a:pt x="1063" y="147"/>
                </a:lnTo>
                <a:lnTo>
                  <a:pt x="1066" y="149"/>
                </a:lnTo>
                <a:lnTo>
                  <a:pt x="1070" y="154"/>
                </a:lnTo>
                <a:lnTo>
                  <a:pt x="1073" y="157"/>
                </a:lnTo>
                <a:lnTo>
                  <a:pt x="1079" y="161"/>
                </a:lnTo>
                <a:lnTo>
                  <a:pt x="1079" y="166"/>
                </a:lnTo>
                <a:lnTo>
                  <a:pt x="1075" y="166"/>
                </a:lnTo>
                <a:lnTo>
                  <a:pt x="1065" y="182"/>
                </a:lnTo>
                <a:lnTo>
                  <a:pt x="1052" y="196"/>
                </a:lnTo>
                <a:lnTo>
                  <a:pt x="1040" y="211"/>
                </a:lnTo>
                <a:lnTo>
                  <a:pt x="1051" y="211"/>
                </a:lnTo>
                <a:lnTo>
                  <a:pt x="1068" y="203"/>
                </a:lnTo>
                <a:lnTo>
                  <a:pt x="1087" y="199"/>
                </a:lnTo>
                <a:lnTo>
                  <a:pt x="1106" y="201"/>
                </a:lnTo>
                <a:lnTo>
                  <a:pt x="1127" y="206"/>
                </a:lnTo>
                <a:lnTo>
                  <a:pt x="1148" y="215"/>
                </a:lnTo>
                <a:lnTo>
                  <a:pt x="1166" y="225"/>
                </a:lnTo>
                <a:lnTo>
                  <a:pt x="1178" y="238"/>
                </a:lnTo>
                <a:lnTo>
                  <a:pt x="1185" y="250"/>
                </a:lnTo>
                <a:lnTo>
                  <a:pt x="1192" y="264"/>
                </a:lnTo>
                <a:lnTo>
                  <a:pt x="1190" y="278"/>
                </a:lnTo>
                <a:lnTo>
                  <a:pt x="1185" y="292"/>
                </a:lnTo>
                <a:lnTo>
                  <a:pt x="1199" y="292"/>
                </a:lnTo>
                <a:lnTo>
                  <a:pt x="1213" y="292"/>
                </a:lnTo>
                <a:lnTo>
                  <a:pt x="1223" y="293"/>
                </a:lnTo>
                <a:lnTo>
                  <a:pt x="1232" y="300"/>
                </a:lnTo>
                <a:lnTo>
                  <a:pt x="1234" y="302"/>
                </a:lnTo>
                <a:lnTo>
                  <a:pt x="1234" y="304"/>
                </a:lnTo>
                <a:lnTo>
                  <a:pt x="1234" y="306"/>
                </a:lnTo>
                <a:lnTo>
                  <a:pt x="1236" y="307"/>
                </a:lnTo>
                <a:lnTo>
                  <a:pt x="1236" y="311"/>
                </a:lnTo>
                <a:lnTo>
                  <a:pt x="1251" y="311"/>
                </a:lnTo>
                <a:lnTo>
                  <a:pt x="1251" y="321"/>
                </a:lnTo>
                <a:lnTo>
                  <a:pt x="1251" y="332"/>
                </a:lnTo>
                <a:lnTo>
                  <a:pt x="1255" y="342"/>
                </a:lnTo>
                <a:lnTo>
                  <a:pt x="1264" y="334"/>
                </a:lnTo>
                <a:lnTo>
                  <a:pt x="1274" y="332"/>
                </a:lnTo>
                <a:lnTo>
                  <a:pt x="1284" y="335"/>
                </a:lnTo>
                <a:lnTo>
                  <a:pt x="1297" y="337"/>
                </a:lnTo>
                <a:lnTo>
                  <a:pt x="1312" y="337"/>
                </a:lnTo>
                <a:lnTo>
                  <a:pt x="1333" y="335"/>
                </a:lnTo>
                <a:lnTo>
                  <a:pt x="1360" y="334"/>
                </a:lnTo>
                <a:lnTo>
                  <a:pt x="1386" y="332"/>
                </a:lnTo>
                <a:lnTo>
                  <a:pt x="1412" y="334"/>
                </a:lnTo>
                <a:lnTo>
                  <a:pt x="1435" y="337"/>
                </a:lnTo>
                <a:lnTo>
                  <a:pt x="1454" y="346"/>
                </a:lnTo>
                <a:lnTo>
                  <a:pt x="1469" y="356"/>
                </a:lnTo>
                <a:lnTo>
                  <a:pt x="1483" y="367"/>
                </a:lnTo>
                <a:lnTo>
                  <a:pt x="1499" y="377"/>
                </a:lnTo>
                <a:lnTo>
                  <a:pt x="1517" y="384"/>
                </a:lnTo>
                <a:lnTo>
                  <a:pt x="1517" y="395"/>
                </a:lnTo>
                <a:lnTo>
                  <a:pt x="1531" y="395"/>
                </a:lnTo>
                <a:lnTo>
                  <a:pt x="1532" y="407"/>
                </a:lnTo>
                <a:lnTo>
                  <a:pt x="1534" y="416"/>
                </a:lnTo>
                <a:lnTo>
                  <a:pt x="1531" y="426"/>
                </a:lnTo>
                <a:lnTo>
                  <a:pt x="1536" y="426"/>
                </a:lnTo>
                <a:lnTo>
                  <a:pt x="1538" y="424"/>
                </a:lnTo>
                <a:lnTo>
                  <a:pt x="1539" y="423"/>
                </a:lnTo>
                <a:lnTo>
                  <a:pt x="1539" y="423"/>
                </a:lnTo>
                <a:lnTo>
                  <a:pt x="1539" y="423"/>
                </a:lnTo>
                <a:lnTo>
                  <a:pt x="1541" y="423"/>
                </a:lnTo>
                <a:lnTo>
                  <a:pt x="1543" y="423"/>
                </a:lnTo>
                <a:lnTo>
                  <a:pt x="1553" y="437"/>
                </a:lnTo>
                <a:lnTo>
                  <a:pt x="1559" y="454"/>
                </a:lnTo>
                <a:lnTo>
                  <a:pt x="1562" y="475"/>
                </a:lnTo>
                <a:lnTo>
                  <a:pt x="1565" y="494"/>
                </a:lnTo>
                <a:lnTo>
                  <a:pt x="1571" y="513"/>
                </a:lnTo>
                <a:lnTo>
                  <a:pt x="1581" y="526"/>
                </a:lnTo>
                <a:lnTo>
                  <a:pt x="1583" y="527"/>
                </a:lnTo>
                <a:lnTo>
                  <a:pt x="1585" y="527"/>
                </a:lnTo>
                <a:lnTo>
                  <a:pt x="1585" y="527"/>
                </a:lnTo>
                <a:lnTo>
                  <a:pt x="1586" y="527"/>
                </a:lnTo>
                <a:lnTo>
                  <a:pt x="1588" y="527"/>
                </a:lnTo>
                <a:lnTo>
                  <a:pt x="1593" y="526"/>
                </a:lnTo>
                <a:lnTo>
                  <a:pt x="1593" y="533"/>
                </a:lnTo>
                <a:lnTo>
                  <a:pt x="1593" y="536"/>
                </a:lnTo>
                <a:lnTo>
                  <a:pt x="1595" y="540"/>
                </a:lnTo>
                <a:lnTo>
                  <a:pt x="1597" y="541"/>
                </a:lnTo>
                <a:lnTo>
                  <a:pt x="1600" y="543"/>
                </a:lnTo>
                <a:lnTo>
                  <a:pt x="1604" y="545"/>
                </a:lnTo>
                <a:lnTo>
                  <a:pt x="1606" y="547"/>
                </a:lnTo>
                <a:lnTo>
                  <a:pt x="1607" y="548"/>
                </a:lnTo>
                <a:lnTo>
                  <a:pt x="1609" y="548"/>
                </a:lnTo>
                <a:lnTo>
                  <a:pt x="1613" y="548"/>
                </a:lnTo>
                <a:lnTo>
                  <a:pt x="1616" y="550"/>
                </a:lnTo>
                <a:lnTo>
                  <a:pt x="1618" y="571"/>
                </a:lnTo>
                <a:lnTo>
                  <a:pt x="1614" y="588"/>
                </a:lnTo>
                <a:lnTo>
                  <a:pt x="1607" y="608"/>
                </a:lnTo>
                <a:lnTo>
                  <a:pt x="1604" y="606"/>
                </a:lnTo>
                <a:lnTo>
                  <a:pt x="1602" y="604"/>
                </a:lnTo>
                <a:lnTo>
                  <a:pt x="1599" y="604"/>
                </a:lnTo>
                <a:lnTo>
                  <a:pt x="1593" y="602"/>
                </a:lnTo>
                <a:lnTo>
                  <a:pt x="1576" y="623"/>
                </a:lnTo>
                <a:lnTo>
                  <a:pt x="1560" y="644"/>
                </a:lnTo>
                <a:lnTo>
                  <a:pt x="1546" y="669"/>
                </a:lnTo>
                <a:lnTo>
                  <a:pt x="1553" y="670"/>
                </a:lnTo>
                <a:lnTo>
                  <a:pt x="1559" y="670"/>
                </a:lnTo>
                <a:lnTo>
                  <a:pt x="1564" y="674"/>
                </a:lnTo>
                <a:lnTo>
                  <a:pt x="1567" y="677"/>
                </a:lnTo>
                <a:lnTo>
                  <a:pt x="1569" y="684"/>
                </a:lnTo>
                <a:lnTo>
                  <a:pt x="1572" y="693"/>
                </a:lnTo>
                <a:lnTo>
                  <a:pt x="1574" y="702"/>
                </a:lnTo>
                <a:lnTo>
                  <a:pt x="1576" y="711"/>
                </a:lnTo>
                <a:lnTo>
                  <a:pt x="1581" y="718"/>
                </a:lnTo>
                <a:lnTo>
                  <a:pt x="1602" y="730"/>
                </a:lnTo>
                <a:lnTo>
                  <a:pt x="1628" y="735"/>
                </a:lnTo>
                <a:lnTo>
                  <a:pt x="1658" y="737"/>
                </a:lnTo>
                <a:lnTo>
                  <a:pt x="1663" y="733"/>
                </a:lnTo>
                <a:lnTo>
                  <a:pt x="1668" y="732"/>
                </a:lnTo>
                <a:lnTo>
                  <a:pt x="1675" y="730"/>
                </a:lnTo>
                <a:lnTo>
                  <a:pt x="1681" y="726"/>
                </a:lnTo>
                <a:lnTo>
                  <a:pt x="1691" y="716"/>
                </a:lnTo>
                <a:lnTo>
                  <a:pt x="1698" y="704"/>
                </a:lnTo>
                <a:lnTo>
                  <a:pt x="1705" y="693"/>
                </a:lnTo>
                <a:lnTo>
                  <a:pt x="1716" y="684"/>
                </a:lnTo>
                <a:lnTo>
                  <a:pt x="1730" y="677"/>
                </a:lnTo>
                <a:lnTo>
                  <a:pt x="1749" y="677"/>
                </a:lnTo>
                <a:lnTo>
                  <a:pt x="1773" y="681"/>
                </a:lnTo>
                <a:lnTo>
                  <a:pt x="1798" y="686"/>
                </a:lnTo>
                <a:lnTo>
                  <a:pt x="1824" y="695"/>
                </a:lnTo>
                <a:lnTo>
                  <a:pt x="1847" y="705"/>
                </a:lnTo>
                <a:lnTo>
                  <a:pt x="1869" y="714"/>
                </a:lnTo>
                <a:lnTo>
                  <a:pt x="1885" y="725"/>
                </a:lnTo>
                <a:lnTo>
                  <a:pt x="1895" y="733"/>
                </a:lnTo>
                <a:lnTo>
                  <a:pt x="1908" y="765"/>
                </a:lnTo>
                <a:lnTo>
                  <a:pt x="1920" y="761"/>
                </a:lnTo>
                <a:lnTo>
                  <a:pt x="1920" y="768"/>
                </a:lnTo>
                <a:lnTo>
                  <a:pt x="1923" y="772"/>
                </a:lnTo>
                <a:lnTo>
                  <a:pt x="1958" y="761"/>
                </a:lnTo>
                <a:lnTo>
                  <a:pt x="1974" y="766"/>
                </a:lnTo>
                <a:lnTo>
                  <a:pt x="1991" y="777"/>
                </a:lnTo>
                <a:lnTo>
                  <a:pt x="2007" y="784"/>
                </a:lnTo>
                <a:lnTo>
                  <a:pt x="2045" y="779"/>
                </a:lnTo>
                <a:lnTo>
                  <a:pt x="2058" y="787"/>
                </a:lnTo>
                <a:lnTo>
                  <a:pt x="2080" y="789"/>
                </a:lnTo>
                <a:lnTo>
                  <a:pt x="2103" y="786"/>
                </a:lnTo>
                <a:lnTo>
                  <a:pt x="2124" y="784"/>
                </a:lnTo>
                <a:lnTo>
                  <a:pt x="2145" y="787"/>
                </a:lnTo>
                <a:lnTo>
                  <a:pt x="2173" y="801"/>
                </a:lnTo>
                <a:lnTo>
                  <a:pt x="2197" y="821"/>
                </a:lnTo>
                <a:lnTo>
                  <a:pt x="2220" y="840"/>
                </a:lnTo>
                <a:lnTo>
                  <a:pt x="2243" y="859"/>
                </a:lnTo>
                <a:lnTo>
                  <a:pt x="2269" y="876"/>
                </a:lnTo>
                <a:lnTo>
                  <a:pt x="2283" y="880"/>
                </a:lnTo>
                <a:lnTo>
                  <a:pt x="2302" y="883"/>
                </a:lnTo>
                <a:lnTo>
                  <a:pt x="2327" y="887"/>
                </a:lnTo>
                <a:lnTo>
                  <a:pt x="2349" y="892"/>
                </a:lnTo>
                <a:lnTo>
                  <a:pt x="2367" y="897"/>
                </a:lnTo>
                <a:lnTo>
                  <a:pt x="2375" y="903"/>
                </a:lnTo>
                <a:lnTo>
                  <a:pt x="2382" y="918"/>
                </a:lnTo>
                <a:lnTo>
                  <a:pt x="2386" y="936"/>
                </a:lnTo>
                <a:lnTo>
                  <a:pt x="2391" y="953"/>
                </a:lnTo>
                <a:lnTo>
                  <a:pt x="2403" y="988"/>
                </a:lnTo>
                <a:lnTo>
                  <a:pt x="2407" y="1021"/>
                </a:lnTo>
                <a:lnTo>
                  <a:pt x="2405" y="1051"/>
                </a:lnTo>
                <a:lnTo>
                  <a:pt x="2396" y="1079"/>
                </a:lnTo>
                <a:lnTo>
                  <a:pt x="2384" y="1105"/>
                </a:lnTo>
                <a:lnTo>
                  <a:pt x="2368" y="1129"/>
                </a:lnTo>
                <a:lnTo>
                  <a:pt x="2349" y="1156"/>
                </a:lnTo>
                <a:lnTo>
                  <a:pt x="2292" y="1194"/>
                </a:lnTo>
                <a:lnTo>
                  <a:pt x="2281" y="1215"/>
                </a:lnTo>
                <a:lnTo>
                  <a:pt x="2272" y="1236"/>
                </a:lnTo>
                <a:lnTo>
                  <a:pt x="2265" y="1259"/>
                </a:lnTo>
                <a:lnTo>
                  <a:pt x="2257" y="1273"/>
                </a:lnTo>
                <a:lnTo>
                  <a:pt x="2246" y="1285"/>
                </a:lnTo>
                <a:lnTo>
                  <a:pt x="2237" y="1299"/>
                </a:lnTo>
                <a:lnTo>
                  <a:pt x="2218" y="1302"/>
                </a:lnTo>
                <a:lnTo>
                  <a:pt x="2215" y="1283"/>
                </a:lnTo>
                <a:lnTo>
                  <a:pt x="2208" y="1283"/>
                </a:lnTo>
                <a:lnTo>
                  <a:pt x="2208" y="1321"/>
                </a:lnTo>
                <a:lnTo>
                  <a:pt x="2199" y="1339"/>
                </a:lnTo>
                <a:lnTo>
                  <a:pt x="2197" y="1360"/>
                </a:lnTo>
                <a:lnTo>
                  <a:pt x="2201" y="1383"/>
                </a:lnTo>
                <a:lnTo>
                  <a:pt x="2204" y="1404"/>
                </a:lnTo>
                <a:lnTo>
                  <a:pt x="2211" y="1424"/>
                </a:lnTo>
                <a:lnTo>
                  <a:pt x="2215" y="1440"/>
                </a:lnTo>
                <a:lnTo>
                  <a:pt x="2215" y="1454"/>
                </a:lnTo>
                <a:lnTo>
                  <a:pt x="2211" y="1466"/>
                </a:lnTo>
                <a:lnTo>
                  <a:pt x="2206" y="1477"/>
                </a:lnTo>
                <a:lnTo>
                  <a:pt x="2203" y="1486"/>
                </a:lnTo>
                <a:lnTo>
                  <a:pt x="2208" y="1552"/>
                </a:lnTo>
                <a:lnTo>
                  <a:pt x="2196" y="1557"/>
                </a:lnTo>
                <a:lnTo>
                  <a:pt x="2187" y="1564"/>
                </a:lnTo>
                <a:lnTo>
                  <a:pt x="2182" y="1573"/>
                </a:lnTo>
                <a:lnTo>
                  <a:pt x="2180" y="1590"/>
                </a:lnTo>
                <a:lnTo>
                  <a:pt x="2189" y="1606"/>
                </a:lnTo>
                <a:lnTo>
                  <a:pt x="2192" y="1625"/>
                </a:lnTo>
                <a:lnTo>
                  <a:pt x="2180" y="1637"/>
                </a:lnTo>
                <a:lnTo>
                  <a:pt x="2176" y="1650"/>
                </a:lnTo>
                <a:lnTo>
                  <a:pt x="2171" y="1662"/>
                </a:lnTo>
                <a:lnTo>
                  <a:pt x="2164" y="1678"/>
                </a:lnTo>
                <a:lnTo>
                  <a:pt x="2157" y="1688"/>
                </a:lnTo>
                <a:lnTo>
                  <a:pt x="2152" y="1695"/>
                </a:lnTo>
                <a:lnTo>
                  <a:pt x="2145" y="1700"/>
                </a:lnTo>
                <a:lnTo>
                  <a:pt x="2141" y="1704"/>
                </a:lnTo>
                <a:lnTo>
                  <a:pt x="2138" y="1709"/>
                </a:lnTo>
                <a:lnTo>
                  <a:pt x="2136" y="1719"/>
                </a:lnTo>
                <a:lnTo>
                  <a:pt x="2136" y="1733"/>
                </a:lnTo>
                <a:lnTo>
                  <a:pt x="2138" y="1754"/>
                </a:lnTo>
                <a:lnTo>
                  <a:pt x="2112" y="1768"/>
                </a:lnTo>
                <a:lnTo>
                  <a:pt x="2087" y="1782"/>
                </a:lnTo>
                <a:lnTo>
                  <a:pt x="2091" y="1786"/>
                </a:lnTo>
                <a:lnTo>
                  <a:pt x="2093" y="1789"/>
                </a:lnTo>
                <a:lnTo>
                  <a:pt x="2093" y="1791"/>
                </a:lnTo>
                <a:lnTo>
                  <a:pt x="2093" y="1795"/>
                </a:lnTo>
                <a:lnTo>
                  <a:pt x="2093" y="1796"/>
                </a:lnTo>
                <a:lnTo>
                  <a:pt x="2075" y="1805"/>
                </a:lnTo>
                <a:lnTo>
                  <a:pt x="2058" y="1803"/>
                </a:lnTo>
                <a:lnTo>
                  <a:pt x="2040" y="1800"/>
                </a:lnTo>
                <a:lnTo>
                  <a:pt x="2026" y="1793"/>
                </a:lnTo>
                <a:lnTo>
                  <a:pt x="2018" y="1800"/>
                </a:lnTo>
                <a:lnTo>
                  <a:pt x="2004" y="1803"/>
                </a:lnTo>
                <a:lnTo>
                  <a:pt x="1988" y="1805"/>
                </a:lnTo>
                <a:lnTo>
                  <a:pt x="1972" y="1807"/>
                </a:lnTo>
                <a:lnTo>
                  <a:pt x="1958" y="1808"/>
                </a:lnTo>
                <a:lnTo>
                  <a:pt x="1955" y="1815"/>
                </a:lnTo>
                <a:lnTo>
                  <a:pt x="1948" y="1824"/>
                </a:lnTo>
                <a:lnTo>
                  <a:pt x="1939" y="1835"/>
                </a:lnTo>
                <a:lnTo>
                  <a:pt x="1930" y="1842"/>
                </a:lnTo>
                <a:lnTo>
                  <a:pt x="1923" y="1847"/>
                </a:lnTo>
                <a:lnTo>
                  <a:pt x="1892" y="1843"/>
                </a:lnTo>
                <a:lnTo>
                  <a:pt x="1881" y="1849"/>
                </a:lnTo>
                <a:lnTo>
                  <a:pt x="1867" y="1857"/>
                </a:lnTo>
                <a:lnTo>
                  <a:pt x="1850" y="1870"/>
                </a:lnTo>
                <a:lnTo>
                  <a:pt x="1833" y="1882"/>
                </a:lnTo>
                <a:lnTo>
                  <a:pt x="1820" y="1892"/>
                </a:lnTo>
                <a:lnTo>
                  <a:pt x="1812" y="1901"/>
                </a:lnTo>
                <a:lnTo>
                  <a:pt x="1808" y="1901"/>
                </a:lnTo>
                <a:lnTo>
                  <a:pt x="1805" y="1924"/>
                </a:lnTo>
                <a:lnTo>
                  <a:pt x="1801" y="1925"/>
                </a:lnTo>
                <a:lnTo>
                  <a:pt x="1798" y="1927"/>
                </a:lnTo>
                <a:lnTo>
                  <a:pt x="1796" y="1925"/>
                </a:lnTo>
                <a:lnTo>
                  <a:pt x="1794" y="1925"/>
                </a:lnTo>
                <a:lnTo>
                  <a:pt x="1792" y="1924"/>
                </a:lnTo>
                <a:lnTo>
                  <a:pt x="1789" y="1924"/>
                </a:lnTo>
                <a:lnTo>
                  <a:pt x="1787" y="1924"/>
                </a:lnTo>
                <a:lnTo>
                  <a:pt x="1784" y="1927"/>
                </a:lnTo>
                <a:lnTo>
                  <a:pt x="1780" y="1931"/>
                </a:lnTo>
                <a:lnTo>
                  <a:pt x="1785" y="1946"/>
                </a:lnTo>
                <a:lnTo>
                  <a:pt x="1784" y="1964"/>
                </a:lnTo>
                <a:lnTo>
                  <a:pt x="1780" y="1980"/>
                </a:lnTo>
                <a:lnTo>
                  <a:pt x="1780" y="1997"/>
                </a:lnTo>
                <a:lnTo>
                  <a:pt x="1784" y="2000"/>
                </a:lnTo>
                <a:lnTo>
                  <a:pt x="1787" y="2006"/>
                </a:lnTo>
                <a:lnTo>
                  <a:pt x="1791" y="2009"/>
                </a:lnTo>
                <a:lnTo>
                  <a:pt x="1794" y="2013"/>
                </a:lnTo>
                <a:lnTo>
                  <a:pt x="1798" y="2016"/>
                </a:lnTo>
                <a:lnTo>
                  <a:pt x="1799" y="2020"/>
                </a:lnTo>
                <a:lnTo>
                  <a:pt x="1792" y="2089"/>
                </a:lnTo>
                <a:lnTo>
                  <a:pt x="1773" y="2105"/>
                </a:lnTo>
                <a:lnTo>
                  <a:pt x="1757" y="2124"/>
                </a:lnTo>
                <a:lnTo>
                  <a:pt x="1747" y="2147"/>
                </a:lnTo>
                <a:lnTo>
                  <a:pt x="1738" y="2172"/>
                </a:lnTo>
                <a:lnTo>
                  <a:pt x="1728" y="2196"/>
                </a:lnTo>
                <a:lnTo>
                  <a:pt x="1716" y="2220"/>
                </a:lnTo>
                <a:lnTo>
                  <a:pt x="1707" y="2231"/>
                </a:lnTo>
                <a:lnTo>
                  <a:pt x="1695" y="2240"/>
                </a:lnTo>
                <a:lnTo>
                  <a:pt x="1684" y="2250"/>
                </a:lnTo>
                <a:lnTo>
                  <a:pt x="1681" y="2250"/>
                </a:lnTo>
                <a:lnTo>
                  <a:pt x="1681" y="2240"/>
                </a:lnTo>
                <a:lnTo>
                  <a:pt x="1698" y="2222"/>
                </a:lnTo>
                <a:lnTo>
                  <a:pt x="1712" y="2199"/>
                </a:lnTo>
                <a:lnTo>
                  <a:pt x="1719" y="2173"/>
                </a:lnTo>
                <a:lnTo>
                  <a:pt x="1716" y="2173"/>
                </a:lnTo>
                <a:lnTo>
                  <a:pt x="1716" y="2170"/>
                </a:lnTo>
                <a:lnTo>
                  <a:pt x="1709" y="2172"/>
                </a:lnTo>
                <a:lnTo>
                  <a:pt x="1700" y="2173"/>
                </a:lnTo>
                <a:lnTo>
                  <a:pt x="1689" y="2173"/>
                </a:lnTo>
                <a:lnTo>
                  <a:pt x="1688" y="2194"/>
                </a:lnTo>
                <a:lnTo>
                  <a:pt x="1682" y="2206"/>
                </a:lnTo>
                <a:lnTo>
                  <a:pt x="1677" y="2213"/>
                </a:lnTo>
                <a:lnTo>
                  <a:pt x="1670" y="2219"/>
                </a:lnTo>
                <a:lnTo>
                  <a:pt x="1663" y="2222"/>
                </a:lnTo>
                <a:lnTo>
                  <a:pt x="1658" y="2231"/>
                </a:lnTo>
                <a:lnTo>
                  <a:pt x="1655" y="2245"/>
                </a:lnTo>
                <a:lnTo>
                  <a:pt x="1655" y="2262"/>
                </a:lnTo>
                <a:lnTo>
                  <a:pt x="1658" y="2280"/>
                </a:lnTo>
                <a:lnTo>
                  <a:pt x="1658" y="2295"/>
                </a:lnTo>
                <a:lnTo>
                  <a:pt x="1655" y="2308"/>
                </a:lnTo>
                <a:lnTo>
                  <a:pt x="1649" y="2322"/>
                </a:lnTo>
                <a:lnTo>
                  <a:pt x="1642" y="2329"/>
                </a:lnTo>
                <a:lnTo>
                  <a:pt x="1635" y="2332"/>
                </a:lnTo>
                <a:lnTo>
                  <a:pt x="1628" y="2336"/>
                </a:lnTo>
                <a:lnTo>
                  <a:pt x="1620" y="2343"/>
                </a:lnTo>
                <a:lnTo>
                  <a:pt x="1620" y="2343"/>
                </a:lnTo>
                <a:lnTo>
                  <a:pt x="1621" y="2346"/>
                </a:lnTo>
                <a:lnTo>
                  <a:pt x="1623" y="2351"/>
                </a:lnTo>
                <a:lnTo>
                  <a:pt x="1623" y="2357"/>
                </a:lnTo>
                <a:lnTo>
                  <a:pt x="1623" y="2362"/>
                </a:lnTo>
                <a:lnTo>
                  <a:pt x="1625" y="2365"/>
                </a:lnTo>
                <a:lnTo>
                  <a:pt x="1623" y="2369"/>
                </a:lnTo>
                <a:lnTo>
                  <a:pt x="1621" y="2374"/>
                </a:lnTo>
                <a:lnTo>
                  <a:pt x="1618" y="2379"/>
                </a:lnTo>
                <a:lnTo>
                  <a:pt x="1614" y="2384"/>
                </a:lnTo>
                <a:lnTo>
                  <a:pt x="1609" y="2390"/>
                </a:lnTo>
                <a:lnTo>
                  <a:pt x="1606" y="2393"/>
                </a:lnTo>
                <a:lnTo>
                  <a:pt x="1600" y="2397"/>
                </a:lnTo>
                <a:lnTo>
                  <a:pt x="1579" y="2409"/>
                </a:lnTo>
                <a:lnTo>
                  <a:pt x="1555" y="2414"/>
                </a:lnTo>
                <a:lnTo>
                  <a:pt x="1529" y="2414"/>
                </a:lnTo>
                <a:lnTo>
                  <a:pt x="1501" y="2409"/>
                </a:lnTo>
                <a:lnTo>
                  <a:pt x="1471" y="2402"/>
                </a:lnTo>
                <a:lnTo>
                  <a:pt x="1442" y="2393"/>
                </a:lnTo>
                <a:lnTo>
                  <a:pt x="1415" y="2386"/>
                </a:lnTo>
                <a:lnTo>
                  <a:pt x="1389" y="2381"/>
                </a:lnTo>
                <a:lnTo>
                  <a:pt x="1389" y="2384"/>
                </a:lnTo>
                <a:lnTo>
                  <a:pt x="1393" y="2384"/>
                </a:lnTo>
                <a:lnTo>
                  <a:pt x="1393" y="2388"/>
                </a:lnTo>
                <a:lnTo>
                  <a:pt x="1410" y="2393"/>
                </a:lnTo>
                <a:lnTo>
                  <a:pt x="1426" y="2400"/>
                </a:lnTo>
                <a:lnTo>
                  <a:pt x="1442" y="2407"/>
                </a:lnTo>
                <a:lnTo>
                  <a:pt x="1454" y="2418"/>
                </a:lnTo>
                <a:lnTo>
                  <a:pt x="1463" y="2432"/>
                </a:lnTo>
                <a:lnTo>
                  <a:pt x="1464" y="2435"/>
                </a:lnTo>
                <a:lnTo>
                  <a:pt x="1464" y="2440"/>
                </a:lnTo>
                <a:lnTo>
                  <a:pt x="1464" y="2444"/>
                </a:lnTo>
                <a:lnTo>
                  <a:pt x="1463" y="2451"/>
                </a:lnTo>
                <a:lnTo>
                  <a:pt x="1463" y="2458"/>
                </a:lnTo>
                <a:lnTo>
                  <a:pt x="1475" y="2463"/>
                </a:lnTo>
                <a:lnTo>
                  <a:pt x="1489" y="2472"/>
                </a:lnTo>
                <a:lnTo>
                  <a:pt x="1501" y="2482"/>
                </a:lnTo>
                <a:lnTo>
                  <a:pt x="1508" y="2493"/>
                </a:lnTo>
                <a:lnTo>
                  <a:pt x="1503" y="2510"/>
                </a:lnTo>
                <a:lnTo>
                  <a:pt x="1496" y="2533"/>
                </a:lnTo>
                <a:lnTo>
                  <a:pt x="1489" y="2556"/>
                </a:lnTo>
                <a:lnTo>
                  <a:pt x="1478" y="2576"/>
                </a:lnTo>
                <a:lnTo>
                  <a:pt x="1461" y="2589"/>
                </a:lnTo>
                <a:lnTo>
                  <a:pt x="1436" y="2599"/>
                </a:lnTo>
                <a:lnTo>
                  <a:pt x="1407" y="2608"/>
                </a:lnTo>
                <a:lnTo>
                  <a:pt x="1373" y="2613"/>
                </a:lnTo>
                <a:lnTo>
                  <a:pt x="1339" y="2615"/>
                </a:lnTo>
                <a:lnTo>
                  <a:pt x="1305" y="2615"/>
                </a:lnTo>
                <a:lnTo>
                  <a:pt x="1274" y="2611"/>
                </a:lnTo>
                <a:lnTo>
                  <a:pt x="1274" y="2618"/>
                </a:lnTo>
                <a:lnTo>
                  <a:pt x="1279" y="2622"/>
                </a:lnTo>
                <a:lnTo>
                  <a:pt x="1284" y="2624"/>
                </a:lnTo>
                <a:lnTo>
                  <a:pt x="1288" y="2625"/>
                </a:lnTo>
                <a:lnTo>
                  <a:pt x="1290" y="2629"/>
                </a:lnTo>
                <a:lnTo>
                  <a:pt x="1291" y="2634"/>
                </a:lnTo>
                <a:lnTo>
                  <a:pt x="1293" y="2643"/>
                </a:lnTo>
                <a:lnTo>
                  <a:pt x="1295" y="2650"/>
                </a:lnTo>
                <a:lnTo>
                  <a:pt x="1293" y="2657"/>
                </a:lnTo>
                <a:lnTo>
                  <a:pt x="1290" y="2664"/>
                </a:lnTo>
                <a:lnTo>
                  <a:pt x="1288" y="2671"/>
                </a:lnTo>
                <a:lnTo>
                  <a:pt x="1290" y="2679"/>
                </a:lnTo>
                <a:lnTo>
                  <a:pt x="1293" y="2686"/>
                </a:lnTo>
                <a:lnTo>
                  <a:pt x="1298" y="2692"/>
                </a:lnTo>
                <a:lnTo>
                  <a:pt x="1302" y="2699"/>
                </a:lnTo>
                <a:lnTo>
                  <a:pt x="1305" y="2711"/>
                </a:lnTo>
                <a:lnTo>
                  <a:pt x="1288" y="2718"/>
                </a:lnTo>
                <a:lnTo>
                  <a:pt x="1271" y="2723"/>
                </a:lnTo>
                <a:lnTo>
                  <a:pt x="1250" y="2727"/>
                </a:lnTo>
                <a:lnTo>
                  <a:pt x="1223" y="2727"/>
                </a:lnTo>
                <a:lnTo>
                  <a:pt x="1215" y="2720"/>
                </a:lnTo>
                <a:lnTo>
                  <a:pt x="1202" y="2714"/>
                </a:lnTo>
                <a:lnTo>
                  <a:pt x="1187" y="2711"/>
                </a:lnTo>
                <a:lnTo>
                  <a:pt x="1175" y="2707"/>
                </a:lnTo>
                <a:lnTo>
                  <a:pt x="1175" y="2714"/>
                </a:lnTo>
                <a:lnTo>
                  <a:pt x="1187" y="2730"/>
                </a:lnTo>
                <a:lnTo>
                  <a:pt x="1197" y="2749"/>
                </a:lnTo>
                <a:lnTo>
                  <a:pt x="1197" y="2765"/>
                </a:lnTo>
                <a:lnTo>
                  <a:pt x="1201" y="2768"/>
                </a:lnTo>
                <a:lnTo>
                  <a:pt x="1204" y="2770"/>
                </a:lnTo>
                <a:lnTo>
                  <a:pt x="1208" y="2772"/>
                </a:lnTo>
                <a:lnTo>
                  <a:pt x="1211" y="2772"/>
                </a:lnTo>
                <a:lnTo>
                  <a:pt x="1213" y="2772"/>
                </a:lnTo>
                <a:lnTo>
                  <a:pt x="1216" y="2772"/>
                </a:lnTo>
                <a:lnTo>
                  <a:pt x="1218" y="2774"/>
                </a:lnTo>
                <a:lnTo>
                  <a:pt x="1220" y="2777"/>
                </a:lnTo>
                <a:lnTo>
                  <a:pt x="1223" y="2781"/>
                </a:lnTo>
                <a:lnTo>
                  <a:pt x="1223" y="2788"/>
                </a:lnTo>
                <a:lnTo>
                  <a:pt x="1222" y="2791"/>
                </a:lnTo>
                <a:lnTo>
                  <a:pt x="1222" y="2793"/>
                </a:lnTo>
                <a:lnTo>
                  <a:pt x="1222" y="2795"/>
                </a:lnTo>
                <a:lnTo>
                  <a:pt x="1222" y="2796"/>
                </a:lnTo>
                <a:lnTo>
                  <a:pt x="1223" y="2800"/>
                </a:lnTo>
                <a:lnTo>
                  <a:pt x="1223" y="2803"/>
                </a:lnTo>
                <a:lnTo>
                  <a:pt x="1236" y="2803"/>
                </a:lnTo>
                <a:lnTo>
                  <a:pt x="1234" y="2817"/>
                </a:lnTo>
                <a:lnTo>
                  <a:pt x="1229" y="2826"/>
                </a:lnTo>
                <a:lnTo>
                  <a:pt x="1223" y="2833"/>
                </a:lnTo>
                <a:lnTo>
                  <a:pt x="1220" y="2842"/>
                </a:lnTo>
                <a:lnTo>
                  <a:pt x="1222" y="2849"/>
                </a:lnTo>
                <a:lnTo>
                  <a:pt x="1227" y="2857"/>
                </a:lnTo>
                <a:lnTo>
                  <a:pt x="1232" y="2864"/>
                </a:lnTo>
                <a:lnTo>
                  <a:pt x="1236" y="2871"/>
                </a:lnTo>
                <a:lnTo>
                  <a:pt x="1236" y="2878"/>
                </a:lnTo>
                <a:lnTo>
                  <a:pt x="1236" y="2882"/>
                </a:lnTo>
                <a:lnTo>
                  <a:pt x="1234" y="2885"/>
                </a:lnTo>
                <a:lnTo>
                  <a:pt x="1232" y="2889"/>
                </a:lnTo>
                <a:lnTo>
                  <a:pt x="1230" y="2891"/>
                </a:lnTo>
                <a:lnTo>
                  <a:pt x="1229" y="2894"/>
                </a:lnTo>
                <a:lnTo>
                  <a:pt x="1229" y="2896"/>
                </a:lnTo>
                <a:lnTo>
                  <a:pt x="1229" y="2899"/>
                </a:lnTo>
                <a:lnTo>
                  <a:pt x="1229" y="2901"/>
                </a:lnTo>
                <a:lnTo>
                  <a:pt x="1230" y="2905"/>
                </a:lnTo>
                <a:lnTo>
                  <a:pt x="1232" y="2906"/>
                </a:lnTo>
                <a:lnTo>
                  <a:pt x="1234" y="2910"/>
                </a:lnTo>
                <a:lnTo>
                  <a:pt x="1236" y="2915"/>
                </a:lnTo>
                <a:lnTo>
                  <a:pt x="1202" y="2924"/>
                </a:lnTo>
                <a:lnTo>
                  <a:pt x="1175" y="2938"/>
                </a:lnTo>
                <a:lnTo>
                  <a:pt x="1173" y="2943"/>
                </a:lnTo>
                <a:lnTo>
                  <a:pt x="1171" y="2947"/>
                </a:lnTo>
                <a:lnTo>
                  <a:pt x="1169" y="2952"/>
                </a:lnTo>
                <a:lnTo>
                  <a:pt x="1168" y="2955"/>
                </a:lnTo>
                <a:lnTo>
                  <a:pt x="1166" y="2959"/>
                </a:lnTo>
                <a:lnTo>
                  <a:pt x="1166" y="2960"/>
                </a:lnTo>
                <a:lnTo>
                  <a:pt x="1176" y="2978"/>
                </a:lnTo>
                <a:lnTo>
                  <a:pt x="1190" y="2990"/>
                </a:lnTo>
                <a:lnTo>
                  <a:pt x="1209" y="2999"/>
                </a:lnTo>
                <a:lnTo>
                  <a:pt x="1232" y="3006"/>
                </a:lnTo>
                <a:lnTo>
                  <a:pt x="1255" y="3011"/>
                </a:lnTo>
                <a:lnTo>
                  <a:pt x="1277" y="3015"/>
                </a:lnTo>
                <a:lnTo>
                  <a:pt x="1286" y="3069"/>
                </a:lnTo>
                <a:lnTo>
                  <a:pt x="1271" y="3077"/>
                </a:lnTo>
                <a:lnTo>
                  <a:pt x="1255" y="3091"/>
                </a:lnTo>
                <a:lnTo>
                  <a:pt x="1243" y="3107"/>
                </a:lnTo>
                <a:lnTo>
                  <a:pt x="1236" y="3126"/>
                </a:lnTo>
                <a:lnTo>
                  <a:pt x="1241" y="3137"/>
                </a:lnTo>
                <a:lnTo>
                  <a:pt x="1243" y="3151"/>
                </a:lnTo>
                <a:lnTo>
                  <a:pt x="1243" y="3168"/>
                </a:lnTo>
                <a:lnTo>
                  <a:pt x="1229" y="3172"/>
                </a:lnTo>
                <a:lnTo>
                  <a:pt x="1218" y="3175"/>
                </a:lnTo>
                <a:lnTo>
                  <a:pt x="1204" y="3180"/>
                </a:lnTo>
                <a:lnTo>
                  <a:pt x="1204" y="3194"/>
                </a:lnTo>
                <a:lnTo>
                  <a:pt x="1213" y="3201"/>
                </a:lnTo>
                <a:lnTo>
                  <a:pt x="1223" y="3212"/>
                </a:lnTo>
                <a:lnTo>
                  <a:pt x="1234" y="3226"/>
                </a:lnTo>
                <a:lnTo>
                  <a:pt x="1246" y="3240"/>
                </a:lnTo>
                <a:lnTo>
                  <a:pt x="1255" y="3252"/>
                </a:lnTo>
                <a:lnTo>
                  <a:pt x="1258" y="3261"/>
                </a:lnTo>
                <a:lnTo>
                  <a:pt x="1253" y="3262"/>
                </a:lnTo>
                <a:lnTo>
                  <a:pt x="1250" y="3262"/>
                </a:lnTo>
                <a:lnTo>
                  <a:pt x="1243" y="3264"/>
                </a:lnTo>
                <a:lnTo>
                  <a:pt x="1236" y="3264"/>
                </a:lnTo>
                <a:lnTo>
                  <a:pt x="1234" y="3275"/>
                </a:lnTo>
                <a:lnTo>
                  <a:pt x="1230" y="3285"/>
                </a:lnTo>
                <a:lnTo>
                  <a:pt x="1229" y="3296"/>
                </a:lnTo>
                <a:lnTo>
                  <a:pt x="1222" y="3297"/>
                </a:lnTo>
                <a:lnTo>
                  <a:pt x="1215" y="3303"/>
                </a:lnTo>
                <a:lnTo>
                  <a:pt x="1209" y="3306"/>
                </a:lnTo>
                <a:lnTo>
                  <a:pt x="1204" y="3304"/>
                </a:lnTo>
                <a:lnTo>
                  <a:pt x="1201" y="3303"/>
                </a:lnTo>
                <a:lnTo>
                  <a:pt x="1199" y="3299"/>
                </a:lnTo>
                <a:lnTo>
                  <a:pt x="1197" y="3297"/>
                </a:lnTo>
                <a:lnTo>
                  <a:pt x="1194" y="3296"/>
                </a:lnTo>
                <a:lnTo>
                  <a:pt x="1194" y="3315"/>
                </a:lnTo>
                <a:lnTo>
                  <a:pt x="1202" y="3325"/>
                </a:lnTo>
                <a:lnTo>
                  <a:pt x="1208" y="3341"/>
                </a:lnTo>
                <a:lnTo>
                  <a:pt x="1209" y="3360"/>
                </a:lnTo>
                <a:lnTo>
                  <a:pt x="1188" y="3365"/>
                </a:lnTo>
                <a:lnTo>
                  <a:pt x="1171" y="3371"/>
                </a:lnTo>
                <a:lnTo>
                  <a:pt x="1152" y="3376"/>
                </a:lnTo>
                <a:lnTo>
                  <a:pt x="1152" y="3367"/>
                </a:lnTo>
                <a:lnTo>
                  <a:pt x="1150" y="3365"/>
                </a:lnTo>
                <a:lnTo>
                  <a:pt x="1148" y="3364"/>
                </a:lnTo>
                <a:lnTo>
                  <a:pt x="1148" y="3362"/>
                </a:lnTo>
                <a:lnTo>
                  <a:pt x="1148" y="3360"/>
                </a:lnTo>
                <a:lnTo>
                  <a:pt x="1147" y="3357"/>
                </a:lnTo>
                <a:lnTo>
                  <a:pt x="1134" y="3357"/>
                </a:lnTo>
                <a:lnTo>
                  <a:pt x="1126" y="3355"/>
                </a:lnTo>
                <a:lnTo>
                  <a:pt x="1117" y="3357"/>
                </a:lnTo>
                <a:lnTo>
                  <a:pt x="1105" y="3357"/>
                </a:lnTo>
                <a:lnTo>
                  <a:pt x="1099" y="3341"/>
                </a:lnTo>
                <a:lnTo>
                  <a:pt x="1091" y="3331"/>
                </a:lnTo>
                <a:lnTo>
                  <a:pt x="1080" y="3322"/>
                </a:lnTo>
                <a:lnTo>
                  <a:pt x="1063" y="3318"/>
                </a:lnTo>
                <a:lnTo>
                  <a:pt x="1063" y="3311"/>
                </a:lnTo>
                <a:lnTo>
                  <a:pt x="1063" y="3308"/>
                </a:lnTo>
                <a:lnTo>
                  <a:pt x="1065" y="3304"/>
                </a:lnTo>
                <a:lnTo>
                  <a:pt x="1065" y="3301"/>
                </a:lnTo>
                <a:lnTo>
                  <a:pt x="1063" y="3299"/>
                </a:lnTo>
                <a:lnTo>
                  <a:pt x="1058" y="3296"/>
                </a:lnTo>
                <a:lnTo>
                  <a:pt x="1052" y="3296"/>
                </a:lnTo>
                <a:lnTo>
                  <a:pt x="1049" y="3294"/>
                </a:lnTo>
                <a:lnTo>
                  <a:pt x="1044" y="3294"/>
                </a:lnTo>
                <a:lnTo>
                  <a:pt x="1040" y="3290"/>
                </a:lnTo>
                <a:lnTo>
                  <a:pt x="1037" y="3287"/>
                </a:lnTo>
                <a:lnTo>
                  <a:pt x="1033" y="3283"/>
                </a:lnTo>
                <a:lnTo>
                  <a:pt x="1033" y="3280"/>
                </a:lnTo>
                <a:lnTo>
                  <a:pt x="1033" y="3278"/>
                </a:lnTo>
                <a:lnTo>
                  <a:pt x="1033" y="3275"/>
                </a:lnTo>
                <a:lnTo>
                  <a:pt x="1033" y="3273"/>
                </a:lnTo>
                <a:lnTo>
                  <a:pt x="1033" y="3271"/>
                </a:lnTo>
                <a:lnTo>
                  <a:pt x="1031" y="3269"/>
                </a:lnTo>
                <a:lnTo>
                  <a:pt x="1028" y="3268"/>
                </a:lnTo>
                <a:lnTo>
                  <a:pt x="1024" y="3269"/>
                </a:lnTo>
                <a:lnTo>
                  <a:pt x="1019" y="3269"/>
                </a:lnTo>
                <a:lnTo>
                  <a:pt x="1016" y="3269"/>
                </a:lnTo>
                <a:lnTo>
                  <a:pt x="1012" y="3268"/>
                </a:lnTo>
                <a:lnTo>
                  <a:pt x="1007" y="3266"/>
                </a:lnTo>
                <a:lnTo>
                  <a:pt x="1002" y="3264"/>
                </a:lnTo>
                <a:lnTo>
                  <a:pt x="1002" y="3252"/>
                </a:lnTo>
                <a:lnTo>
                  <a:pt x="989" y="3252"/>
                </a:lnTo>
                <a:lnTo>
                  <a:pt x="991" y="3240"/>
                </a:lnTo>
                <a:lnTo>
                  <a:pt x="995" y="3233"/>
                </a:lnTo>
                <a:lnTo>
                  <a:pt x="1000" y="3226"/>
                </a:lnTo>
                <a:lnTo>
                  <a:pt x="1005" y="3217"/>
                </a:lnTo>
                <a:lnTo>
                  <a:pt x="986" y="3217"/>
                </a:lnTo>
                <a:lnTo>
                  <a:pt x="986" y="3214"/>
                </a:lnTo>
                <a:lnTo>
                  <a:pt x="983" y="3214"/>
                </a:lnTo>
                <a:lnTo>
                  <a:pt x="983" y="3219"/>
                </a:lnTo>
                <a:lnTo>
                  <a:pt x="981" y="3222"/>
                </a:lnTo>
                <a:lnTo>
                  <a:pt x="981" y="3224"/>
                </a:lnTo>
                <a:lnTo>
                  <a:pt x="981" y="3226"/>
                </a:lnTo>
                <a:lnTo>
                  <a:pt x="979" y="3226"/>
                </a:lnTo>
                <a:lnTo>
                  <a:pt x="977" y="3228"/>
                </a:lnTo>
                <a:lnTo>
                  <a:pt x="974" y="3229"/>
                </a:lnTo>
                <a:lnTo>
                  <a:pt x="962" y="3236"/>
                </a:lnTo>
                <a:lnTo>
                  <a:pt x="944" y="3241"/>
                </a:lnTo>
                <a:lnTo>
                  <a:pt x="948" y="3207"/>
                </a:lnTo>
                <a:lnTo>
                  <a:pt x="944" y="3198"/>
                </a:lnTo>
                <a:lnTo>
                  <a:pt x="941" y="3194"/>
                </a:lnTo>
                <a:lnTo>
                  <a:pt x="939" y="3193"/>
                </a:lnTo>
                <a:lnTo>
                  <a:pt x="939" y="3189"/>
                </a:lnTo>
                <a:lnTo>
                  <a:pt x="941" y="3184"/>
                </a:lnTo>
                <a:lnTo>
                  <a:pt x="944" y="3172"/>
                </a:lnTo>
                <a:lnTo>
                  <a:pt x="937" y="3168"/>
                </a:lnTo>
                <a:lnTo>
                  <a:pt x="932" y="3165"/>
                </a:lnTo>
                <a:lnTo>
                  <a:pt x="927" y="3159"/>
                </a:lnTo>
                <a:lnTo>
                  <a:pt x="921" y="3156"/>
                </a:lnTo>
                <a:lnTo>
                  <a:pt x="916" y="3152"/>
                </a:lnTo>
                <a:lnTo>
                  <a:pt x="883" y="3149"/>
                </a:lnTo>
                <a:lnTo>
                  <a:pt x="883" y="3140"/>
                </a:lnTo>
                <a:lnTo>
                  <a:pt x="878" y="3132"/>
                </a:lnTo>
                <a:lnTo>
                  <a:pt x="876" y="3123"/>
                </a:lnTo>
                <a:lnTo>
                  <a:pt x="880" y="3114"/>
                </a:lnTo>
                <a:lnTo>
                  <a:pt x="883" y="3105"/>
                </a:lnTo>
                <a:lnTo>
                  <a:pt x="887" y="3095"/>
                </a:lnTo>
                <a:lnTo>
                  <a:pt x="855" y="3098"/>
                </a:lnTo>
                <a:lnTo>
                  <a:pt x="852" y="3088"/>
                </a:lnTo>
                <a:lnTo>
                  <a:pt x="845" y="3072"/>
                </a:lnTo>
                <a:lnTo>
                  <a:pt x="845" y="3055"/>
                </a:lnTo>
                <a:lnTo>
                  <a:pt x="848" y="3037"/>
                </a:lnTo>
                <a:lnTo>
                  <a:pt x="853" y="3039"/>
                </a:lnTo>
                <a:lnTo>
                  <a:pt x="859" y="3039"/>
                </a:lnTo>
                <a:lnTo>
                  <a:pt x="862" y="3041"/>
                </a:lnTo>
                <a:lnTo>
                  <a:pt x="866" y="3043"/>
                </a:lnTo>
                <a:lnTo>
                  <a:pt x="871" y="3046"/>
                </a:lnTo>
                <a:lnTo>
                  <a:pt x="871" y="3022"/>
                </a:lnTo>
                <a:lnTo>
                  <a:pt x="867" y="3020"/>
                </a:lnTo>
                <a:lnTo>
                  <a:pt x="866" y="3016"/>
                </a:lnTo>
                <a:lnTo>
                  <a:pt x="862" y="3015"/>
                </a:lnTo>
                <a:lnTo>
                  <a:pt x="860" y="3013"/>
                </a:lnTo>
                <a:lnTo>
                  <a:pt x="855" y="3011"/>
                </a:lnTo>
                <a:lnTo>
                  <a:pt x="850" y="3008"/>
                </a:lnTo>
                <a:lnTo>
                  <a:pt x="843" y="3004"/>
                </a:lnTo>
                <a:lnTo>
                  <a:pt x="836" y="3002"/>
                </a:lnTo>
                <a:lnTo>
                  <a:pt x="829" y="2999"/>
                </a:lnTo>
                <a:lnTo>
                  <a:pt x="824" y="3008"/>
                </a:lnTo>
                <a:lnTo>
                  <a:pt x="817" y="3009"/>
                </a:lnTo>
                <a:lnTo>
                  <a:pt x="810" y="3009"/>
                </a:lnTo>
                <a:lnTo>
                  <a:pt x="797" y="3006"/>
                </a:lnTo>
                <a:lnTo>
                  <a:pt x="797" y="2983"/>
                </a:lnTo>
                <a:lnTo>
                  <a:pt x="803" y="2981"/>
                </a:lnTo>
                <a:lnTo>
                  <a:pt x="808" y="2978"/>
                </a:lnTo>
                <a:lnTo>
                  <a:pt x="811" y="2974"/>
                </a:lnTo>
                <a:lnTo>
                  <a:pt x="815" y="2971"/>
                </a:lnTo>
                <a:lnTo>
                  <a:pt x="817" y="2964"/>
                </a:lnTo>
                <a:lnTo>
                  <a:pt x="813" y="2953"/>
                </a:lnTo>
                <a:lnTo>
                  <a:pt x="815" y="2941"/>
                </a:lnTo>
                <a:lnTo>
                  <a:pt x="818" y="2926"/>
                </a:lnTo>
                <a:lnTo>
                  <a:pt x="820" y="2906"/>
                </a:lnTo>
                <a:lnTo>
                  <a:pt x="815" y="2906"/>
                </a:lnTo>
                <a:lnTo>
                  <a:pt x="808" y="2905"/>
                </a:lnTo>
                <a:lnTo>
                  <a:pt x="804" y="2903"/>
                </a:lnTo>
                <a:lnTo>
                  <a:pt x="801" y="2899"/>
                </a:lnTo>
                <a:lnTo>
                  <a:pt x="797" y="2896"/>
                </a:lnTo>
                <a:lnTo>
                  <a:pt x="796" y="2891"/>
                </a:lnTo>
                <a:lnTo>
                  <a:pt x="794" y="2884"/>
                </a:lnTo>
                <a:lnTo>
                  <a:pt x="797" y="2882"/>
                </a:lnTo>
                <a:lnTo>
                  <a:pt x="801" y="2880"/>
                </a:lnTo>
                <a:lnTo>
                  <a:pt x="803" y="2880"/>
                </a:lnTo>
                <a:lnTo>
                  <a:pt x="804" y="2878"/>
                </a:lnTo>
                <a:lnTo>
                  <a:pt x="808" y="2877"/>
                </a:lnTo>
                <a:lnTo>
                  <a:pt x="813" y="2877"/>
                </a:lnTo>
                <a:lnTo>
                  <a:pt x="813" y="2861"/>
                </a:lnTo>
                <a:lnTo>
                  <a:pt x="832" y="2861"/>
                </a:lnTo>
                <a:lnTo>
                  <a:pt x="832" y="2864"/>
                </a:lnTo>
                <a:lnTo>
                  <a:pt x="836" y="2864"/>
                </a:lnTo>
                <a:lnTo>
                  <a:pt x="836" y="2870"/>
                </a:lnTo>
                <a:lnTo>
                  <a:pt x="836" y="2873"/>
                </a:lnTo>
                <a:lnTo>
                  <a:pt x="836" y="2875"/>
                </a:lnTo>
                <a:lnTo>
                  <a:pt x="834" y="2877"/>
                </a:lnTo>
                <a:lnTo>
                  <a:pt x="836" y="2878"/>
                </a:lnTo>
                <a:lnTo>
                  <a:pt x="836" y="2880"/>
                </a:lnTo>
                <a:lnTo>
                  <a:pt x="839" y="2884"/>
                </a:lnTo>
                <a:lnTo>
                  <a:pt x="843" y="2885"/>
                </a:lnTo>
                <a:lnTo>
                  <a:pt x="846" y="2885"/>
                </a:lnTo>
                <a:lnTo>
                  <a:pt x="850" y="2887"/>
                </a:lnTo>
                <a:lnTo>
                  <a:pt x="855" y="2887"/>
                </a:lnTo>
                <a:lnTo>
                  <a:pt x="855" y="2880"/>
                </a:lnTo>
                <a:lnTo>
                  <a:pt x="855" y="2871"/>
                </a:lnTo>
                <a:lnTo>
                  <a:pt x="852" y="2856"/>
                </a:lnTo>
                <a:lnTo>
                  <a:pt x="846" y="2837"/>
                </a:lnTo>
                <a:lnTo>
                  <a:pt x="839" y="2816"/>
                </a:lnTo>
                <a:lnTo>
                  <a:pt x="832" y="2795"/>
                </a:lnTo>
                <a:lnTo>
                  <a:pt x="825" y="2774"/>
                </a:lnTo>
                <a:lnTo>
                  <a:pt x="818" y="2760"/>
                </a:lnTo>
                <a:lnTo>
                  <a:pt x="813" y="2749"/>
                </a:lnTo>
                <a:lnTo>
                  <a:pt x="813" y="2756"/>
                </a:lnTo>
                <a:lnTo>
                  <a:pt x="808" y="2763"/>
                </a:lnTo>
                <a:lnTo>
                  <a:pt x="803" y="2774"/>
                </a:lnTo>
                <a:lnTo>
                  <a:pt x="801" y="2782"/>
                </a:lnTo>
                <a:lnTo>
                  <a:pt x="801" y="2788"/>
                </a:lnTo>
                <a:lnTo>
                  <a:pt x="810" y="2796"/>
                </a:lnTo>
                <a:lnTo>
                  <a:pt x="815" y="2803"/>
                </a:lnTo>
                <a:lnTo>
                  <a:pt x="820" y="2814"/>
                </a:lnTo>
                <a:lnTo>
                  <a:pt x="820" y="2830"/>
                </a:lnTo>
                <a:lnTo>
                  <a:pt x="813" y="2830"/>
                </a:lnTo>
                <a:lnTo>
                  <a:pt x="804" y="2833"/>
                </a:lnTo>
                <a:lnTo>
                  <a:pt x="794" y="2835"/>
                </a:lnTo>
                <a:lnTo>
                  <a:pt x="782" y="2835"/>
                </a:lnTo>
                <a:lnTo>
                  <a:pt x="780" y="2824"/>
                </a:lnTo>
                <a:lnTo>
                  <a:pt x="778" y="2816"/>
                </a:lnTo>
                <a:lnTo>
                  <a:pt x="775" y="2803"/>
                </a:lnTo>
                <a:lnTo>
                  <a:pt x="773" y="2800"/>
                </a:lnTo>
                <a:lnTo>
                  <a:pt x="770" y="2796"/>
                </a:lnTo>
                <a:lnTo>
                  <a:pt x="764" y="2791"/>
                </a:lnTo>
                <a:lnTo>
                  <a:pt x="761" y="2788"/>
                </a:lnTo>
                <a:lnTo>
                  <a:pt x="759" y="2784"/>
                </a:lnTo>
                <a:lnTo>
                  <a:pt x="761" y="2774"/>
                </a:lnTo>
                <a:lnTo>
                  <a:pt x="764" y="2763"/>
                </a:lnTo>
                <a:lnTo>
                  <a:pt x="763" y="2749"/>
                </a:lnTo>
                <a:lnTo>
                  <a:pt x="761" y="2746"/>
                </a:lnTo>
                <a:lnTo>
                  <a:pt x="757" y="2742"/>
                </a:lnTo>
                <a:lnTo>
                  <a:pt x="754" y="2741"/>
                </a:lnTo>
                <a:lnTo>
                  <a:pt x="750" y="2739"/>
                </a:lnTo>
                <a:lnTo>
                  <a:pt x="747" y="2737"/>
                </a:lnTo>
                <a:lnTo>
                  <a:pt x="743" y="2734"/>
                </a:lnTo>
                <a:lnTo>
                  <a:pt x="743" y="2692"/>
                </a:lnTo>
                <a:lnTo>
                  <a:pt x="736" y="2688"/>
                </a:lnTo>
                <a:lnTo>
                  <a:pt x="740" y="2634"/>
                </a:lnTo>
                <a:lnTo>
                  <a:pt x="738" y="2629"/>
                </a:lnTo>
                <a:lnTo>
                  <a:pt x="733" y="2624"/>
                </a:lnTo>
                <a:lnTo>
                  <a:pt x="729" y="2620"/>
                </a:lnTo>
                <a:lnTo>
                  <a:pt x="724" y="2615"/>
                </a:lnTo>
                <a:lnTo>
                  <a:pt x="721" y="2611"/>
                </a:lnTo>
                <a:lnTo>
                  <a:pt x="708" y="2592"/>
                </a:lnTo>
                <a:lnTo>
                  <a:pt x="698" y="2568"/>
                </a:lnTo>
                <a:lnTo>
                  <a:pt x="689" y="2542"/>
                </a:lnTo>
                <a:lnTo>
                  <a:pt x="686" y="2515"/>
                </a:lnTo>
                <a:lnTo>
                  <a:pt x="701" y="2515"/>
                </a:lnTo>
                <a:lnTo>
                  <a:pt x="705" y="2498"/>
                </a:lnTo>
                <a:lnTo>
                  <a:pt x="707" y="2475"/>
                </a:lnTo>
                <a:lnTo>
                  <a:pt x="707" y="2453"/>
                </a:lnTo>
                <a:lnTo>
                  <a:pt x="705" y="2432"/>
                </a:lnTo>
                <a:lnTo>
                  <a:pt x="714" y="2414"/>
                </a:lnTo>
                <a:lnTo>
                  <a:pt x="717" y="2395"/>
                </a:lnTo>
                <a:lnTo>
                  <a:pt x="717" y="2374"/>
                </a:lnTo>
                <a:lnTo>
                  <a:pt x="715" y="2353"/>
                </a:lnTo>
                <a:lnTo>
                  <a:pt x="714" y="2332"/>
                </a:lnTo>
                <a:lnTo>
                  <a:pt x="714" y="2316"/>
                </a:lnTo>
                <a:lnTo>
                  <a:pt x="715" y="2306"/>
                </a:lnTo>
                <a:lnTo>
                  <a:pt x="719" y="2295"/>
                </a:lnTo>
                <a:lnTo>
                  <a:pt x="717" y="2285"/>
                </a:lnTo>
                <a:lnTo>
                  <a:pt x="703" y="2254"/>
                </a:lnTo>
                <a:lnTo>
                  <a:pt x="688" y="2222"/>
                </a:lnTo>
                <a:lnTo>
                  <a:pt x="675" y="2189"/>
                </a:lnTo>
                <a:lnTo>
                  <a:pt x="674" y="2175"/>
                </a:lnTo>
                <a:lnTo>
                  <a:pt x="677" y="2166"/>
                </a:lnTo>
                <a:lnTo>
                  <a:pt x="682" y="2158"/>
                </a:lnTo>
                <a:lnTo>
                  <a:pt x="684" y="2147"/>
                </a:lnTo>
                <a:lnTo>
                  <a:pt x="682" y="2135"/>
                </a:lnTo>
                <a:lnTo>
                  <a:pt x="679" y="2128"/>
                </a:lnTo>
                <a:lnTo>
                  <a:pt x="672" y="2123"/>
                </a:lnTo>
                <a:lnTo>
                  <a:pt x="667" y="2116"/>
                </a:lnTo>
                <a:lnTo>
                  <a:pt x="663" y="2109"/>
                </a:lnTo>
                <a:lnTo>
                  <a:pt x="663" y="2096"/>
                </a:lnTo>
                <a:lnTo>
                  <a:pt x="665" y="2095"/>
                </a:lnTo>
                <a:lnTo>
                  <a:pt x="667" y="2091"/>
                </a:lnTo>
                <a:lnTo>
                  <a:pt x="668" y="2089"/>
                </a:lnTo>
                <a:lnTo>
                  <a:pt x="672" y="2086"/>
                </a:lnTo>
                <a:lnTo>
                  <a:pt x="674" y="2083"/>
                </a:lnTo>
                <a:lnTo>
                  <a:pt x="675" y="2081"/>
                </a:lnTo>
                <a:lnTo>
                  <a:pt x="679" y="1959"/>
                </a:lnTo>
                <a:lnTo>
                  <a:pt x="675" y="1950"/>
                </a:lnTo>
                <a:lnTo>
                  <a:pt x="670" y="1939"/>
                </a:lnTo>
                <a:lnTo>
                  <a:pt x="672" y="1924"/>
                </a:lnTo>
                <a:lnTo>
                  <a:pt x="672" y="1922"/>
                </a:lnTo>
                <a:lnTo>
                  <a:pt x="674" y="1920"/>
                </a:lnTo>
                <a:lnTo>
                  <a:pt x="675" y="1920"/>
                </a:lnTo>
                <a:lnTo>
                  <a:pt x="677" y="1918"/>
                </a:lnTo>
                <a:lnTo>
                  <a:pt x="679" y="1917"/>
                </a:lnTo>
                <a:lnTo>
                  <a:pt x="679" y="1913"/>
                </a:lnTo>
                <a:lnTo>
                  <a:pt x="679" y="1908"/>
                </a:lnTo>
                <a:lnTo>
                  <a:pt x="677" y="1906"/>
                </a:lnTo>
                <a:lnTo>
                  <a:pt x="675" y="1904"/>
                </a:lnTo>
                <a:lnTo>
                  <a:pt x="674" y="1901"/>
                </a:lnTo>
                <a:lnTo>
                  <a:pt x="670" y="1897"/>
                </a:lnTo>
                <a:lnTo>
                  <a:pt x="668" y="1896"/>
                </a:lnTo>
                <a:lnTo>
                  <a:pt x="667" y="1894"/>
                </a:lnTo>
                <a:lnTo>
                  <a:pt x="667" y="1836"/>
                </a:lnTo>
                <a:lnTo>
                  <a:pt x="661" y="1828"/>
                </a:lnTo>
                <a:lnTo>
                  <a:pt x="656" y="1819"/>
                </a:lnTo>
                <a:lnTo>
                  <a:pt x="653" y="1805"/>
                </a:lnTo>
                <a:lnTo>
                  <a:pt x="661" y="1796"/>
                </a:lnTo>
                <a:lnTo>
                  <a:pt x="667" y="1784"/>
                </a:lnTo>
                <a:lnTo>
                  <a:pt x="668" y="1768"/>
                </a:lnTo>
                <a:lnTo>
                  <a:pt x="668" y="1751"/>
                </a:lnTo>
                <a:lnTo>
                  <a:pt x="668" y="1733"/>
                </a:lnTo>
                <a:lnTo>
                  <a:pt x="667" y="1716"/>
                </a:lnTo>
                <a:lnTo>
                  <a:pt x="663" y="1709"/>
                </a:lnTo>
                <a:lnTo>
                  <a:pt x="660" y="1692"/>
                </a:lnTo>
                <a:lnTo>
                  <a:pt x="654" y="1671"/>
                </a:lnTo>
                <a:lnTo>
                  <a:pt x="647" y="1644"/>
                </a:lnTo>
                <a:lnTo>
                  <a:pt x="642" y="1620"/>
                </a:lnTo>
                <a:lnTo>
                  <a:pt x="639" y="1597"/>
                </a:lnTo>
                <a:lnTo>
                  <a:pt x="635" y="1578"/>
                </a:lnTo>
                <a:lnTo>
                  <a:pt x="633" y="1568"/>
                </a:lnTo>
                <a:lnTo>
                  <a:pt x="611" y="1555"/>
                </a:lnTo>
                <a:lnTo>
                  <a:pt x="592" y="1540"/>
                </a:lnTo>
                <a:lnTo>
                  <a:pt x="576" y="1526"/>
                </a:lnTo>
                <a:lnTo>
                  <a:pt x="558" y="1510"/>
                </a:lnTo>
                <a:lnTo>
                  <a:pt x="541" y="1498"/>
                </a:lnTo>
                <a:lnTo>
                  <a:pt x="516" y="1487"/>
                </a:lnTo>
                <a:lnTo>
                  <a:pt x="490" y="1480"/>
                </a:lnTo>
                <a:lnTo>
                  <a:pt x="462" y="1473"/>
                </a:lnTo>
                <a:lnTo>
                  <a:pt x="441" y="1463"/>
                </a:lnTo>
                <a:lnTo>
                  <a:pt x="436" y="1459"/>
                </a:lnTo>
                <a:lnTo>
                  <a:pt x="433" y="1454"/>
                </a:lnTo>
                <a:lnTo>
                  <a:pt x="427" y="1449"/>
                </a:lnTo>
                <a:lnTo>
                  <a:pt x="422" y="1444"/>
                </a:lnTo>
                <a:lnTo>
                  <a:pt x="417" y="1440"/>
                </a:lnTo>
                <a:lnTo>
                  <a:pt x="405" y="1435"/>
                </a:lnTo>
                <a:lnTo>
                  <a:pt x="393" y="1433"/>
                </a:lnTo>
                <a:lnTo>
                  <a:pt x="379" y="1430"/>
                </a:lnTo>
                <a:lnTo>
                  <a:pt x="368" y="1424"/>
                </a:lnTo>
                <a:lnTo>
                  <a:pt x="365" y="1409"/>
                </a:lnTo>
                <a:lnTo>
                  <a:pt x="349" y="1397"/>
                </a:lnTo>
                <a:lnTo>
                  <a:pt x="333" y="1383"/>
                </a:lnTo>
                <a:lnTo>
                  <a:pt x="302" y="1356"/>
                </a:lnTo>
                <a:lnTo>
                  <a:pt x="298" y="1309"/>
                </a:lnTo>
                <a:lnTo>
                  <a:pt x="290" y="1295"/>
                </a:lnTo>
                <a:lnTo>
                  <a:pt x="277" y="1283"/>
                </a:lnTo>
                <a:lnTo>
                  <a:pt x="263" y="1271"/>
                </a:lnTo>
                <a:lnTo>
                  <a:pt x="253" y="1259"/>
                </a:lnTo>
                <a:lnTo>
                  <a:pt x="249" y="1250"/>
                </a:lnTo>
                <a:lnTo>
                  <a:pt x="248" y="1239"/>
                </a:lnTo>
                <a:lnTo>
                  <a:pt x="244" y="1229"/>
                </a:lnTo>
                <a:lnTo>
                  <a:pt x="242" y="1225"/>
                </a:lnTo>
                <a:lnTo>
                  <a:pt x="239" y="1222"/>
                </a:lnTo>
                <a:lnTo>
                  <a:pt x="234" y="1220"/>
                </a:lnTo>
                <a:lnTo>
                  <a:pt x="228" y="1219"/>
                </a:lnTo>
                <a:lnTo>
                  <a:pt x="225" y="1217"/>
                </a:lnTo>
                <a:lnTo>
                  <a:pt x="221" y="1213"/>
                </a:lnTo>
                <a:lnTo>
                  <a:pt x="218" y="1208"/>
                </a:lnTo>
                <a:lnTo>
                  <a:pt x="216" y="1203"/>
                </a:lnTo>
                <a:lnTo>
                  <a:pt x="215" y="1198"/>
                </a:lnTo>
                <a:lnTo>
                  <a:pt x="213" y="1192"/>
                </a:lnTo>
                <a:lnTo>
                  <a:pt x="211" y="1187"/>
                </a:lnTo>
                <a:lnTo>
                  <a:pt x="199" y="1182"/>
                </a:lnTo>
                <a:lnTo>
                  <a:pt x="195" y="1159"/>
                </a:lnTo>
                <a:lnTo>
                  <a:pt x="185" y="1142"/>
                </a:lnTo>
                <a:lnTo>
                  <a:pt x="171" y="1124"/>
                </a:lnTo>
                <a:lnTo>
                  <a:pt x="160" y="1107"/>
                </a:lnTo>
                <a:lnTo>
                  <a:pt x="157" y="1095"/>
                </a:lnTo>
                <a:lnTo>
                  <a:pt x="157" y="1086"/>
                </a:lnTo>
                <a:lnTo>
                  <a:pt x="153" y="1075"/>
                </a:lnTo>
                <a:lnTo>
                  <a:pt x="139" y="1060"/>
                </a:lnTo>
                <a:lnTo>
                  <a:pt x="124" y="1047"/>
                </a:lnTo>
                <a:lnTo>
                  <a:pt x="110" y="1033"/>
                </a:lnTo>
                <a:lnTo>
                  <a:pt x="101" y="1018"/>
                </a:lnTo>
                <a:lnTo>
                  <a:pt x="92" y="1000"/>
                </a:lnTo>
                <a:lnTo>
                  <a:pt x="80" y="983"/>
                </a:lnTo>
                <a:lnTo>
                  <a:pt x="68" y="972"/>
                </a:lnTo>
                <a:lnTo>
                  <a:pt x="56" y="965"/>
                </a:lnTo>
                <a:lnTo>
                  <a:pt x="45" y="962"/>
                </a:lnTo>
                <a:lnTo>
                  <a:pt x="35" y="958"/>
                </a:lnTo>
                <a:lnTo>
                  <a:pt x="26" y="951"/>
                </a:lnTo>
                <a:lnTo>
                  <a:pt x="19" y="943"/>
                </a:lnTo>
                <a:lnTo>
                  <a:pt x="14" y="929"/>
                </a:lnTo>
                <a:lnTo>
                  <a:pt x="19" y="918"/>
                </a:lnTo>
                <a:lnTo>
                  <a:pt x="16" y="908"/>
                </a:lnTo>
                <a:lnTo>
                  <a:pt x="9" y="896"/>
                </a:lnTo>
                <a:lnTo>
                  <a:pt x="2" y="882"/>
                </a:lnTo>
                <a:lnTo>
                  <a:pt x="0" y="868"/>
                </a:lnTo>
                <a:lnTo>
                  <a:pt x="3" y="852"/>
                </a:lnTo>
                <a:lnTo>
                  <a:pt x="14" y="833"/>
                </a:lnTo>
                <a:lnTo>
                  <a:pt x="29" y="815"/>
                </a:lnTo>
                <a:lnTo>
                  <a:pt x="50" y="801"/>
                </a:lnTo>
                <a:lnTo>
                  <a:pt x="71" y="791"/>
                </a:lnTo>
                <a:lnTo>
                  <a:pt x="77" y="772"/>
                </a:lnTo>
                <a:lnTo>
                  <a:pt x="64" y="772"/>
                </a:lnTo>
                <a:lnTo>
                  <a:pt x="52" y="777"/>
                </a:lnTo>
                <a:lnTo>
                  <a:pt x="42" y="775"/>
                </a:lnTo>
                <a:lnTo>
                  <a:pt x="31" y="770"/>
                </a:lnTo>
                <a:lnTo>
                  <a:pt x="21" y="765"/>
                </a:lnTo>
                <a:lnTo>
                  <a:pt x="10" y="761"/>
                </a:lnTo>
                <a:lnTo>
                  <a:pt x="10" y="733"/>
                </a:lnTo>
                <a:lnTo>
                  <a:pt x="16" y="733"/>
                </a:lnTo>
                <a:lnTo>
                  <a:pt x="17" y="732"/>
                </a:lnTo>
                <a:lnTo>
                  <a:pt x="19" y="732"/>
                </a:lnTo>
                <a:lnTo>
                  <a:pt x="19" y="732"/>
                </a:lnTo>
                <a:lnTo>
                  <a:pt x="19" y="732"/>
                </a:lnTo>
                <a:lnTo>
                  <a:pt x="21" y="730"/>
                </a:lnTo>
                <a:lnTo>
                  <a:pt x="23" y="726"/>
                </a:lnTo>
                <a:lnTo>
                  <a:pt x="17" y="714"/>
                </a:lnTo>
                <a:lnTo>
                  <a:pt x="14" y="698"/>
                </a:lnTo>
                <a:lnTo>
                  <a:pt x="14" y="679"/>
                </a:lnTo>
                <a:lnTo>
                  <a:pt x="21" y="674"/>
                </a:lnTo>
                <a:lnTo>
                  <a:pt x="29" y="663"/>
                </a:lnTo>
                <a:lnTo>
                  <a:pt x="40" y="651"/>
                </a:lnTo>
                <a:lnTo>
                  <a:pt x="49" y="637"/>
                </a:lnTo>
                <a:lnTo>
                  <a:pt x="57" y="625"/>
                </a:lnTo>
                <a:lnTo>
                  <a:pt x="61" y="618"/>
                </a:lnTo>
                <a:lnTo>
                  <a:pt x="63" y="604"/>
                </a:lnTo>
                <a:lnTo>
                  <a:pt x="64" y="594"/>
                </a:lnTo>
                <a:lnTo>
                  <a:pt x="68" y="583"/>
                </a:lnTo>
                <a:lnTo>
                  <a:pt x="80" y="578"/>
                </a:lnTo>
                <a:lnTo>
                  <a:pt x="92" y="574"/>
                </a:lnTo>
                <a:lnTo>
                  <a:pt x="106" y="571"/>
                </a:lnTo>
                <a:lnTo>
                  <a:pt x="119" y="564"/>
                </a:lnTo>
                <a:lnTo>
                  <a:pt x="124" y="555"/>
                </a:lnTo>
                <a:lnTo>
                  <a:pt x="131" y="543"/>
                </a:lnTo>
                <a:lnTo>
                  <a:pt x="139" y="529"/>
                </a:lnTo>
                <a:lnTo>
                  <a:pt x="146" y="517"/>
                </a:lnTo>
                <a:lnTo>
                  <a:pt x="153" y="510"/>
                </a:lnTo>
                <a:lnTo>
                  <a:pt x="167" y="505"/>
                </a:lnTo>
                <a:lnTo>
                  <a:pt x="187" y="503"/>
                </a:lnTo>
                <a:lnTo>
                  <a:pt x="195" y="482"/>
                </a:lnTo>
                <a:lnTo>
                  <a:pt x="206" y="463"/>
                </a:lnTo>
                <a:lnTo>
                  <a:pt x="218" y="445"/>
                </a:lnTo>
                <a:lnTo>
                  <a:pt x="211" y="433"/>
                </a:lnTo>
                <a:lnTo>
                  <a:pt x="208" y="414"/>
                </a:lnTo>
                <a:lnTo>
                  <a:pt x="206" y="391"/>
                </a:lnTo>
                <a:lnTo>
                  <a:pt x="206" y="367"/>
                </a:lnTo>
                <a:lnTo>
                  <a:pt x="206" y="346"/>
                </a:lnTo>
                <a:lnTo>
                  <a:pt x="211" y="346"/>
                </a:lnTo>
                <a:lnTo>
                  <a:pt x="213" y="344"/>
                </a:lnTo>
                <a:lnTo>
                  <a:pt x="215" y="344"/>
                </a:lnTo>
                <a:lnTo>
                  <a:pt x="216" y="342"/>
                </a:lnTo>
                <a:lnTo>
                  <a:pt x="218" y="342"/>
                </a:lnTo>
                <a:lnTo>
                  <a:pt x="209" y="332"/>
                </a:lnTo>
                <a:lnTo>
                  <a:pt x="208" y="323"/>
                </a:lnTo>
                <a:lnTo>
                  <a:pt x="211" y="318"/>
                </a:lnTo>
                <a:lnTo>
                  <a:pt x="213" y="313"/>
                </a:lnTo>
                <a:lnTo>
                  <a:pt x="215" y="307"/>
                </a:lnTo>
                <a:lnTo>
                  <a:pt x="209" y="297"/>
                </a:lnTo>
                <a:lnTo>
                  <a:pt x="202" y="288"/>
                </a:lnTo>
                <a:lnTo>
                  <a:pt x="195" y="278"/>
                </a:lnTo>
                <a:lnTo>
                  <a:pt x="192" y="265"/>
                </a:lnTo>
                <a:lnTo>
                  <a:pt x="213" y="248"/>
                </a:lnTo>
                <a:lnTo>
                  <a:pt x="230" y="227"/>
                </a:lnTo>
                <a:lnTo>
                  <a:pt x="225" y="225"/>
                </a:lnTo>
                <a:lnTo>
                  <a:pt x="223" y="224"/>
                </a:lnTo>
                <a:lnTo>
                  <a:pt x="221" y="224"/>
                </a:lnTo>
                <a:lnTo>
                  <a:pt x="220" y="222"/>
                </a:lnTo>
                <a:lnTo>
                  <a:pt x="220" y="220"/>
                </a:lnTo>
                <a:lnTo>
                  <a:pt x="220" y="217"/>
                </a:lnTo>
                <a:lnTo>
                  <a:pt x="218" y="211"/>
                </a:lnTo>
                <a:lnTo>
                  <a:pt x="220" y="208"/>
                </a:lnTo>
                <a:lnTo>
                  <a:pt x="223" y="203"/>
                </a:lnTo>
                <a:lnTo>
                  <a:pt x="225" y="199"/>
                </a:lnTo>
                <a:lnTo>
                  <a:pt x="228" y="199"/>
                </a:lnTo>
                <a:lnTo>
                  <a:pt x="228" y="197"/>
                </a:lnTo>
                <a:lnTo>
                  <a:pt x="230" y="197"/>
                </a:lnTo>
                <a:lnTo>
                  <a:pt x="234" y="197"/>
                </a:lnTo>
                <a:lnTo>
                  <a:pt x="237" y="196"/>
                </a:lnTo>
                <a:lnTo>
                  <a:pt x="239" y="201"/>
                </a:lnTo>
                <a:lnTo>
                  <a:pt x="241" y="204"/>
                </a:lnTo>
                <a:lnTo>
                  <a:pt x="242" y="210"/>
                </a:lnTo>
                <a:lnTo>
                  <a:pt x="244" y="215"/>
                </a:lnTo>
                <a:lnTo>
                  <a:pt x="249" y="215"/>
                </a:lnTo>
                <a:lnTo>
                  <a:pt x="244" y="196"/>
                </a:lnTo>
                <a:lnTo>
                  <a:pt x="256" y="196"/>
                </a:lnTo>
                <a:lnTo>
                  <a:pt x="256" y="183"/>
                </a:lnTo>
                <a:lnTo>
                  <a:pt x="272" y="183"/>
                </a:lnTo>
                <a:lnTo>
                  <a:pt x="277" y="171"/>
                </a:lnTo>
                <a:lnTo>
                  <a:pt x="286" y="163"/>
                </a:lnTo>
                <a:lnTo>
                  <a:pt x="295" y="154"/>
                </a:lnTo>
                <a:lnTo>
                  <a:pt x="311" y="154"/>
                </a:lnTo>
                <a:lnTo>
                  <a:pt x="312" y="138"/>
                </a:lnTo>
                <a:lnTo>
                  <a:pt x="314" y="126"/>
                </a:lnTo>
                <a:lnTo>
                  <a:pt x="316" y="115"/>
                </a:lnTo>
                <a:lnTo>
                  <a:pt x="317" y="100"/>
                </a:lnTo>
                <a:lnTo>
                  <a:pt x="328" y="91"/>
                </a:lnTo>
                <a:lnTo>
                  <a:pt x="337" y="82"/>
                </a:lnTo>
                <a:lnTo>
                  <a:pt x="347" y="75"/>
                </a:lnTo>
                <a:lnTo>
                  <a:pt x="359" y="72"/>
                </a:lnTo>
                <a:lnTo>
                  <a:pt x="379" y="68"/>
                </a:lnTo>
                <a:lnTo>
                  <a:pt x="380" y="73"/>
                </a:lnTo>
                <a:lnTo>
                  <a:pt x="380" y="75"/>
                </a:lnTo>
                <a:lnTo>
                  <a:pt x="380" y="77"/>
                </a:lnTo>
                <a:lnTo>
                  <a:pt x="382" y="79"/>
                </a:lnTo>
                <a:lnTo>
                  <a:pt x="384" y="80"/>
                </a:lnTo>
                <a:lnTo>
                  <a:pt x="384" y="77"/>
                </a:lnTo>
                <a:lnTo>
                  <a:pt x="389" y="68"/>
                </a:lnTo>
                <a:lnTo>
                  <a:pt x="393" y="61"/>
                </a:lnTo>
                <a:lnTo>
                  <a:pt x="396" y="58"/>
                </a:lnTo>
                <a:lnTo>
                  <a:pt x="403" y="54"/>
                </a:lnTo>
                <a:lnTo>
                  <a:pt x="417" y="54"/>
                </a:lnTo>
                <a:lnTo>
                  <a:pt x="426" y="54"/>
                </a:lnTo>
                <a:lnTo>
                  <a:pt x="440" y="51"/>
                </a:lnTo>
                <a:lnTo>
                  <a:pt x="455" y="46"/>
                </a:lnTo>
                <a:lnTo>
                  <a:pt x="471" y="39"/>
                </a:lnTo>
                <a:lnTo>
                  <a:pt x="483" y="32"/>
                </a:lnTo>
                <a:lnTo>
                  <a:pt x="490" y="26"/>
                </a:lnTo>
                <a:lnTo>
                  <a:pt x="492" y="23"/>
                </a:lnTo>
                <a:lnTo>
                  <a:pt x="494" y="19"/>
                </a:lnTo>
                <a:lnTo>
                  <a:pt x="494" y="14"/>
                </a:lnTo>
                <a:lnTo>
                  <a:pt x="496" y="11"/>
                </a:lnTo>
                <a:lnTo>
                  <a:pt x="499" y="7"/>
                </a:lnTo>
                <a:lnTo>
                  <a:pt x="511" y="2"/>
                </a:lnTo>
                <a:lnTo>
                  <a:pt x="527" y="0"/>
                </a:lnTo>
                <a:close/>
              </a:path>
            </a:pathLst>
          </a:custGeom>
          <a:solidFill>
            <a:schemeClr val="accent3"/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2" name="Group 11"/>
          <p:cNvGrpSpPr/>
          <p:nvPr/>
        </p:nvGrpSpPr>
        <p:grpSpPr>
          <a:xfrm rot="12600000">
            <a:off x="3284552" y="3361820"/>
            <a:ext cx="2808312" cy="1215247"/>
            <a:chOff x="81302" y="1176951"/>
            <a:chExt cx="6863807" cy="2970189"/>
          </a:xfrm>
          <a:solidFill>
            <a:schemeClr val="accent3"/>
          </a:solidFill>
        </p:grpSpPr>
        <p:sp>
          <p:nvSpPr>
            <p:cNvPr id="13" name="Isosceles Triangle 18"/>
            <p:cNvSpPr/>
            <p:nvPr/>
          </p:nvSpPr>
          <p:spPr>
            <a:xfrm rot="13765150">
              <a:off x="2496084" y="-301886"/>
              <a:ext cx="2034244" cy="6863807"/>
            </a:xfrm>
            <a:custGeom>
              <a:avLst/>
              <a:gdLst>
                <a:gd name="connsiteX0" fmla="*/ 0 w 573709"/>
                <a:gd name="connsiteY0" fmla="*/ 5046201 h 5046201"/>
                <a:gd name="connsiteX1" fmla="*/ 286855 w 573709"/>
                <a:gd name="connsiteY1" fmla="*/ 0 h 5046201"/>
                <a:gd name="connsiteX2" fmla="*/ 573709 w 573709"/>
                <a:gd name="connsiteY2" fmla="*/ 5046201 h 5046201"/>
                <a:gd name="connsiteX3" fmla="*/ 0 w 573709"/>
                <a:gd name="connsiteY3" fmla="*/ 5046201 h 5046201"/>
                <a:gd name="connsiteX0" fmla="*/ 0 w 1102449"/>
                <a:gd name="connsiteY0" fmla="*/ 5046201 h 5046201"/>
                <a:gd name="connsiteX1" fmla="*/ 286855 w 1102449"/>
                <a:gd name="connsiteY1" fmla="*/ 0 h 5046201"/>
                <a:gd name="connsiteX2" fmla="*/ 573709 w 1102449"/>
                <a:gd name="connsiteY2" fmla="*/ 5046201 h 5046201"/>
                <a:gd name="connsiteX3" fmla="*/ 0 w 1102449"/>
                <a:gd name="connsiteY3" fmla="*/ 5046201 h 5046201"/>
                <a:gd name="connsiteX0" fmla="*/ 0 w 1259161"/>
                <a:gd name="connsiteY0" fmla="*/ 5046201 h 5046201"/>
                <a:gd name="connsiteX1" fmla="*/ 286855 w 1259161"/>
                <a:gd name="connsiteY1" fmla="*/ 0 h 5046201"/>
                <a:gd name="connsiteX2" fmla="*/ 573709 w 1259161"/>
                <a:gd name="connsiteY2" fmla="*/ 5046201 h 5046201"/>
                <a:gd name="connsiteX3" fmla="*/ 0 w 1259161"/>
                <a:gd name="connsiteY3" fmla="*/ 5046201 h 5046201"/>
                <a:gd name="connsiteX0" fmla="*/ 0 w 1065786"/>
                <a:gd name="connsiteY0" fmla="*/ 5046201 h 5046201"/>
                <a:gd name="connsiteX1" fmla="*/ 286855 w 1065786"/>
                <a:gd name="connsiteY1" fmla="*/ 0 h 5046201"/>
                <a:gd name="connsiteX2" fmla="*/ 573709 w 1065786"/>
                <a:gd name="connsiteY2" fmla="*/ 5046201 h 5046201"/>
                <a:gd name="connsiteX3" fmla="*/ 0 w 1065786"/>
                <a:gd name="connsiteY3" fmla="*/ 5046201 h 5046201"/>
                <a:gd name="connsiteX0" fmla="*/ 237762 w 926505"/>
                <a:gd name="connsiteY0" fmla="*/ 5046201 h 6381729"/>
                <a:gd name="connsiteX1" fmla="*/ 524617 w 926505"/>
                <a:gd name="connsiteY1" fmla="*/ 0 h 6381729"/>
                <a:gd name="connsiteX2" fmla="*/ 0 w 926505"/>
                <a:gd name="connsiteY2" fmla="*/ 6381729 h 6381729"/>
                <a:gd name="connsiteX3" fmla="*/ 237762 w 926505"/>
                <a:gd name="connsiteY3" fmla="*/ 5046201 h 6381729"/>
                <a:gd name="connsiteX0" fmla="*/ 0 w 1414452"/>
                <a:gd name="connsiteY0" fmla="*/ 6113763 h 6381729"/>
                <a:gd name="connsiteX1" fmla="*/ 1012564 w 1414452"/>
                <a:gd name="connsiteY1" fmla="*/ 0 h 6381729"/>
                <a:gd name="connsiteX2" fmla="*/ 487947 w 1414452"/>
                <a:gd name="connsiteY2" fmla="*/ 6381729 h 6381729"/>
                <a:gd name="connsiteX3" fmla="*/ 0 w 1414452"/>
                <a:gd name="connsiteY3" fmla="*/ 6113763 h 6381729"/>
                <a:gd name="connsiteX0" fmla="*/ 0 w 1319354"/>
                <a:gd name="connsiteY0" fmla="*/ 6113763 h 6901460"/>
                <a:gd name="connsiteX1" fmla="*/ 1012564 w 1319354"/>
                <a:gd name="connsiteY1" fmla="*/ 0 h 6901460"/>
                <a:gd name="connsiteX2" fmla="*/ 87708 w 1319354"/>
                <a:gd name="connsiteY2" fmla="*/ 6901460 h 6901460"/>
                <a:gd name="connsiteX3" fmla="*/ 0 w 1319354"/>
                <a:gd name="connsiteY3" fmla="*/ 6113763 h 6901460"/>
                <a:gd name="connsiteX0" fmla="*/ 0 w 1390651"/>
                <a:gd name="connsiteY0" fmla="*/ 6113763 h 6901460"/>
                <a:gd name="connsiteX1" fmla="*/ 1012564 w 1390651"/>
                <a:gd name="connsiteY1" fmla="*/ 0 h 6901460"/>
                <a:gd name="connsiteX2" fmla="*/ 87708 w 1390651"/>
                <a:gd name="connsiteY2" fmla="*/ 6901460 h 6901460"/>
                <a:gd name="connsiteX3" fmla="*/ 0 w 1390651"/>
                <a:gd name="connsiteY3" fmla="*/ 6113763 h 6901460"/>
                <a:gd name="connsiteX0" fmla="*/ 0 w 1799834"/>
                <a:gd name="connsiteY0" fmla="*/ 6455120 h 6901460"/>
                <a:gd name="connsiteX1" fmla="*/ 1421747 w 1799834"/>
                <a:gd name="connsiteY1" fmla="*/ 0 h 6901460"/>
                <a:gd name="connsiteX2" fmla="*/ 496891 w 1799834"/>
                <a:gd name="connsiteY2" fmla="*/ 6901460 h 6901460"/>
                <a:gd name="connsiteX3" fmla="*/ 0 w 1799834"/>
                <a:gd name="connsiteY3" fmla="*/ 6455120 h 6901460"/>
                <a:gd name="connsiteX0" fmla="*/ 0 w 1799834"/>
                <a:gd name="connsiteY0" fmla="*/ 6455120 h 6901460"/>
                <a:gd name="connsiteX1" fmla="*/ 1421747 w 1799834"/>
                <a:gd name="connsiteY1" fmla="*/ 0 h 6901460"/>
                <a:gd name="connsiteX2" fmla="*/ 496891 w 1799834"/>
                <a:gd name="connsiteY2" fmla="*/ 6901460 h 6901460"/>
                <a:gd name="connsiteX3" fmla="*/ 0 w 1799834"/>
                <a:gd name="connsiteY3" fmla="*/ 6455120 h 6901460"/>
                <a:gd name="connsiteX0" fmla="*/ 0 w 1799834"/>
                <a:gd name="connsiteY0" fmla="*/ 6455120 h 6901460"/>
                <a:gd name="connsiteX1" fmla="*/ 1421747 w 1799834"/>
                <a:gd name="connsiteY1" fmla="*/ 0 h 6901460"/>
                <a:gd name="connsiteX2" fmla="*/ 496891 w 1799834"/>
                <a:gd name="connsiteY2" fmla="*/ 6901460 h 6901460"/>
                <a:gd name="connsiteX3" fmla="*/ 0 w 1799834"/>
                <a:gd name="connsiteY3" fmla="*/ 6455120 h 6901460"/>
                <a:gd name="connsiteX0" fmla="*/ 0 w 1799834"/>
                <a:gd name="connsiteY0" fmla="*/ 6455120 h 6901460"/>
                <a:gd name="connsiteX1" fmla="*/ 1421747 w 1799834"/>
                <a:gd name="connsiteY1" fmla="*/ 0 h 6901460"/>
                <a:gd name="connsiteX2" fmla="*/ 496891 w 1799834"/>
                <a:gd name="connsiteY2" fmla="*/ 6901460 h 6901460"/>
                <a:gd name="connsiteX3" fmla="*/ 0 w 1799834"/>
                <a:gd name="connsiteY3" fmla="*/ 6455120 h 6901460"/>
                <a:gd name="connsiteX0" fmla="*/ 0 w 1799834"/>
                <a:gd name="connsiteY0" fmla="*/ 6455120 h 6901460"/>
                <a:gd name="connsiteX1" fmla="*/ 1421747 w 1799834"/>
                <a:gd name="connsiteY1" fmla="*/ 0 h 6901460"/>
                <a:gd name="connsiteX2" fmla="*/ 496891 w 1799834"/>
                <a:gd name="connsiteY2" fmla="*/ 6901460 h 6901460"/>
                <a:gd name="connsiteX3" fmla="*/ 0 w 1799834"/>
                <a:gd name="connsiteY3" fmla="*/ 6455120 h 6901460"/>
                <a:gd name="connsiteX0" fmla="*/ 0 w 1799834"/>
                <a:gd name="connsiteY0" fmla="*/ 6455120 h 6901460"/>
                <a:gd name="connsiteX1" fmla="*/ 1421747 w 1799834"/>
                <a:gd name="connsiteY1" fmla="*/ 0 h 6901460"/>
                <a:gd name="connsiteX2" fmla="*/ 496891 w 1799834"/>
                <a:gd name="connsiteY2" fmla="*/ 6901460 h 6901460"/>
                <a:gd name="connsiteX3" fmla="*/ 0 w 1799834"/>
                <a:gd name="connsiteY3" fmla="*/ 6455120 h 6901460"/>
                <a:gd name="connsiteX0" fmla="*/ 0 w 1732437"/>
                <a:gd name="connsiteY0" fmla="*/ 6575741 h 6901460"/>
                <a:gd name="connsiteX1" fmla="*/ 1354350 w 1732437"/>
                <a:gd name="connsiteY1" fmla="*/ 0 h 6901460"/>
                <a:gd name="connsiteX2" fmla="*/ 429494 w 1732437"/>
                <a:gd name="connsiteY2" fmla="*/ 6901460 h 6901460"/>
                <a:gd name="connsiteX3" fmla="*/ 0 w 1732437"/>
                <a:gd name="connsiteY3" fmla="*/ 6575741 h 6901460"/>
                <a:gd name="connsiteX0" fmla="*/ 0 w 1732437"/>
                <a:gd name="connsiteY0" fmla="*/ 6575741 h 6901460"/>
                <a:gd name="connsiteX1" fmla="*/ 1354350 w 1732437"/>
                <a:gd name="connsiteY1" fmla="*/ 0 h 6901460"/>
                <a:gd name="connsiteX2" fmla="*/ 429494 w 1732437"/>
                <a:gd name="connsiteY2" fmla="*/ 6901460 h 6901460"/>
                <a:gd name="connsiteX3" fmla="*/ 0 w 1732437"/>
                <a:gd name="connsiteY3" fmla="*/ 6575741 h 6901460"/>
                <a:gd name="connsiteX0" fmla="*/ 0 w 1732437"/>
                <a:gd name="connsiteY0" fmla="*/ 6575741 h 6901460"/>
                <a:gd name="connsiteX1" fmla="*/ 1354350 w 1732437"/>
                <a:gd name="connsiteY1" fmla="*/ 0 h 6901460"/>
                <a:gd name="connsiteX2" fmla="*/ 429494 w 1732437"/>
                <a:gd name="connsiteY2" fmla="*/ 6901460 h 6901460"/>
                <a:gd name="connsiteX3" fmla="*/ 0 w 1732437"/>
                <a:gd name="connsiteY3" fmla="*/ 6575741 h 6901460"/>
                <a:gd name="connsiteX0" fmla="*/ 0 w 1765698"/>
                <a:gd name="connsiteY0" fmla="*/ 6575741 h 6901460"/>
                <a:gd name="connsiteX1" fmla="*/ 1354350 w 1765698"/>
                <a:gd name="connsiteY1" fmla="*/ 0 h 6901460"/>
                <a:gd name="connsiteX2" fmla="*/ 429494 w 1765698"/>
                <a:gd name="connsiteY2" fmla="*/ 6901460 h 6901460"/>
                <a:gd name="connsiteX3" fmla="*/ 0 w 1765698"/>
                <a:gd name="connsiteY3" fmla="*/ 6575741 h 6901460"/>
                <a:gd name="connsiteX0" fmla="*/ 0 w 1771852"/>
                <a:gd name="connsiteY0" fmla="*/ 6575741 h 6901460"/>
                <a:gd name="connsiteX1" fmla="*/ 1354350 w 1771852"/>
                <a:gd name="connsiteY1" fmla="*/ 0 h 6901460"/>
                <a:gd name="connsiteX2" fmla="*/ 429494 w 1771852"/>
                <a:gd name="connsiteY2" fmla="*/ 6901460 h 6901460"/>
                <a:gd name="connsiteX3" fmla="*/ 0 w 1771852"/>
                <a:gd name="connsiteY3" fmla="*/ 6575741 h 6901460"/>
                <a:gd name="connsiteX0" fmla="*/ 0 w 1771852"/>
                <a:gd name="connsiteY0" fmla="*/ 6575741 h 6901460"/>
                <a:gd name="connsiteX1" fmla="*/ 1354350 w 1771852"/>
                <a:gd name="connsiteY1" fmla="*/ 0 h 6901460"/>
                <a:gd name="connsiteX2" fmla="*/ 429494 w 1771852"/>
                <a:gd name="connsiteY2" fmla="*/ 6901460 h 6901460"/>
                <a:gd name="connsiteX3" fmla="*/ 0 w 1771852"/>
                <a:gd name="connsiteY3" fmla="*/ 6575741 h 6901460"/>
                <a:gd name="connsiteX0" fmla="*/ 0 w 1771852"/>
                <a:gd name="connsiteY0" fmla="*/ 6575741 h 6934899"/>
                <a:gd name="connsiteX1" fmla="*/ 1354350 w 1771852"/>
                <a:gd name="connsiteY1" fmla="*/ 0 h 6934899"/>
                <a:gd name="connsiteX2" fmla="*/ 429494 w 1771852"/>
                <a:gd name="connsiteY2" fmla="*/ 6901460 h 6934899"/>
                <a:gd name="connsiteX3" fmla="*/ 379454 w 1771852"/>
                <a:gd name="connsiteY3" fmla="*/ 6934594 h 6934899"/>
                <a:gd name="connsiteX4" fmla="*/ 0 w 1771852"/>
                <a:gd name="connsiteY4" fmla="*/ 6575741 h 6934899"/>
                <a:gd name="connsiteX0" fmla="*/ 0 w 2153116"/>
                <a:gd name="connsiteY0" fmla="*/ 6339028 h 6934899"/>
                <a:gd name="connsiteX1" fmla="*/ 1735614 w 2153116"/>
                <a:gd name="connsiteY1" fmla="*/ 0 h 6934899"/>
                <a:gd name="connsiteX2" fmla="*/ 810758 w 2153116"/>
                <a:gd name="connsiteY2" fmla="*/ 6901460 h 6934899"/>
                <a:gd name="connsiteX3" fmla="*/ 760718 w 2153116"/>
                <a:gd name="connsiteY3" fmla="*/ 6934594 h 6934899"/>
                <a:gd name="connsiteX4" fmla="*/ 0 w 2153116"/>
                <a:gd name="connsiteY4" fmla="*/ 6339028 h 6934899"/>
                <a:gd name="connsiteX0" fmla="*/ 0 w 2078512"/>
                <a:gd name="connsiteY0" fmla="*/ 6339028 h 6934890"/>
                <a:gd name="connsiteX1" fmla="*/ 1735614 w 2078512"/>
                <a:gd name="connsiteY1" fmla="*/ 0 h 6934890"/>
                <a:gd name="connsiteX2" fmla="*/ 515436 w 2078512"/>
                <a:gd name="connsiteY2" fmla="*/ 6900086 h 6934890"/>
                <a:gd name="connsiteX3" fmla="*/ 760718 w 2078512"/>
                <a:gd name="connsiteY3" fmla="*/ 6934594 h 6934890"/>
                <a:gd name="connsiteX4" fmla="*/ 0 w 2078512"/>
                <a:gd name="connsiteY4" fmla="*/ 6339028 h 6934890"/>
                <a:gd name="connsiteX0" fmla="*/ 52808 w 2131320"/>
                <a:gd name="connsiteY0" fmla="*/ 6339028 h 7490704"/>
                <a:gd name="connsiteX1" fmla="*/ 1788422 w 2131320"/>
                <a:gd name="connsiteY1" fmla="*/ 0 h 7490704"/>
                <a:gd name="connsiteX2" fmla="*/ 568244 w 2131320"/>
                <a:gd name="connsiteY2" fmla="*/ 6900086 h 7490704"/>
                <a:gd name="connsiteX3" fmla="*/ 52808 w 2131320"/>
                <a:gd name="connsiteY3" fmla="*/ 6339028 h 7490704"/>
                <a:gd name="connsiteX0" fmla="*/ 50558 w 2129070"/>
                <a:gd name="connsiteY0" fmla="*/ 6339028 h 6982312"/>
                <a:gd name="connsiteX1" fmla="*/ 1786172 w 2129070"/>
                <a:gd name="connsiteY1" fmla="*/ 0 h 6982312"/>
                <a:gd name="connsiteX2" fmla="*/ 565994 w 2129070"/>
                <a:gd name="connsiteY2" fmla="*/ 6900086 h 6982312"/>
                <a:gd name="connsiteX3" fmla="*/ 50558 w 2129070"/>
                <a:gd name="connsiteY3" fmla="*/ 6339028 h 6982312"/>
                <a:gd name="connsiteX0" fmla="*/ 0 w 2078512"/>
                <a:gd name="connsiteY0" fmla="*/ 6339028 h 6900086"/>
                <a:gd name="connsiteX1" fmla="*/ 1735614 w 2078512"/>
                <a:gd name="connsiteY1" fmla="*/ 0 h 6900086"/>
                <a:gd name="connsiteX2" fmla="*/ 515436 w 2078512"/>
                <a:gd name="connsiteY2" fmla="*/ 6900086 h 6900086"/>
                <a:gd name="connsiteX3" fmla="*/ 0 w 2078512"/>
                <a:gd name="connsiteY3" fmla="*/ 6339028 h 6900086"/>
                <a:gd name="connsiteX0" fmla="*/ 0 w 2085350"/>
                <a:gd name="connsiteY0" fmla="*/ 6339028 h 6863807"/>
                <a:gd name="connsiteX1" fmla="*/ 1735614 w 2085350"/>
                <a:gd name="connsiteY1" fmla="*/ 0 h 6863807"/>
                <a:gd name="connsiteX2" fmla="*/ 546509 w 2085350"/>
                <a:gd name="connsiteY2" fmla="*/ 6863807 h 6863807"/>
                <a:gd name="connsiteX3" fmla="*/ 0 w 2085350"/>
                <a:gd name="connsiteY3" fmla="*/ 6339028 h 6863807"/>
                <a:gd name="connsiteX0" fmla="*/ 0 w 2085350"/>
                <a:gd name="connsiteY0" fmla="*/ 6339028 h 6863807"/>
                <a:gd name="connsiteX1" fmla="*/ 1735614 w 2085350"/>
                <a:gd name="connsiteY1" fmla="*/ 0 h 6863807"/>
                <a:gd name="connsiteX2" fmla="*/ 546509 w 2085350"/>
                <a:gd name="connsiteY2" fmla="*/ 6863807 h 6863807"/>
                <a:gd name="connsiteX3" fmla="*/ 0 w 2085350"/>
                <a:gd name="connsiteY3" fmla="*/ 6339028 h 6863807"/>
                <a:gd name="connsiteX0" fmla="*/ 0 w 2085350"/>
                <a:gd name="connsiteY0" fmla="*/ 6339028 h 6863807"/>
                <a:gd name="connsiteX1" fmla="*/ 1735614 w 2085350"/>
                <a:gd name="connsiteY1" fmla="*/ 0 h 6863807"/>
                <a:gd name="connsiteX2" fmla="*/ 546509 w 2085350"/>
                <a:gd name="connsiteY2" fmla="*/ 6863807 h 6863807"/>
                <a:gd name="connsiteX3" fmla="*/ 0 w 2085350"/>
                <a:gd name="connsiteY3" fmla="*/ 6339028 h 6863807"/>
                <a:gd name="connsiteX0" fmla="*/ 0 w 2011283"/>
                <a:gd name="connsiteY0" fmla="*/ 6483332 h 6863807"/>
                <a:gd name="connsiteX1" fmla="*/ 1661547 w 2011283"/>
                <a:gd name="connsiteY1" fmla="*/ 0 h 6863807"/>
                <a:gd name="connsiteX2" fmla="*/ 472442 w 2011283"/>
                <a:gd name="connsiteY2" fmla="*/ 6863807 h 6863807"/>
                <a:gd name="connsiteX3" fmla="*/ 0 w 2011283"/>
                <a:gd name="connsiteY3" fmla="*/ 6483332 h 6863807"/>
                <a:gd name="connsiteX0" fmla="*/ 0 w 2034244"/>
                <a:gd name="connsiteY0" fmla="*/ 6436711 h 6863807"/>
                <a:gd name="connsiteX1" fmla="*/ 1684508 w 2034244"/>
                <a:gd name="connsiteY1" fmla="*/ 0 h 6863807"/>
                <a:gd name="connsiteX2" fmla="*/ 495403 w 2034244"/>
                <a:gd name="connsiteY2" fmla="*/ 6863807 h 6863807"/>
                <a:gd name="connsiteX3" fmla="*/ 0 w 2034244"/>
                <a:gd name="connsiteY3" fmla="*/ 6436711 h 6863807"/>
                <a:gd name="connsiteX0" fmla="*/ 0 w 2034244"/>
                <a:gd name="connsiteY0" fmla="*/ 6436711 h 6863807"/>
                <a:gd name="connsiteX1" fmla="*/ 1684508 w 2034244"/>
                <a:gd name="connsiteY1" fmla="*/ 0 h 6863807"/>
                <a:gd name="connsiteX2" fmla="*/ 495403 w 2034244"/>
                <a:gd name="connsiteY2" fmla="*/ 6863807 h 6863807"/>
                <a:gd name="connsiteX3" fmla="*/ 0 w 2034244"/>
                <a:gd name="connsiteY3" fmla="*/ 6436711 h 6863807"/>
                <a:gd name="connsiteX0" fmla="*/ 0 w 2034244"/>
                <a:gd name="connsiteY0" fmla="*/ 6436711 h 6863807"/>
                <a:gd name="connsiteX1" fmla="*/ 1684508 w 2034244"/>
                <a:gd name="connsiteY1" fmla="*/ 0 h 6863807"/>
                <a:gd name="connsiteX2" fmla="*/ 495403 w 2034244"/>
                <a:gd name="connsiteY2" fmla="*/ 6863807 h 6863807"/>
                <a:gd name="connsiteX3" fmla="*/ 0 w 2034244"/>
                <a:gd name="connsiteY3" fmla="*/ 6436711 h 6863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4244" h="6863807">
                  <a:moveTo>
                    <a:pt x="0" y="6436711"/>
                  </a:moveTo>
                  <a:cubicBezTo>
                    <a:pt x="1399248" y="4673254"/>
                    <a:pt x="2105413" y="2082553"/>
                    <a:pt x="1684508" y="0"/>
                  </a:cubicBezTo>
                  <a:cubicBezTo>
                    <a:pt x="2463404" y="2006750"/>
                    <a:pt x="1886739" y="5134580"/>
                    <a:pt x="495403" y="6863807"/>
                  </a:cubicBezTo>
                  <a:cubicBezTo>
                    <a:pt x="244171" y="6659076"/>
                    <a:pt x="210034" y="6611053"/>
                    <a:pt x="0" y="643671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Right Triangle 13"/>
            <p:cNvSpPr/>
            <p:nvPr/>
          </p:nvSpPr>
          <p:spPr>
            <a:xfrm rot="13500000">
              <a:off x="5913507" y="1176951"/>
              <a:ext cx="914400" cy="9144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Group 14"/>
          <p:cNvGrpSpPr/>
          <p:nvPr/>
        </p:nvGrpSpPr>
        <p:grpSpPr>
          <a:xfrm rot="12600000" flipH="1" flipV="1">
            <a:off x="3304181" y="1023863"/>
            <a:ext cx="2808312" cy="1215247"/>
            <a:chOff x="81302" y="1176951"/>
            <a:chExt cx="6863807" cy="2970189"/>
          </a:xfrm>
          <a:solidFill>
            <a:schemeClr val="accent2"/>
          </a:solidFill>
        </p:grpSpPr>
        <p:sp>
          <p:nvSpPr>
            <p:cNvPr id="16" name="Isosceles Triangle 18"/>
            <p:cNvSpPr/>
            <p:nvPr/>
          </p:nvSpPr>
          <p:spPr>
            <a:xfrm rot="13765150">
              <a:off x="2496084" y="-301886"/>
              <a:ext cx="2034244" cy="6863807"/>
            </a:xfrm>
            <a:custGeom>
              <a:avLst/>
              <a:gdLst>
                <a:gd name="connsiteX0" fmla="*/ 0 w 573709"/>
                <a:gd name="connsiteY0" fmla="*/ 5046201 h 5046201"/>
                <a:gd name="connsiteX1" fmla="*/ 286855 w 573709"/>
                <a:gd name="connsiteY1" fmla="*/ 0 h 5046201"/>
                <a:gd name="connsiteX2" fmla="*/ 573709 w 573709"/>
                <a:gd name="connsiteY2" fmla="*/ 5046201 h 5046201"/>
                <a:gd name="connsiteX3" fmla="*/ 0 w 573709"/>
                <a:gd name="connsiteY3" fmla="*/ 5046201 h 5046201"/>
                <a:gd name="connsiteX0" fmla="*/ 0 w 1102449"/>
                <a:gd name="connsiteY0" fmla="*/ 5046201 h 5046201"/>
                <a:gd name="connsiteX1" fmla="*/ 286855 w 1102449"/>
                <a:gd name="connsiteY1" fmla="*/ 0 h 5046201"/>
                <a:gd name="connsiteX2" fmla="*/ 573709 w 1102449"/>
                <a:gd name="connsiteY2" fmla="*/ 5046201 h 5046201"/>
                <a:gd name="connsiteX3" fmla="*/ 0 w 1102449"/>
                <a:gd name="connsiteY3" fmla="*/ 5046201 h 5046201"/>
                <a:gd name="connsiteX0" fmla="*/ 0 w 1259161"/>
                <a:gd name="connsiteY0" fmla="*/ 5046201 h 5046201"/>
                <a:gd name="connsiteX1" fmla="*/ 286855 w 1259161"/>
                <a:gd name="connsiteY1" fmla="*/ 0 h 5046201"/>
                <a:gd name="connsiteX2" fmla="*/ 573709 w 1259161"/>
                <a:gd name="connsiteY2" fmla="*/ 5046201 h 5046201"/>
                <a:gd name="connsiteX3" fmla="*/ 0 w 1259161"/>
                <a:gd name="connsiteY3" fmla="*/ 5046201 h 5046201"/>
                <a:gd name="connsiteX0" fmla="*/ 0 w 1065786"/>
                <a:gd name="connsiteY0" fmla="*/ 5046201 h 5046201"/>
                <a:gd name="connsiteX1" fmla="*/ 286855 w 1065786"/>
                <a:gd name="connsiteY1" fmla="*/ 0 h 5046201"/>
                <a:gd name="connsiteX2" fmla="*/ 573709 w 1065786"/>
                <a:gd name="connsiteY2" fmla="*/ 5046201 h 5046201"/>
                <a:gd name="connsiteX3" fmla="*/ 0 w 1065786"/>
                <a:gd name="connsiteY3" fmla="*/ 5046201 h 5046201"/>
                <a:gd name="connsiteX0" fmla="*/ 237762 w 926505"/>
                <a:gd name="connsiteY0" fmla="*/ 5046201 h 6381729"/>
                <a:gd name="connsiteX1" fmla="*/ 524617 w 926505"/>
                <a:gd name="connsiteY1" fmla="*/ 0 h 6381729"/>
                <a:gd name="connsiteX2" fmla="*/ 0 w 926505"/>
                <a:gd name="connsiteY2" fmla="*/ 6381729 h 6381729"/>
                <a:gd name="connsiteX3" fmla="*/ 237762 w 926505"/>
                <a:gd name="connsiteY3" fmla="*/ 5046201 h 6381729"/>
                <a:gd name="connsiteX0" fmla="*/ 0 w 1414452"/>
                <a:gd name="connsiteY0" fmla="*/ 6113763 h 6381729"/>
                <a:gd name="connsiteX1" fmla="*/ 1012564 w 1414452"/>
                <a:gd name="connsiteY1" fmla="*/ 0 h 6381729"/>
                <a:gd name="connsiteX2" fmla="*/ 487947 w 1414452"/>
                <a:gd name="connsiteY2" fmla="*/ 6381729 h 6381729"/>
                <a:gd name="connsiteX3" fmla="*/ 0 w 1414452"/>
                <a:gd name="connsiteY3" fmla="*/ 6113763 h 6381729"/>
                <a:gd name="connsiteX0" fmla="*/ 0 w 1319354"/>
                <a:gd name="connsiteY0" fmla="*/ 6113763 h 6901460"/>
                <a:gd name="connsiteX1" fmla="*/ 1012564 w 1319354"/>
                <a:gd name="connsiteY1" fmla="*/ 0 h 6901460"/>
                <a:gd name="connsiteX2" fmla="*/ 87708 w 1319354"/>
                <a:gd name="connsiteY2" fmla="*/ 6901460 h 6901460"/>
                <a:gd name="connsiteX3" fmla="*/ 0 w 1319354"/>
                <a:gd name="connsiteY3" fmla="*/ 6113763 h 6901460"/>
                <a:gd name="connsiteX0" fmla="*/ 0 w 1390651"/>
                <a:gd name="connsiteY0" fmla="*/ 6113763 h 6901460"/>
                <a:gd name="connsiteX1" fmla="*/ 1012564 w 1390651"/>
                <a:gd name="connsiteY1" fmla="*/ 0 h 6901460"/>
                <a:gd name="connsiteX2" fmla="*/ 87708 w 1390651"/>
                <a:gd name="connsiteY2" fmla="*/ 6901460 h 6901460"/>
                <a:gd name="connsiteX3" fmla="*/ 0 w 1390651"/>
                <a:gd name="connsiteY3" fmla="*/ 6113763 h 6901460"/>
                <a:gd name="connsiteX0" fmla="*/ 0 w 1799834"/>
                <a:gd name="connsiteY0" fmla="*/ 6455120 h 6901460"/>
                <a:gd name="connsiteX1" fmla="*/ 1421747 w 1799834"/>
                <a:gd name="connsiteY1" fmla="*/ 0 h 6901460"/>
                <a:gd name="connsiteX2" fmla="*/ 496891 w 1799834"/>
                <a:gd name="connsiteY2" fmla="*/ 6901460 h 6901460"/>
                <a:gd name="connsiteX3" fmla="*/ 0 w 1799834"/>
                <a:gd name="connsiteY3" fmla="*/ 6455120 h 6901460"/>
                <a:gd name="connsiteX0" fmla="*/ 0 w 1799834"/>
                <a:gd name="connsiteY0" fmla="*/ 6455120 h 6901460"/>
                <a:gd name="connsiteX1" fmla="*/ 1421747 w 1799834"/>
                <a:gd name="connsiteY1" fmla="*/ 0 h 6901460"/>
                <a:gd name="connsiteX2" fmla="*/ 496891 w 1799834"/>
                <a:gd name="connsiteY2" fmla="*/ 6901460 h 6901460"/>
                <a:gd name="connsiteX3" fmla="*/ 0 w 1799834"/>
                <a:gd name="connsiteY3" fmla="*/ 6455120 h 6901460"/>
                <a:gd name="connsiteX0" fmla="*/ 0 w 1799834"/>
                <a:gd name="connsiteY0" fmla="*/ 6455120 h 6901460"/>
                <a:gd name="connsiteX1" fmla="*/ 1421747 w 1799834"/>
                <a:gd name="connsiteY1" fmla="*/ 0 h 6901460"/>
                <a:gd name="connsiteX2" fmla="*/ 496891 w 1799834"/>
                <a:gd name="connsiteY2" fmla="*/ 6901460 h 6901460"/>
                <a:gd name="connsiteX3" fmla="*/ 0 w 1799834"/>
                <a:gd name="connsiteY3" fmla="*/ 6455120 h 6901460"/>
                <a:gd name="connsiteX0" fmla="*/ 0 w 1799834"/>
                <a:gd name="connsiteY0" fmla="*/ 6455120 h 6901460"/>
                <a:gd name="connsiteX1" fmla="*/ 1421747 w 1799834"/>
                <a:gd name="connsiteY1" fmla="*/ 0 h 6901460"/>
                <a:gd name="connsiteX2" fmla="*/ 496891 w 1799834"/>
                <a:gd name="connsiteY2" fmla="*/ 6901460 h 6901460"/>
                <a:gd name="connsiteX3" fmla="*/ 0 w 1799834"/>
                <a:gd name="connsiteY3" fmla="*/ 6455120 h 6901460"/>
                <a:gd name="connsiteX0" fmla="*/ 0 w 1799834"/>
                <a:gd name="connsiteY0" fmla="*/ 6455120 h 6901460"/>
                <a:gd name="connsiteX1" fmla="*/ 1421747 w 1799834"/>
                <a:gd name="connsiteY1" fmla="*/ 0 h 6901460"/>
                <a:gd name="connsiteX2" fmla="*/ 496891 w 1799834"/>
                <a:gd name="connsiteY2" fmla="*/ 6901460 h 6901460"/>
                <a:gd name="connsiteX3" fmla="*/ 0 w 1799834"/>
                <a:gd name="connsiteY3" fmla="*/ 6455120 h 6901460"/>
                <a:gd name="connsiteX0" fmla="*/ 0 w 1799834"/>
                <a:gd name="connsiteY0" fmla="*/ 6455120 h 6901460"/>
                <a:gd name="connsiteX1" fmla="*/ 1421747 w 1799834"/>
                <a:gd name="connsiteY1" fmla="*/ 0 h 6901460"/>
                <a:gd name="connsiteX2" fmla="*/ 496891 w 1799834"/>
                <a:gd name="connsiteY2" fmla="*/ 6901460 h 6901460"/>
                <a:gd name="connsiteX3" fmla="*/ 0 w 1799834"/>
                <a:gd name="connsiteY3" fmla="*/ 6455120 h 6901460"/>
                <a:gd name="connsiteX0" fmla="*/ 0 w 1732437"/>
                <a:gd name="connsiteY0" fmla="*/ 6575741 h 6901460"/>
                <a:gd name="connsiteX1" fmla="*/ 1354350 w 1732437"/>
                <a:gd name="connsiteY1" fmla="*/ 0 h 6901460"/>
                <a:gd name="connsiteX2" fmla="*/ 429494 w 1732437"/>
                <a:gd name="connsiteY2" fmla="*/ 6901460 h 6901460"/>
                <a:gd name="connsiteX3" fmla="*/ 0 w 1732437"/>
                <a:gd name="connsiteY3" fmla="*/ 6575741 h 6901460"/>
                <a:gd name="connsiteX0" fmla="*/ 0 w 1732437"/>
                <a:gd name="connsiteY0" fmla="*/ 6575741 h 6901460"/>
                <a:gd name="connsiteX1" fmla="*/ 1354350 w 1732437"/>
                <a:gd name="connsiteY1" fmla="*/ 0 h 6901460"/>
                <a:gd name="connsiteX2" fmla="*/ 429494 w 1732437"/>
                <a:gd name="connsiteY2" fmla="*/ 6901460 h 6901460"/>
                <a:gd name="connsiteX3" fmla="*/ 0 w 1732437"/>
                <a:gd name="connsiteY3" fmla="*/ 6575741 h 6901460"/>
                <a:gd name="connsiteX0" fmla="*/ 0 w 1732437"/>
                <a:gd name="connsiteY0" fmla="*/ 6575741 h 6901460"/>
                <a:gd name="connsiteX1" fmla="*/ 1354350 w 1732437"/>
                <a:gd name="connsiteY1" fmla="*/ 0 h 6901460"/>
                <a:gd name="connsiteX2" fmla="*/ 429494 w 1732437"/>
                <a:gd name="connsiteY2" fmla="*/ 6901460 h 6901460"/>
                <a:gd name="connsiteX3" fmla="*/ 0 w 1732437"/>
                <a:gd name="connsiteY3" fmla="*/ 6575741 h 6901460"/>
                <a:gd name="connsiteX0" fmla="*/ 0 w 1765698"/>
                <a:gd name="connsiteY0" fmla="*/ 6575741 h 6901460"/>
                <a:gd name="connsiteX1" fmla="*/ 1354350 w 1765698"/>
                <a:gd name="connsiteY1" fmla="*/ 0 h 6901460"/>
                <a:gd name="connsiteX2" fmla="*/ 429494 w 1765698"/>
                <a:gd name="connsiteY2" fmla="*/ 6901460 h 6901460"/>
                <a:gd name="connsiteX3" fmla="*/ 0 w 1765698"/>
                <a:gd name="connsiteY3" fmla="*/ 6575741 h 6901460"/>
                <a:gd name="connsiteX0" fmla="*/ 0 w 1771852"/>
                <a:gd name="connsiteY0" fmla="*/ 6575741 h 6901460"/>
                <a:gd name="connsiteX1" fmla="*/ 1354350 w 1771852"/>
                <a:gd name="connsiteY1" fmla="*/ 0 h 6901460"/>
                <a:gd name="connsiteX2" fmla="*/ 429494 w 1771852"/>
                <a:gd name="connsiteY2" fmla="*/ 6901460 h 6901460"/>
                <a:gd name="connsiteX3" fmla="*/ 0 w 1771852"/>
                <a:gd name="connsiteY3" fmla="*/ 6575741 h 6901460"/>
                <a:gd name="connsiteX0" fmla="*/ 0 w 1771852"/>
                <a:gd name="connsiteY0" fmla="*/ 6575741 h 6901460"/>
                <a:gd name="connsiteX1" fmla="*/ 1354350 w 1771852"/>
                <a:gd name="connsiteY1" fmla="*/ 0 h 6901460"/>
                <a:gd name="connsiteX2" fmla="*/ 429494 w 1771852"/>
                <a:gd name="connsiteY2" fmla="*/ 6901460 h 6901460"/>
                <a:gd name="connsiteX3" fmla="*/ 0 w 1771852"/>
                <a:gd name="connsiteY3" fmla="*/ 6575741 h 6901460"/>
                <a:gd name="connsiteX0" fmla="*/ 0 w 1771852"/>
                <a:gd name="connsiteY0" fmla="*/ 6575741 h 6934899"/>
                <a:gd name="connsiteX1" fmla="*/ 1354350 w 1771852"/>
                <a:gd name="connsiteY1" fmla="*/ 0 h 6934899"/>
                <a:gd name="connsiteX2" fmla="*/ 429494 w 1771852"/>
                <a:gd name="connsiteY2" fmla="*/ 6901460 h 6934899"/>
                <a:gd name="connsiteX3" fmla="*/ 379454 w 1771852"/>
                <a:gd name="connsiteY3" fmla="*/ 6934594 h 6934899"/>
                <a:gd name="connsiteX4" fmla="*/ 0 w 1771852"/>
                <a:gd name="connsiteY4" fmla="*/ 6575741 h 6934899"/>
                <a:gd name="connsiteX0" fmla="*/ 0 w 2153116"/>
                <a:gd name="connsiteY0" fmla="*/ 6339028 h 6934899"/>
                <a:gd name="connsiteX1" fmla="*/ 1735614 w 2153116"/>
                <a:gd name="connsiteY1" fmla="*/ 0 h 6934899"/>
                <a:gd name="connsiteX2" fmla="*/ 810758 w 2153116"/>
                <a:gd name="connsiteY2" fmla="*/ 6901460 h 6934899"/>
                <a:gd name="connsiteX3" fmla="*/ 760718 w 2153116"/>
                <a:gd name="connsiteY3" fmla="*/ 6934594 h 6934899"/>
                <a:gd name="connsiteX4" fmla="*/ 0 w 2153116"/>
                <a:gd name="connsiteY4" fmla="*/ 6339028 h 6934899"/>
                <a:gd name="connsiteX0" fmla="*/ 0 w 2078512"/>
                <a:gd name="connsiteY0" fmla="*/ 6339028 h 6934890"/>
                <a:gd name="connsiteX1" fmla="*/ 1735614 w 2078512"/>
                <a:gd name="connsiteY1" fmla="*/ 0 h 6934890"/>
                <a:gd name="connsiteX2" fmla="*/ 515436 w 2078512"/>
                <a:gd name="connsiteY2" fmla="*/ 6900086 h 6934890"/>
                <a:gd name="connsiteX3" fmla="*/ 760718 w 2078512"/>
                <a:gd name="connsiteY3" fmla="*/ 6934594 h 6934890"/>
                <a:gd name="connsiteX4" fmla="*/ 0 w 2078512"/>
                <a:gd name="connsiteY4" fmla="*/ 6339028 h 6934890"/>
                <a:gd name="connsiteX0" fmla="*/ 52808 w 2131320"/>
                <a:gd name="connsiteY0" fmla="*/ 6339028 h 7490704"/>
                <a:gd name="connsiteX1" fmla="*/ 1788422 w 2131320"/>
                <a:gd name="connsiteY1" fmla="*/ 0 h 7490704"/>
                <a:gd name="connsiteX2" fmla="*/ 568244 w 2131320"/>
                <a:gd name="connsiteY2" fmla="*/ 6900086 h 7490704"/>
                <a:gd name="connsiteX3" fmla="*/ 52808 w 2131320"/>
                <a:gd name="connsiteY3" fmla="*/ 6339028 h 7490704"/>
                <a:gd name="connsiteX0" fmla="*/ 50558 w 2129070"/>
                <a:gd name="connsiteY0" fmla="*/ 6339028 h 6982312"/>
                <a:gd name="connsiteX1" fmla="*/ 1786172 w 2129070"/>
                <a:gd name="connsiteY1" fmla="*/ 0 h 6982312"/>
                <a:gd name="connsiteX2" fmla="*/ 565994 w 2129070"/>
                <a:gd name="connsiteY2" fmla="*/ 6900086 h 6982312"/>
                <a:gd name="connsiteX3" fmla="*/ 50558 w 2129070"/>
                <a:gd name="connsiteY3" fmla="*/ 6339028 h 6982312"/>
                <a:gd name="connsiteX0" fmla="*/ 0 w 2078512"/>
                <a:gd name="connsiteY0" fmla="*/ 6339028 h 6900086"/>
                <a:gd name="connsiteX1" fmla="*/ 1735614 w 2078512"/>
                <a:gd name="connsiteY1" fmla="*/ 0 h 6900086"/>
                <a:gd name="connsiteX2" fmla="*/ 515436 w 2078512"/>
                <a:gd name="connsiteY2" fmla="*/ 6900086 h 6900086"/>
                <a:gd name="connsiteX3" fmla="*/ 0 w 2078512"/>
                <a:gd name="connsiteY3" fmla="*/ 6339028 h 6900086"/>
                <a:gd name="connsiteX0" fmla="*/ 0 w 2085350"/>
                <a:gd name="connsiteY0" fmla="*/ 6339028 h 6863807"/>
                <a:gd name="connsiteX1" fmla="*/ 1735614 w 2085350"/>
                <a:gd name="connsiteY1" fmla="*/ 0 h 6863807"/>
                <a:gd name="connsiteX2" fmla="*/ 546509 w 2085350"/>
                <a:gd name="connsiteY2" fmla="*/ 6863807 h 6863807"/>
                <a:gd name="connsiteX3" fmla="*/ 0 w 2085350"/>
                <a:gd name="connsiteY3" fmla="*/ 6339028 h 6863807"/>
                <a:gd name="connsiteX0" fmla="*/ 0 w 2085350"/>
                <a:gd name="connsiteY0" fmla="*/ 6339028 h 6863807"/>
                <a:gd name="connsiteX1" fmla="*/ 1735614 w 2085350"/>
                <a:gd name="connsiteY1" fmla="*/ 0 h 6863807"/>
                <a:gd name="connsiteX2" fmla="*/ 546509 w 2085350"/>
                <a:gd name="connsiteY2" fmla="*/ 6863807 h 6863807"/>
                <a:gd name="connsiteX3" fmla="*/ 0 w 2085350"/>
                <a:gd name="connsiteY3" fmla="*/ 6339028 h 6863807"/>
                <a:gd name="connsiteX0" fmla="*/ 0 w 2085350"/>
                <a:gd name="connsiteY0" fmla="*/ 6339028 h 6863807"/>
                <a:gd name="connsiteX1" fmla="*/ 1735614 w 2085350"/>
                <a:gd name="connsiteY1" fmla="*/ 0 h 6863807"/>
                <a:gd name="connsiteX2" fmla="*/ 546509 w 2085350"/>
                <a:gd name="connsiteY2" fmla="*/ 6863807 h 6863807"/>
                <a:gd name="connsiteX3" fmla="*/ 0 w 2085350"/>
                <a:gd name="connsiteY3" fmla="*/ 6339028 h 6863807"/>
                <a:gd name="connsiteX0" fmla="*/ 0 w 2011283"/>
                <a:gd name="connsiteY0" fmla="*/ 6483332 h 6863807"/>
                <a:gd name="connsiteX1" fmla="*/ 1661547 w 2011283"/>
                <a:gd name="connsiteY1" fmla="*/ 0 h 6863807"/>
                <a:gd name="connsiteX2" fmla="*/ 472442 w 2011283"/>
                <a:gd name="connsiteY2" fmla="*/ 6863807 h 6863807"/>
                <a:gd name="connsiteX3" fmla="*/ 0 w 2011283"/>
                <a:gd name="connsiteY3" fmla="*/ 6483332 h 6863807"/>
                <a:gd name="connsiteX0" fmla="*/ 0 w 2034244"/>
                <a:gd name="connsiteY0" fmla="*/ 6436711 h 6863807"/>
                <a:gd name="connsiteX1" fmla="*/ 1684508 w 2034244"/>
                <a:gd name="connsiteY1" fmla="*/ 0 h 6863807"/>
                <a:gd name="connsiteX2" fmla="*/ 495403 w 2034244"/>
                <a:gd name="connsiteY2" fmla="*/ 6863807 h 6863807"/>
                <a:gd name="connsiteX3" fmla="*/ 0 w 2034244"/>
                <a:gd name="connsiteY3" fmla="*/ 6436711 h 6863807"/>
                <a:gd name="connsiteX0" fmla="*/ 0 w 2034244"/>
                <a:gd name="connsiteY0" fmla="*/ 6436711 h 6863807"/>
                <a:gd name="connsiteX1" fmla="*/ 1684508 w 2034244"/>
                <a:gd name="connsiteY1" fmla="*/ 0 h 6863807"/>
                <a:gd name="connsiteX2" fmla="*/ 495403 w 2034244"/>
                <a:gd name="connsiteY2" fmla="*/ 6863807 h 6863807"/>
                <a:gd name="connsiteX3" fmla="*/ 0 w 2034244"/>
                <a:gd name="connsiteY3" fmla="*/ 6436711 h 6863807"/>
                <a:gd name="connsiteX0" fmla="*/ 0 w 2034244"/>
                <a:gd name="connsiteY0" fmla="*/ 6436711 h 6863807"/>
                <a:gd name="connsiteX1" fmla="*/ 1684508 w 2034244"/>
                <a:gd name="connsiteY1" fmla="*/ 0 h 6863807"/>
                <a:gd name="connsiteX2" fmla="*/ 495403 w 2034244"/>
                <a:gd name="connsiteY2" fmla="*/ 6863807 h 6863807"/>
                <a:gd name="connsiteX3" fmla="*/ 0 w 2034244"/>
                <a:gd name="connsiteY3" fmla="*/ 6436711 h 6863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4244" h="6863807">
                  <a:moveTo>
                    <a:pt x="0" y="6436711"/>
                  </a:moveTo>
                  <a:cubicBezTo>
                    <a:pt x="1399248" y="4673254"/>
                    <a:pt x="2105413" y="2082553"/>
                    <a:pt x="1684508" y="0"/>
                  </a:cubicBezTo>
                  <a:cubicBezTo>
                    <a:pt x="2463404" y="2006750"/>
                    <a:pt x="1886739" y="5134580"/>
                    <a:pt x="495403" y="6863807"/>
                  </a:cubicBezTo>
                  <a:cubicBezTo>
                    <a:pt x="244171" y="6659076"/>
                    <a:pt x="210034" y="6611053"/>
                    <a:pt x="0" y="643671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Right Triangle 16"/>
            <p:cNvSpPr/>
            <p:nvPr/>
          </p:nvSpPr>
          <p:spPr>
            <a:xfrm rot="13500000">
              <a:off x="5913507" y="1176951"/>
              <a:ext cx="914400" cy="9144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8" name="Trapezoid 22"/>
          <p:cNvSpPr/>
          <p:nvPr/>
        </p:nvSpPr>
        <p:spPr>
          <a:xfrm>
            <a:off x="5675819" y="3136713"/>
            <a:ext cx="1150028" cy="585041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Freeform 18"/>
          <p:cNvSpPr/>
          <p:nvPr/>
        </p:nvSpPr>
        <p:spPr>
          <a:xfrm rot="18000000">
            <a:off x="2723128" y="1637217"/>
            <a:ext cx="865555" cy="887460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497670" y="1271890"/>
            <a:ext cx="947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200K</a:t>
            </a:r>
            <a:endParaRPr lang="ko-KR" altLang="en-US" sz="16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38760" y="1082636"/>
            <a:ext cx="1843291" cy="715577"/>
            <a:chOff x="4320399" y="1245513"/>
            <a:chExt cx="1884146" cy="715577"/>
          </a:xfrm>
        </p:grpSpPr>
        <p:sp>
          <p:nvSpPr>
            <p:cNvPr id="22" name="TextBox 21"/>
            <p:cNvSpPr txBox="1"/>
            <p:nvPr/>
          </p:nvSpPr>
          <p:spPr>
            <a:xfrm>
              <a:off x="4320399" y="1499425"/>
              <a:ext cx="18841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Easy to change colors, photos and Text.  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20399" y="1245513"/>
              <a:ext cx="18841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146448" y="4144059"/>
            <a:ext cx="947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200K</a:t>
            </a:r>
            <a:endParaRPr lang="ko-KR" altLang="en-US" sz="16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069298" y="3969444"/>
            <a:ext cx="1843291" cy="715577"/>
            <a:chOff x="4320399" y="1245513"/>
            <a:chExt cx="1884146" cy="715577"/>
          </a:xfrm>
        </p:grpSpPr>
        <p:sp>
          <p:nvSpPr>
            <p:cNvPr id="26" name="TextBox 25"/>
            <p:cNvSpPr txBox="1"/>
            <p:nvPr/>
          </p:nvSpPr>
          <p:spPr>
            <a:xfrm>
              <a:off x="4320399" y="1499425"/>
              <a:ext cx="18841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Easy to change colors, photos and Text.   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320399" y="1245513"/>
              <a:ext cx="18841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8" name="Teardrop 1"/>
          <p:cNvSpPr/>
          <p:nvPr/>
        </p:nvSpPr>
        <p:spPr>
          <a:xfrm rot="18805991">
            <a:off x="4049304" y="2300776"/>
            <a:ext cx="1054490" cy="1043487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91864" y="2314687"/>
            <a:ext cx="10609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Easy to change colors, photos and Text.  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100248" y="2351256"/>
            <a:ext cx="10609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Easy to change colors, photos and Text.   </a:t>
            </a:r>
          </a:p>
        </p:txBody>
      </p:sp>
    </p:spTree>
    <p:extLst>
      <p:ext uri="{BB962C8B-B14F-4D97-AF65-F5344CB8AC3E}">
        <p14:creationId xmlns:p14="http://schemas.microsoft.com/office/powerpoint/2010/main" val="1157279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그룹 297">
            <a:extLst>
              <a:ext uri="{FF2B5EF4-FFF2-40B4-BE49-F238E27FC236}">
                <a16:creationId xmlns:a16="http://schemas.microsoft.com/office/drawing/2014/main" id="{66FA2930-261C-48E4-B32C-A9F840909EBD}"/>
              </a:ext>
            </a:extLst>
          </p:cNvPr>
          <p:cNvGrpSpPr/>
          <p:nvPr/>
        </p:nvGrpSpPr>
        <p:grpSpPr>
          <a:xfrm>
            <a:off x="279899" y="1491538"/>
            <a:ext cx="4862479" cy="2836694"/>
            <a:chOff x="635000" y="1382713"/>
            <a:chExt cx="7869238" cy="4572000"/>
          </a:xfrm>
          <a:solidFill>
            <a:schemeClr val="bg1">
              <a:lumMod val="85000"/>
            </a:schemeClr>
          </a:solidFill>
        </p:grpSpPr>
        <p:sp>
          <p:nvSpPr>
            <p:cNvPr id="299" name="Freeform 8">
              <a:extLst>
                <a:ext uri="{FF2B5EF4-FFF2-40B4-BE49-F238E27FC236}">
                  <a16:creationId xmlns:a16="http://schemas.microsoft.com/office/drawing/2014/main" id="{E008CCC6-18A4-4AF2-B1E4-406139C2F8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0" name="Freeform 9">
              <a:extLst>
                <a:ext uri="{FF2B5EF4-FFF2-40B4-BE49-F238E27FC236}">
                  <a16:creationId xmlns:a16="http://schemas.microsoft.com/office/drawing/2014/main" id="{33F050D8-372E-4CEB-90DE-F928A3199C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1" name="Freeform 10">
              <a:extLst>
                <a:ext uri="{FF2B5EF4-FFF2-40B4-BE49-F238E27FC236}">
                  <a16:creationId xmlns:a16="http://schemas.microsoft.com/office/drawing/2014/main" id="{FF07606B-F378-4F77-AF52-1B4356037A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2" name="Freeform 11">
              <a:extLst>
                <a:ext uri="{FF2B5EF4-FFF2-40B4-BE49-F238E27FC236}">
                  <a16:creationId xmlns:a16="http://schemas.microsoft.com/office/drawing/2014/main" id="{9D0CADCC-6199-47F5-9A5B-486D21DA28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schemeClr val="accent3"/>
                </a:solidFill>
              </a:rPr>
              <a:t>Worldmap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>
                <a:solidFill>
                  <a:schemeClr val="accent2"/>
                </a:solidFill>
              </a:rPr>
              <a:t>Infographic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3ABEE5-FA31-4E21-A6B2-AB1F7545743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  <p:sp>
        <p:nvSpPr>
          <p:cNvPr id="3" name="Oval 2"/>
          <p:cNvSpPr/>
          <p:nvPr/>
        </p:nvSpPr>
        <p:spPr>
          <a:xfrm>
            <a:off x="4042751" y="2001289"/>
            <a:ext cx="426445" cy="426445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Oval 11"/>
          <p:cNvSpPr/>
          <p:nvPr/>
        </p:nvSpPr>
        <p:spPr>
          <a:xfrm>
            <a:off x="2267744" y="2743090"/>
            <a:ext cx="1167820" cy="1167820"/>
          </a:xfrm>
          <a:prstGeom prst="ellipse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Oval 12"/>
          <p:cNvSpPr/>
          <p:nvPr/>
        </p:nvSpPr>
        <p:spPr>
          <a:xfrm>
            <a:off x="969541" y="2359017"/>
            <a:ext cx="684607" cy="684607"/>
          </a:xfrm>
          <a:prstGeom prst="ellipse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Oval 14"/>
          <p:cNvSpPr/>
          <p:nvPr/>
        </p:nvSpPr>
        <p:spPr>
          <a:xfrm>
            <a:off x="5868144" y="1547649"/>
            <a:ext cx="1824035" cy="182403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Oval 15"/>
          <p:cNvSpPr/>
          <p:nvPr/>
        </p:nvSpPr>
        <p:spPr>
          <a:xfrm>
            <a:off x="6755874" y="2787774"/>
            <a:ext cx="1080120" cy="10801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Oval 13"/>
          <p:cNvSpPr/>
          <p:nvPr/>
        </p:nvSpPr>
        <p:spPr>
          <a:xfrm>
            <a:off x="7499587" y="2493278"/>
            <a:ext cx="672813" cy="672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312351" y="2198056"/>
            <a:ext cx="935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55</a:t>
            </a:r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10251" y="3117036"/>
            <a:ext cx="781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30</a:t>
            </a:r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26943" y="2660407"/>
            <a:ext cx="618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15</a:t>
            </a:r>
            <a:r>
              <a:rPr lang="en-US" altLang="ko-KR" sz="11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%</a:t>
            </a:r>
            <a:endParaRPr lang="ko-KR" altLang="en-US" sz="11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83868" y="3718185"/>
            <a:ext cx="1800200" cy="279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Presentation Designed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883867" y="4085659"/>
            <a:ext cx="3648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</a:t>
            </a:r>
          </a:p>
        </p:txBody>
      </p:sp>
    </p:spTree>
    <p:extLst>
      <p:ext uri="{BB962C8B-B14F-4D97-AF65-F5344CB8AC3E}">
        <p14:creationId xmlns:p14="http://schemas.microsoft.com/office/powerpoint/2010/main" val="19273766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schemeClr val="accent3"/>
                </a:solidFill>
              </a:rPr>
              <a:t>Image</a:t>
            </a:r>
            <a:r>
              <a:rPr lang="en-US" altLang="ko-KR" dirty="0"/>
              <a:t> &amp; </a:t>
            </a:r>
            <a:r>
              <a:rPr lang="en-US" altLang="ko-KR" dirty="0">
                <a:solidFill>
                  <a:schemeClr val="accent2"/>
                </a:solidFill>
              </a:rPr>
              <a:t>Content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8BAC780-352F-42EA-88E6-88F8AF42EA5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818" y="1462535"/>
            <a:ext cx="4381216" cy="673514"/>
            <a:chOff x="2113657" y="4283314"/>
            <a:chExt cx="3647460" cy="673514"/>
          </a:xfrm>
        </p:grpSpPr>
        <p:sp>
          <p:nvSpPr>
            <p:cNvPr id="12" name="TextBox 11"/>
            <p:cNvSpPr txBox="1"/>
            <p:nvPr/>
          </p:nvSpPr>
          <p:spPr>
            <a:xfrm>
              <a:off x="2113657" y="4495163"/>
              <a:ext cx="36474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97089" y="2175733"/>
            <a:ext cx="4381216" cy="673514"/>
            <a:chOff x="2113657" y="4283314"/>
            <a:chExt cx="3647460" cy="673514"/>
          </a:xfrm>
        </p:grpSpPr>
        <p:sp>
          <p:nvSpPr>
            <p:cNvPr id="15" name="TextBox 14"/>
            <p:cNvSpPr txBox="1"/>
            <p:nvPr/>
          </p:nvSpPr>
          <p:spPr>
            <a:xfrm>
              <a:off x="2113657" y="4495163"/>
              <a:ext cx="36474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02360" y="2888932"/>
            <a:ext cx="4381216" cy="673514"/>
            <a:chOff x="2113657" y="4283314"/>
            <a:chExt cx="3647460" cy="673514"/>
          </a:xfrm>
        </p:grpSpPr>
        <p:sp>
          <p:nvSpPr>
            <p:cNvPr id="18" name="TextBox 17"/>
            <p:cNvSpPr txBox="1"/>
            <p:nvPr/>
          </p:nvSpPr>
          <p:spPr>
            <a:xfrm>
              <a:off x="2113657" y="4495163"/>
              <a:ext cx="36474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0" name="Rounded Rectangle 2"/>
          <p:cNvSpPr/>
          <p:nvPr/>
        </p:nvSpPr>
        <p:spPr>
          <a:xfrm>
            <a:off x="3337076" y="4128516"/>
            <a:ext cx="468000" cy="468000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88" y="2121336"/>
                  <a:pt x="1182276" y="2233128"/>
                </a:cubicBezTo>
                <a:cubicBezTo>
                  <a:pt x="1242231" y="2133570"/>
                  <a:pt x="1270744" y="2077241"/>
                  <a:pt x="1338560" y="1981614"/>
                </a:cubicBezTo>
                <a:cubicBezTo>
                  <a:pt x="1179938" y="1847976"/>
                  <a:pt x="1139493" y="1714201"/>
                  <a:pt x="1182276" y="1442314"/>
                </a:cubicBezTo>
                <a:cubicBezTo>
                  <a:pt x="1278887" y="933047"/>
                  <a:pt x="1719145" y="717744"/>
                  <a:pt x="2217373" y="796414"/>
                </a:cubicBezTo>
                <a:cubicBezTo>
                  <a:pt x="2693518" y="922006"/>
                  <a:pt x="2734920" y="1291882"/>
                  <a:pt x="2730780" y="1554106"/>
                </a:cubicBezTo>
                <a:cubicBezTo>
                  <a:pt x="2718359" y="1690737"/>
                  <a:pt x="2647975" y="2117199"/>
                  <a:pt x="2424394" y="2278672"/>
                </a:cubicBezTo>
                <a:cubicBezTo>
                  <a:pt x="2160788" y="2452568"/>
                  <a:pt x="1888903" y="2262110"/>
                  <a:pt x="1910984" y="2071653"/>
                </a:cubicBezTo>
                <a:cubicBezTo>
                  <a:pt x="1956529" y="1863255"/>
                  <a:pt x="2022775" y="1712821"/>
                  <a:pt x="2072459" y="1512703"/>
                </a:cubicBezTo>
                <a:cubicBezTo>
                  <a:pt x="2131805" y="1340187"/>
                  <a:pt x="2042096" y="1196651"/>
                  <a:pt x="1873721" y="1156628"/>
                </a:cubicBezTo>
                <a:cubicBezTo>
                  <a:pt x="1708106" y="1123505"/>
                  <a:pt x="1563193" y="1289120"/>
                  <a:pt x="1525929" y="1392629"/>
                </a:cubicBezTo>
                <a:cubicBezTo>
                  <a:pt x="1436222" y="1690738"/>
                  <a:pt x="1561810" y="1781827"/>
                  <a:pt x="1521788" y="1897758"/>
                </a:cubicBezTo>
                <a:cubicBezTo>
                  <a:pt x="1280268" y="2629227"/>
                  <a:pt x="1220920" y="3468343"/>
                  <a:pt x="1339611" y="3487664"/>
                </a:cubicBezTo>
                <a:cubicBezTo>
                  <a:pt x="1434840" y="3497327"/>
                  <a:pt x="1646000" y="3192318"/>
                  <a:pt x="1803335" y="2485692"/>
                </a:cubicBezTo>
                <a:cubicBezTo>
                  <a:pt x="1901324" y="2594721"/>
                  <a:pt x="2040716" y="2716173"/>
                  <a:pt x="2283619" y="2688571"/>
                </a:cubicBezTo>
                <a:cubicBezTo>
                  <a:pt x="2641073" y="2634746"/>
                  <a:pt x="3060631" y="2369763"/>
                  <a:pt x="3144820" y="1595509"/>
                </a:cubicBezTo>
                <a:cubicBezTo>
                  <a:pt x="3176562" y="1313962"/>
                  <a:pt x="3108937" y="556273"/>
                  <a:pt x="2134565" y="477605"/>
                </a:cubicBezTo>
                <a:cubicBezTo>
                  <a:pt x="2081172" y="473119"/>
                  <a:pt x="2029444" y="471448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Rounded Rectangle 8"/>
          <p:cNvSpPr/>
          <p:nvPr/>
        </p:nvSpPr>
        <p:spPr>
          <a:xfrm>
            <a:off x="6118288" y="4128516"/>
            <a:ext cx="468000" cy="468000"/>
          </a:xfrm>
          <a:custGeom>
            <a:avLst/>
            <a:gdLst/>
            <a:ahLst/>
            <a:cxnLst/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close/>
                <a:moveTo>
                  <a:pt x="2688485" y="1475633"/>
                </a:moveTo>
                <a:cubicBezTo>
                  <a:pt x="2399554" y="1478429"/>
                  <a:pt x="2281670" y="1553418"/>
                  <a:pt x="2136833" y="1663036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lnTo>
                  <a:pt x="2136833" y="2084121"/>
                </a:lnTo>
                <a:cubicBezTo>
                  <a:pt x="2259735" y="1821652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235101" y="1504458"/>
                  <a:pt x="2840340" y="1479943"/>
                </a:cubicBezTo>
                <a:cubicBezTo>
                  <a:pt x="2784850" y="1476574"/>
                  <a:pt x="2734498" y="1475188"/>
                  <a:pt x="2688485" y="147563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Rounded Rectangle 2"/>
          <p:cNvSpPr/>
          <p:nvPr/>
        </p:nvSpPr>
        <p:spPr>
          <a:xfrm>
            <a:off x="555863" y="4128516"/>
            <a:ext cx="468000" cy="468000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3160999" y="1374274"/>
                </a:moveTo>
                <a:cubicBezTo>
                  <a:pt x="3161390" y="1371268"/>
                  <a:pt x="3160138" y="1380887"/>
                  <a:pt x="3155132" y="1419362"/>
                </a:cubicBezTo>
                <a:cubicBezTo>
                  <a:pt x="3155132" y="1419362"/>
                  <a:pt x="3155131" y="1419362"/>
                  <a:pt x="3155131" y="1419362"/>
                </a:cubicBezTo>
                <a:cubicBezTo>
                  <a:pt x="3155133" y="1419346"/>
                  <a:pt x="3160347" y="1379282"/>
                  <a:pt x="3160999" y="1374274"/>
                </a:cubicBezTo>
                <a:close/>
                <a:moveTo>
                  <a:pt x="2538382" y="802616"/>
                </a:moveTo>
                <a:cubicBezTo>
                  <a:pt x="2197761" y="802616"/>
                  <a:pt x="1921633" y="1078744"/>
                  <a:pt x="1921633" y="1419365"/>
                </a:cubicBezTo>
                <a:cubicBezTo>
                  <a:pt x="1921633" y="1471638"/>
                  <a:pt x="1928136" y="1522392"/>
                  <a:pt x="1942445" y="1570340"/>
                </a:cubicBezTo>
                <a:cubicBezTo>
                  <a:pt x="1547199" y="1510736"/>
                  <a:pt x="1173928" y="1425572"/>
                  <a:pt x="752016" y="931012"/>
                </a:cubicBezTo>
                <a:cubicBezTo>
                  <a:pt x="555558" y="1323929"/>
                  <a:pt x="701457" y="1569504"/>
                  <a:pt x="934030" y="1745738"/>
                </a:cubicBezTo>
                <a:cubicBezTo>
                  <a:pt x="832912" y="1726959"/>
                  <a:pt x="757794" y="1716846"/>
                  <a:pt x="665343" y="1650397"/>
                </a:cubicBezTo>
                <a:cubicBezTo>
                  <a:pt x="692788" y="2037537"/>
                  <a:pt x="906583" y="2177657"/>
                  <a:pt x="1111709" y="2257108"/>
                </a:cubicBezTo>
                <a:cubicBezTo>
                  <a:pt x="1029370" y="2275887"/>
                  <a:pt x="986032" y="2268664"/>
                  <a:pt x="856023" y="2244108"/>
                </a:cubicBezTo>
                <a:cubicBezTo>
                  <a:pt x="968698" y="2582132"/>
                  <a:pt x="1241718" y="2664472"/>
                  <a:pt x="1402064" y="2660137"/>
                </a:cubicBezTo>
                <a:cubicBezTo>
                  <a:pt x="1212828" y="2802425"/>
                  <a:pt x="1063318" y="2869598"/>
                  <a:pt x="552668" y="2902822"/>
                </a:cubicBezTo>
                <a:cubicBezTo>
                  <a:pt x="978087" y="3213400"/>
                  <a:pt x="1650526" y="3189564"/>
                  <a:pt x="1978439" y="3093502"/>
                </a:cubicBezTo>
                <a:cubicBezTo>
                  <a:pt x="2679046" y="2850818"/>
                  <a:pt x="2894283" y="2547463"/>
                  <a:pt x="3053184" y="2031759"/>
                </a:cubicBezTo>
                <a:cubicBezTo>
                  <a:pt x="3132291" y="1592391"/>
                  <a:pt x="3116471" y="1716445"/>
                  <a:pt x="3155131" y="1419365"/>
                </a:cubicBezTo>
                <a:cubicBezTo>
                  <a:pt x="3155131" y="1419364"/>
                  <a:pt x="3155132" y="1419363"/>
                  <a:pt x="3155132" y="1419362"/>
                </a:cubicBezTo>
                <a:cubicBezTo>
                  <a:pt x="3257477" y="1315095"/>
                  <a:pt x="3372036" y="1223751"/>
                  <a:pt x="3407333" y="1117847"/>
                </a:cubicBezTo>
                <a:cubicBezTo>
                  <a:pt x="3307709" y="1140260"/>
                  <a:pt x="3221086" y="1197342"/>
                  <a:pt x="3108461" y="1185086"/>
                </a:cubicBezTo>
                <a:cubicBezTo>
                  <a:pt x="3188365" y="1141325"/>
                  <a:pt x="3284860" y="1028153"/>
                  <a:pt x="3334650" y="883134"/>
                </a:cubicBezTo>
                <a:cubicBezTo>
                  <a:pt x="3225580" y="952795"/>
                  <a:pt x="3152155" y="998691"/>
                  <a:pt x="2995677" y="1008938"/>
                </a:cubicBezTo>
                <a:cubicBezTo>
                  <a:pt x="2884471" y="881691"/>
                  <a:pt x="2720661" y="802616"/>
                  <a:pt x="2538382" y="80261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42263" y="4039351"/>
            <a:ext cx="1985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   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30335" y="4039351"/>
            <a:ext cx="1985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   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18407" y="4039351"/>
            <a:ext cx="1985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   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9C6A385D-411C-448F-A45E-9B974FF73BFE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1B8BE586-5B9C-48D4-8E9F-4AF484510719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1166540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267744" y="2158623"/>
            <a:ext cx="4608512" cy="826255"/>
            <a:chOff x="2253890" y="2008261"/>
            <a:chExt cx="4608512" cy="826255"/>
          </a:xfrm>
        </p:grpSpPr>
        <p:sp>
          <p:nvSpPr>
            <p:cNvPr id="4" name="Text Placeholder 3"/>
            <p:cNvSpPr txBox="1">
              <a:spLocks/>
            </p:cNvSpPr>
            <p:nvPr/>
          </p:nvSpPr>
          <p:spPr>
            <a:xfrm>
              <a:off x="2253890" y="2557829"/>
              <a:ext cx="4608512" cy="2766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400" dirty="0">
                  <a:solidFill>
                    <a:schemeClr val="accent3"/>
                  </a:solidFill>
                  <a:cs typeface="Arial" pitchFamily="34" charset="0"/>
                </a:rPr>
                <a:t>This text can be replaced with your own text.</a:t>
              </a:r>
              <a:endParaRPr lang="ko-KR" altLang="en-US" sz="14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5" name="Title 4"/>
            <p:cNvSpPr txBox="1">
              <a:spLocks/>
            </p:cNvSpPr>
            <p:nvPr/>
          </p:nvSpPr>
          <p:spPr>
            <a:xfrm>
              <a:off x="2253890" y="2008261"/>
              <a:ext cx="4608512" cy="542078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36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+mj-ea"/>
                  <a:cs typeface="Arial" pitchFamily="34" charset="0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accent3"/>
                  </a:solidFill>
                  <a:latin typeface="+mj-lt"/>
                </a:rPr>
                <a:t>Section Break</a:t>
              </a:r>
              <a:endParaRPr lang="ko-KR" altLang="en-US" dirty="0">
                <a:solidFill>
                  <a:schemeClr val="accent3"/>
                </a:solidFill>
                <a:latin typeface="+mj-lt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214000" y="1162036"/>
            <a:ext cx="4716000" cy="2392143"/>
            <a:chOff x="2214000" y="935688"/>
            <a:chExt cx="4716000" cy="2392143"/>
          </a:xfrm>
        </p:grpSpPr>
        <p:grpSp>
          <p:nvGrpSpPr>
            <p:cNvPr id="12" name="Group 11"/>
            <p:cNvGrpSpPr/>
            <p:nvPr/>
          </p:nvGrpSpPr>
          <p:grpSpPr>
            <a:xfrm>
              <a:off x="2214000" y="1275606"/>
              <a:ext cx="4716000" cy="2052225"/>
              <a:chOff x="2096689" y="1167589"/>
              <a:chExt cx="4716000" cy="2052225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2096689" y="1167589"/>
                <a:ext cx="1656184" cy="72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156505" y="1187715"/>
                <a:ext cx="1656184" cy="72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096689" y="3147814"/>
                <a:ext cx="4716000" cy="72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5" name="Oval 14"/>
            <p:cNvSpPr/>
            <p:nvPr/>
          </p:nvSpPr>
          <p:spPr>
            <a:xfrm>
              <a:off x="4175956" y="935688"/>
              <a:ext cx="792088" cy="7920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Isosceles Triangle 5"/>
            <p:cNvSpPr/>
            <p:nvPr/>
          </p:nvSpPr>
          <p:spPr>
            <a:xfrm>
              <a:off x="4378686" y="1174627"/>
              <a:ext cx="386628" cy="386210"/>
            </a:xfrm>
            <a:custGeom>
              <a:avLst/>
              <a:gdLst/>
              <a:ahLst/>
              <a:cxnLst/>
              <a:rect l="l" t="t" r="r" b="b"/>
              <a:pathLst>
                <a:path w="3229104" h="3225610">
                  <a:moveTo>
                    <a:pt x="2311104" y="907633"/>
                  </a:moveTo>
                  <a:lnTo>
                    <a:pt x="3229104" y="907633"/>
                  </a:lnTo>
                  <a:lnTo>
                    <a:pt x="1769979" y="3097491"/>
                  </a:lnTo>
                  <a:close/>
                  <a:moveTo>
                    <a:pt x="823" y="907633"/>
                  </a:moveTo>
                  <a:lnTo>
                    <a:pt x="918823" y="907633"/>
                  </a:lnTo>
                  <a:lnTo>
                    <a:pt x="1498048" y="3135591"/>
                  </a:lnTo>
                  <a:close/>
                  <a:moveTo>
                    <a:pt x="1036980" y="907632"/>
                  </a:moveTo>
                  <a:lnTo>
                    <a:pt x="2192122" y="907632"/>
                  </a:lnTo>
                  <a:lnTo>
                    <a:pt x="1614551" y="3225610"/>
                  </a:lnTo>
                  <a:close/>
                  <a:moveTo>
                    <a:pt x="2769693" y="0"/>
                  </a:moveTo>
                  <a:lnTo>
                    <a:pt x="3229104" y="792088"/>
                  </a:lnTo>
                  <a:lnTo>
                    <a:pt x="2310282" y="792088"/>
                  </a:lnTo>
                  <a:close/>
                  <a:moveTo>
                    <a:pt x="1732713" y="0"/>
                  </a:moveTo>
                  <a:lnTo>
                    <a:pt x="2651535" y="0"/>
                  </a:lnTo>
                  <a:lnTo>
                    <a:pt x="2192124" y="792088"/>
                  </a:lnTo>
                  <a:close/>
                  <a:moveTo>
                    <a:pt x="1614553" y="0"/>
                  </a:moveTo>
                  <a:lnTo>
                    <a:pt x="2073964" y="792088"/>
                  </a:lnTo>
                  <a:lnTo>
                    <a:pt x="1155142" y="792088"/>
                  </a:lnTo>
                  <a:close/>
                  <a:moveTo>
                    <a:pt x="577571" y="0"/>
                  </a:moveTo>
                  <a:lnTo>
                    <a:pt x="1496393" y="0"/>
                  </a:lnTo>
                  <a:lnTo>
                    <a:pt x="1036982" y="792088"/>
                  </a:lnTo>
                  <a:close/>
                  <a:moveTo>
                    <a:pt x="459411" y="0"/>
                  </a:moveTo>
                  <a:lnTo>
                    <a:pt x="918822" y="792088"/>
                  </a:lnTo>
                  <a:lnTo>
                    <a:pt x="0" y="7920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62845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sosceles Triangle 9"/>
          <p:cNvSpPr/>
          <p:nvPr/>
        </p:nvSpPr>
        <p:spPr>
          <a:xfrm rot="18846045">
            <a:off x="4748768" y="-197551"/>
            <a:ext cx="2875424" cy="2478813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1953" y="2211710"/>
            <a:ext cx="2448272" cy="1152128"/>
          </a:xfrm>
        </p:spPr>
        <p:txBody>
          <a:bodyPr/>
          <a:lstStyle/>
          <a:p>
            <a:r>
              <a:rPr lang="en-US" altLang="ko-KR" dirty="0">
                <a:solidFill>
                  <a:schemeClr val="accent3"/>
                </a:solidFill>
              </a:rPr>
              <a:t>Columns</a:t>
            </a:r>
            <a:r>
              <a:rPr lang="en-US" altLang="ko-KR" dirty="0">
                <a:solidFill>
                  <a:srgbClr val="F2AC30"/>
                </a:solidFill>
              </a:rPr>
              <a:t> </a:t>
            </a:r>
            <a:r>
              <a:rPr lang="en-US" altLang="ko-KR" dirty="0">
                <a:solidFill>
                  <a:schemeClr val="accent2"/>
                </a:solidFill>
              </a:rPr>
              <a:t>Layout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61953" y="3412327"/>
            <a:ext cx="22647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</a:p>
        </p:txBody>
      </p:sp>
      <p:sp>
        <p:nvSpPr>
          <p:cNvPr id="9" name="Rectangle 8"/>
          <p:cNvSpPr/>
          <p:nvPr/>
        </p:nvSpPr>
        <p:spPr>
          <a:xfrm>
            <a:off x="4427984" y="638047"/>
            <a:ext cx="4176016" cy="4063497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Diamond 5"/>
          <p:cNvSpPr/>
          <p:nvPr/>
        </p:nvSpPr>
        <p:spPr>
          <a:xfrm>
            <a:off x="6236256" y="860150"/>
            <a:ext cx="559472" cy="56112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572000" y="1632908"/>
            <a:ext cx="3888432" cy="2811806"/>
            <a:chOff x="2227884" y="1330362"/>
            <a:chExt cx="2835932" cy="2811806"/>
          </a:xfrm>
        </p:grpSpPr>
        <p:sp>
          <p:nvSpPr>
            <p:cNvPr id="14" name="TextBox 13"/>
            <p:cNvSpPr txBox="1"/>
            <p:nvPr/>
          </p:nvSpPr>
          <p:spPr>
            <a:xfrm>
              <a:off x="2227884" y="1649178"/>
              <a:ext cx="2835932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Get a modern PowerPoint  Presentation that is beautifully designed. I hope and I believe that this Template will your Time, Money and Reputation. Easy to change colors, photos and Text. I hope and I believe that this Template will your Time, Money and Reputation. You can simply impress your audience and add a unique zing and appeal to your Presentations. Easy to change colors, photos and Text.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  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27884" y="1330362"/>
              <a:ext cx="28359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56450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427984" y="638047"/>
            <a:ext cx="2016000" cy="4063497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861953" y="3412327"/>
            <a:ext cx="22647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588224" y="638047"/>
            <a:ext cx="2015776" cy="4063497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Isosceles Triangle 11"/>
          <p:cNvSpPr/>
          <p:nvPr/>
        </p:nvSpPr>
        <p:spPr>
          <a:xfrm rot="18846045">
            <a:off x="4268414" y="109793"/>
            <a:ext cx="1730082" cy="1491449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Isosceles Triangle 12"/>
          <p:cNvSpPr/>
          <p:nvPr/>
        </p:nvSpPr>
        <p:spPr>
          <a:xfrm rot="2753955" flipH="1">
            <a:off x="7029598" y="109793"/>
            <a:ext cx="1730082" cy="1491449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Block Arc 14"/>
          <p:cNvSpPr/>
          <p:nvPr/>
        </p:nvSpPr>
        <p:spPr>
          <a:xfrm rot="16200000">
            <a:off x="7405198" y="876199"/>
            <a:ext cx="501943" cy="502273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Rectangle 16"/>
          <p:cNvSpPr/>
          <p:nvPr/>
        </p:nvSpPr>
        <p:spPr>
          <a:xfrm rot="2700000">
            <a:off x="5180199" y="803370"/>
            <a:ext cx="361404" cy="64792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Group 15"/>
          <p:cNvGrpSpPr/>
          <p:nvPr/>
        </p:nvGrpSpPr>
        <p:grpSpPr>
          <a:xfrm>
            <a:off x="4572000" y="1632908"/>
            <a:ext cx="1717431" cy="2996472"/>
            <a:chOff x="2227884" y="1330362"/>
            <a:chExt cx="2835932" cy="2996472"/>
          </a:xfrm>
        </p:grpSpPr>
        <p:sp>
          <p:nvSpPr>
            <p:cNvPr id="17" name="TextBox 16"/>
            <p:cNvSpPr txBox="1"/>
            <p:nvPr/>
          </p:nvSpPr>
          <p:spPr>
            <a:xfrm>
              <a:off x="2227884" y="1649178"/>
              <a:ext cx="283593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Get a modern PowerPoint  Presentation that is beautifully designed. I hope and I believe that this Template will your Time, Money and Reputation.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 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227884" y="1330362"/>
              <a:ext cx="28359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37396" y="1632908"/>
            <a:ext cx="1717431" cy="2996472"/>
            <a:chOff x="2227884" y="1330362"/>
            <a:chExt cx="2835932" cy="2996472"/>
          </a:xfrm>
        </p:grpSpPr>
        <p:sp>
          <p:nvSpPr>
            <p:cNvPr id="20" name="TextBox 19"/>
            <p:cNvSpPr txBox="1"/>
            <p:nvPr/>
          </p:nvSpPr>
          <p:spPr>
            <a:xfrm>
              <a:off x="2227884" y="1649178"/>
              <a:ext cx="283593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Get a modern PowerPoint  Presentation that is beautifully designed. I hope and I believe that this Template will your Time, Money and Reputation.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 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227884" y="1330362"/>
              <a:ext cx="28359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2" name="Title 1">
            <a:extLst>
              <a:ext uri="{FF2B5EF4-FFF2-40B4-BE49-F238E27FC236}">
                <a16:creationId xmlns:a16="http://schemas.microsoft.com/office/drawing/2014/main" id="{75BC6134-C9D9-449A-8EC2-2FACC596E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953" y="2211710"/>
            <a:ext cx="2448272" cy="1152128"/>
          </a:xfrm>
        </p:spPr>
        <p:txBody>
          <a:bodyPr/>
          <a:lstStyle/>
          <a:p>
            <a:r>
              <a:rPr lang="en-US" altLang="ko-KR" dirty="0">
                <a:solidFill>
                  <a:schemeClr val="accent3"/>
                </a:solidFill>
              </a:rPr>
              <a:t>Columns</a:t>
            </a:r>
            <a:r>
              <a:rPr lang="en-US" altLang="ko-KR" dirty="0">
                <a:solidFill>
                  <a:srgbClr val="F2AC30"/>
                </a:solidFill>
              </a:rPr>
              <a:t> </a:t>
            </a:r>
            <a:r>
              <a:rPr lang="en-US" altLang="ko-KR" dirty="0">
                <a:solidFill>
                  <a:schemeClr val="accent2"/>
                </a:solidFill>
              </a:rPr>
              <a:t>Layout</a:t>
            </a:r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8561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8CA332-D12D-4B64-B83A-B05C1B4C04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1400" dirty="0"/>
              <a:t>This text can be replaced with your own text</a:t>
            </a:r>
            <a:endParaRPr lang="ko-KR" altLang="en-US" sz="14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4C1245A-59DF-48CC-8F07-2127CE1A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solidFill>
                  <a:schemeClr val="accent4"/>
                </a:solidFill>
              </a:rPr>
              <a:t>Thank you</a:t>
            </a:r>
            <a:endParaRPr lang="ko-KR" altLang="en-US" sz="3600" dirty="0">
              <a:solidFill>
                <a:schemeClr val="accent4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71EED0-F6C5-4BE9-B8DB-25D8AE0C94A4}"/>
              </a:ext>
            </a:extLst>
          </p:cNvPr>
          <p:cNvSpPr txBox="1"/>
          <p:nvPr/>
        </p:nvSpPr>
        <p:spPr>
          <a:xfrm>
            <a:off x="4485924" y="3242337"/>
            <a:ext cx="39745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rPr>
              <a:t>INSERT THE TITLE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rPr>
              <a:t>OF</a:t>
            </a: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rPr>
              <a:t> </a:t>
            </a:r>
            <a:r>
              <a:rPr kumimoji="0"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rPr>
              <a:t>YOUR PRESENTATION HERE    </a:t>
            </a:r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7932B2B2-C767-40B5-8D6C-2D9A8107E2E2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24285378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A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AF9CFBF-150D-4309-B8EE-FC64C3182655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0F7A604-9C84-4FC8-8951-BBD0B169116A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1F811EC-FF9A-4CC6-9742-A7ED7218853D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DA256A8-F1F3-4AFD-BFE0-C56F77B2C72F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53" name="Diamond 5">
            <a:extLst>
              <a:ext uri="{FF2B5EF4-FFF2-40B4-BE49-F238E27FC236}">
                <a16:creationId xmlns:a16="http://schemas.microsoft.com/office/drawing/2014/main" id="{27721412-FC83-4DEC-B785-CA0FF8016D03}"/>
              </a:ext>
            </a:extLst>
          </p:cNvPr>
          <p:cNvSpPr/>
          <p:nvPr/>
        </p:nvSpPr>
        <p:spPr>
          <a:xfrm>
            <a:off x="4870785" y="1339861"/>
            <a:ext cx="357266" cy="358322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Isosceles Triangle 51">
            <a:extLst>
              <a:ext uri="{FF2B5EF4-FFF2-40B4-BE49-F238E27FC236}">
                <a16:creationId xmlns:a16="http://schemas.microsoft.com/office/drawing/2014/main" id="{E6CF60F7-A1D9-49EB-9C7D-E7062A7A67E1}"/>
              </a:ext>
            </a:extLst>
          </p:cNvPr>
          <p:cNvSpPr/>
          <p:nvPr/>
        </p:nvSpPr>
        <p:spPr>
          <a:xfrm>
            <a:off x="4297988" y="1388030"/>
            <a:ext cx="357265" cy="26198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Isosceles Triangle 57">
            <a:extLst>
              <a:ext uri="{FF2B5EF4-FFF2-40B4-BE49-F238E27FC236}">
                <a16:creationId xmlns:a16="http://schemas.microsoft.com/office/drawing/2014/main" id="{69BB9DEF-801E-48B2-BE09-2E492B25166F}"/>
              </a:ext>
            </a:extLst>
          </p:cNvPr>
          <p:cNvSpPr/>
          <p:nvPr/>
        </p:nvSpPr>
        <p:spPr>
          <a:xfrm>
            <a:off x="4872210" y="3407764"/>
            <a:ext cx="213843" cy="483435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6" name="Rectangle 7">
            <a:extLst>
              <a:ext uri="{FF2B5EF4-FFF2-40B4-BE49-F238E27FC236}">
                <a16:creationId xmlns:a16="http://schemas.microsoft.com/office/drawing/2014/main" id="{B921CBBA-2C34-4AF2-A258-83DEF89C2B33}"/>
              </a:ext>
            </a:extLst>
          </p:cNvPr>
          <p:cNvSpPr/>
          <p:nvPr/>
        </p:nvSpPr>
        <p:spPr>
          <a:xfrm rot="18900000">
            <a:off x="7243003" y="2816601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Parallelogram 15">
            <a:extLst>
              <a:ext uri="{FF2B5EF4-FFF2-40B4-BE49-F238E27FC236}">
                <a16:creationId xmlns:a16="http://schemas.microsoft.com/office/drawing/2014/main" id="{F5154E2C-8D33-4EBC-9E55-0C75654BB217}"/>
              </a:ext>
            </a:extLst>
          </p:cNvPr>
          <p:cNvSpPr/>
          <p:nvPr/>
        </p:nvSpPr>
        <p:spPr>
          <a:xfrm flipH="1">
            <a:off x="4293692" y="3490877"/>
            <a:ext cx="317209" cy="317209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Freeform 19">
            <a:extLst>
              <a:ext uri="{FF2B5EF4-FFF2-40B4-BE49-F238E27FC236}">
                <a16:creationId xmlns:a16="http://schemas.microsoft.com/office/drawing/2014/main" id="{3FF525DB-3698-4536-9C94-8860AC034399}"/>
              </a:ext>
            </a:extLst>
          </p:cNvPr>
          <p:cNvSpPr/>
          <p:nvPr/>
        </p:nvSpPr>
        <p:spPr>
          <a:xfrm>
            <a:off x="5986218" y="2808370"/>
            <a:ext cx="314672" cy="309626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Rectangle 30">
            <a:extLst>
              <a:ext uri="{FF2B5EF4-FFF2-40B4-BE49-F238E27FC236}">
                <a16:creationId xmlns:a16="http://schemas.microsoft.com/office/drawing/2014/main" id="{08A6EDF7-23B4-42FF-9C69-5202E6C424E8}"/>
              </a:ext>
            </a:extLst>
          </p:cNvPr>
          <p:cNvSpPr/>
          <p:nvPr/>
        </p:nvSpPr>
        <p:spPr>
          <a:xfrm>
            <a:off x="8252327" y="2779728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Rectangle 7">
            <a:extLst>
              <a:ext uri="{FF2B5EF4-FFF2-40B4-BE49-F238E27FC236}">
                <a16:creationId xmlns:a16="http://schemas.microsoft.com/office/drawing/2014/main" id="{101666FF-42CE-49AD-9309-FA49D8114239}"/>
              </a:ext>
            </a:extLst>
          </p:cNvPr>
          <p:cNvSpPr/>
          <p:nvPr/>
        </p:nvSpPr>
        <p:spPr>
          <a:xfrm>
            <a:off x="5443583" y="1358002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Rectangle 15">
            <a:extLst>
              <a:ext uri="{FF2B5EF4-FFF2-40B4-BE49-F238E27FC236}">
                <a16:creationId xmlns:a16="http://schemas.microsoft.com/office/drawing/2014/main" id="{BB700B9A-3212-4C6C-829D-A1DEAB3C6404}"/>
              </a:ext>
            </a:extLst>
          </p:cNvPr>
          <p:cNvSpPr/>
          <p:nvPr/>
        </p:nvSpPr>
        <p:spPr>
          <a:xfrm rot="5400000">
            <a:off x="5980941" y="1358002"/>
            <a:ext cx="322469" cy="322041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Pie 24">
            <a:extLst>
              <a:ext uri="{FF2B5EF4-FFF2-40B4-BE49-F238E27FC236}">
                <a16:creationId xmlns:a16="http://schemas.microsoft.com/office/drawing/2014/main" id="{B37DA1DE-5B0B-4123-AE82-3AEDFE9B480E}"/>
              </a:ext>
            </a:extLst>
          </p:cNvPr>
          <p:cNvSpPr/>
          <p:nvPr/>
        </p:nvSpPr>
        <p:spPr>
          <a:xfrm>
            <a:off x="5347362" y="3475221"/>
            <a:ext cx="350460" cy="348520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Parallelogram 30">
            <a:extLst>
              <a:ext uri="{FF2B5EF4-FFF2-40B4-BE49-F238E27FC236}">
                <a16:creationId xmlns:a16="http://schemas.microsoft.com/office/drawing/2014/main" id="{FC96032D-845F-4071-8478-2E6468267ACD}"/>
              </a:ext>
            </a:extLst>
          </p:cNvPr>
          <p:cNvSpPr/>
          <p:nvPr/>
        </p:nvSpPr>
        <p:spPr>
          <a:xfrm flipH="1">
            <a:off x="8235089" y="2047097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Block Arc 14">
            <a:extLst>
              <a:ext uri="{FF2B5EF4-FFF2-40B4-BE49-F238E27FC236}">
                <a16:creationId xmlns:a16="http://schemas.microsoft.com/office/drawing/2014/main" id="{93FAE7A1-3404-4FEB-8B65-12FB5E563CED}"/>
              </a:ext>
            </a:extLst>
          </p:cNvPr>
          <p:cNvSpPr/>
          <p:nvPr/>
        </p:nvSpPr>
        <p:spPr>
          <a:xfrm rot="16200000">
            <a:off x="6518856" y="1325152"/>
            <a:ext cx="387486" cy="38774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Block Arc 41">
            <a:extLst>
              <a:ext uri="{FF2B5EF4-FFF2-40B4-BE49-F238E27FC236}">
                <a16:creationId xmlns:a16="http://schemas.microsoft.com/office/drawing/2014/main" id="{2AAB793E-3671-42D6-A7D5-7E1E3D7F40E1}"/>
              </a:ext>
            </a:extLst>
          </p:cNvPr>
          <p:cNvSpPr/>
          <p:nvPr/>
        </p:nvSpPr>
        <p:spPr>
          <a:xfrm>
            <a:off x="7122001" y="1293526"/>
            <a:ext cx="323224" cy="450993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Right Triangle 17">
            <a:extLst>
              <a:ext uri="{FF2B5EF4-FFF2-40B4-BE49-F238E27FC236}">
                <a16:creationId xmlns:a16="http://schemas.microsoft.com/office/drawing/2014/main" id="{91B72092-5D18-47DA-9A86-A07D50B4EC32}"/>
              </a:ext>
            </a:extLst>
          </p:cNvPr>
          <p:cNvSpPr/>
          <p:nvPr/>
        </p:nvSpPr>
        <p:spPr>
          <a:xfrm>
            <a:off x="5959131" y="3462912"/>
            <a:ext cx="263462" cy="373139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Oval 27">
            <a:extLst>
              <a:ext uri="{FF2B5EF4-FFF2-40B4-BE49-F238E27FC236}">
                <a16:creationId xmlns:a16="http://schemas.microsoft.com/office/drawing/2014/main" id="{CE104B75-E253-4D40-8019-54BDF7EE0476}"/>
              </a:ext>
            </a:extLst>
          </p:cNvPr>
          <p:cNvSpPr/>
          <p:nvPr/>
        </p:nvSpPr>
        <p:spPr>
          <a:xfrm>
            <a:off x="3714219" y="4055836"/>
            <a:ext cx="279812" cy="532138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Parallelogram 15">
            <a:extLst>
              <a:ext uri="{FF2B5EF4-FFF2-40B4-BE49-F238E27FC236}">
                <a16:creationId xmlns:a16="http://schemas.microsoft.com/office/drawing/2014/main" id="{954B4C9C-173C-4780-B942-07E1F4167C01}"/>
              </a:ext>
            </a:extLst>
          </p:cNvPr>
          <p:cNvSpPr/>
          <p:nvPr/>
        </p:nvSpPr>
        <p:spPr>
          <a:xfrm rot="16200000">
            <a:off x="6526713" y="2741871"/>
            <a:ext cx="408905" cy="44262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Round Same Side Corner Rectangle 21">
            <a:extLst>
              <a:ext uri="{FF2B5EF4-FFF2-40B4-BE49-F238E27FC236}">
                <a16:creationId xmlns:a16="http://schemas.microsoft.com/office/drawing/2014/main" id="{753F8238-5BFD-4562-B0FA-158B7596D221}"/>
              </a:ext>
            </a:extLst>
          </p:cNvPr>
          <p:cNvSpPr/>
          <p:nvPr/>
        </p:nvSpPr>
        <p:spPr>
          <a:xfrm rot="10800000">
            <a:off x="7055425" y="2058137"/>
            <a:ext cx="264059" cy="298187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Oval 26">
            <a:extLst>
              <a:ext uri="{FF2B5EF4-FFF2-40B4-BE49-F238E27FC236}">
                <a16:creationId xmlns:a16="http://schemas.microsoft.com/office/drawing/2014/main" id="{E9A977C0-4B42-4753-9B07-E3702D30B005}"/>
              </a:ext>
            </a:extLst>
          </p:cNvPr>
          <p:cNvSpPr/>
          <p:nvPr/>
        </p:nvSpPr>
        <p:spPr>
          <a:xfrm>
            <a:off x="5454590" y="2770652"/>
            <a:ext cx="322665" cy="385063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Freeform 32">
            <a:extLst>
              <a:ext uri="{FF2B5EF4-FFF2-40B4-BE49-F238E27FC236}">
                <a16:creationId xmlns:a16="http://schemas.microsoft.com/office/drawing/2014/main" id="{56727318-940C-4133-9750-7E1DB0953879}"/>
              </a:ext>
            </a:extLst>
          </p:cNvPr>
          <p:cNvSpPr/>
          <p:nvPr/>
        </p:nvSpPr>
        <p:spPr>
          <a:xfrm>
            <a:off x="3674423" y="1332150"/>
            <a:ext cx="408033" cy="373744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Rounded Rectangle 10">
            <a:extLst>
              <a:ext uri="{FF2B5EF4-FFF2-40B4-BE49-F238E27FC236}">
                <a16:creationId xmlns:a16="http://schemas.microsoft.com/office/drawing/2014/main" id="{D15FEECD-CC94-4314-8330-53EB2A42C39A}"/>
              </a:ext>
            </a:extLst>
          </p:cNvPr>
          <p:cNvSpPr/>
          <p:nvPr/>
        </p:nvSpPr>
        <p:spPr>
          <a:xfrm>
            <a:off x="6524895" y="2039054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Rounded Rectangle 32">
            <a:extLst>
              <a:ext uri="{FF2B5EF4-FFF2-40B4-BE49-F238E27FC236}">
                <a16:creationId xmlns:a16="http://schemas.microsoft.com/office/drawing/2014/main" id="{974C1353-4BFE-41F7-B4D5-2554E6A1D852}"/>
              </a:ext>
            </a:extLst>
          </p:cNvPr>
          <p:cNvSpPr/>
          <p:nvPr/>
        </p:nvSpPr>
        <p:spPr>
          <a:xfrm>
            <a:off x="7648558" y="2795360"/>
            <a:ext cx="335647" cy="33564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Trapezoid 13">
            <a:extLst>
              <a:ext uri="{FF2B5EF4-FFF2-40B4-BE49-F238E27FC236}">
                <a16:creationId xmlns:a16="http://schemas.microsoft.com/office/drawing/2014/main" id="{2130D284-FEC1-4864-8C53-9C8B13A73BA2}"/>
              </a:ext>
            </a:extLst>
          </p:cNvPr>
          <p:cNvSpPr/>
          <p:nvPr/>
        </p:nvSpPr>
        <p:spPr>
          <a:xfrm>
            <a:off x="4332749" y="2054252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5" name="Rounded Rectangle 7">
            <a:extLst>
              <a:ext uri="{FF2B5EF4-FFF2-40B4-BE49-F238E27FC236}">
                <a16:creationId xmlns:a16="http://schemas.microsoft.com/office/drawing/2014/main" id="{7CCD47CA-7E73-4CAA-9C61-D0A6B13C0935}"/>
              </a:ext>
            </a:extLst>
          </p:cNvPr>
          <p:cNvSpPr/>
          <p:nvPr/>
        </p:nvSpPr>
        <p:spPr>
          <a:xfrm>
            <a:off x="6063254" y="2046918"/>
            <a:ext cx="185271" cy="32062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8">
            <a:extLst>
              <a:ext uri="{FF2B5EF4-FFF2-40B4-BE49-F238E27FC236}">
                <a16:creationId xmlns:a16="http://schemas.microsoft.com/office/drawing/2014/main" id="{BA839C21-8343-409E-8DD1-B30BEB83148E}"/>
              </a:ext>
            </a:extLst>
          </p:cNvPr>
          <p:cNvSpPr/>
          <p:nvPr/>
        </p:nvSpPr>
        <p:spPr>
          <a:xfrm>
            <a:off x="4970957" y="2074010"/>
            <a:ext cx="335348" cy="266441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7" name="Rounded Rectangle 25">
            <a:extLst>
              <a:ext uri="{FF2B5EF4-FFF2-40B4-BE49-F238E27FC236}">
                <a16:creationId xmlns:a16="http://schemas.microsoft.com/office/drawing/2014/main" id="{30F405F0-2DC6-4B43-BA40-A3F9FE4FD804}"/>
              </a:ext>
            </a:extLst>
          </p:cNvPr>
          <p:cNvSpPr/>
          <p:nvPr/>
        </p:nvSpPr>
        <p:spPr>
          <a:xfrm>
            <a:off x="5582675" y="2063662"/>
            <a:ext cx="204209" cy="287136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8" name="Chord 14">
            <a:extLst>
              <a:ext uri="{FF2B5EF4-FFF2-40B4-BE49-F238E27FC236}">
                <a16:creationId xmlns:a16="http://schemas.microsoft.com/office/drawing/2014/main" id="{BC467796-D040-4560-B725-10158CFD17CE}"/>
              </a:ext>
            </a:extLst>
          </p:cNvPr>
          <p:cNvSpPr/>
          <p:nvPr/>
        </p:nvSpPr>
        <p:spPr>
          <a:xfrm>
            <a:off x="4739580" y="4101013"/>
            <a:ext cx="350089" cy="441784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Rounded Rectangle 6">
            <a:extLst>
              <a:ext uri="{FF2B5EF4-FFF2-40B4-BE49-F238E27FC236}">
                <a16:creationId xmlns:a16="http://schemas.microsoft.com/office/drawing/2014/main" id="{E9C9DB7C-70AC-4C9C-B9C8-95F33E023BBD}"/>
              </a:ext>
            </a:extLst>
          </p:cNvPr>
          <p:cNvSpPr/>
          <p:nvPr/>
        </p:nvSpPr>
        <p:spPr>
          <a:xfrm>
            <a:off x="3709354" y="2008765"/>
            <a:ext cx="347025" cy="352816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0" name="Oval 66">
            <a:extLst>
              <a:ext uri="{FF2B5EF4-FFF2-40B4-BE49-F238E27FC236}">
                <a16:creationId xmlns:a16="http://schemas.microsoft.com/office/drawing/2014/main" id="{B0665773-4A48-4C31-BA6F-1D9E96BCEC04}"/>
              </a:ext>
            </a:extLst>
          </p:cNvPr>
          <p:cNvSpPr/>
          <p:nvPr/>
        </p:nvSpPr>
        <p:spPr>
          <a:xfrm rot="20700000">
            <a:off x="4888177" y="2802702"/>
            <a:ext cx="374702" cy="320962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Isosceles Triangle 13">
            <a:extLst>
              <a:ext uri="{FF2B5EF4-FFF2-40B4-BE49-F238E27FC236}">
                <a16:creationId xmlns:a16="http://schemas.microsoft.com/office/drawing/2014/main" id="{A1FB3E60-9C42-412C-AD20-6B81FCBCD675}"/>
              </a:ext>
            </a:extLst>
          </p:cNvPr>
          <p:cNvSpPr/>
          <p:nvPr/>
        </p:nvSpPr>
        <p:spPr>
          <a:xfrm rot="10800000">
            <a:off x="4239875" y="4067280"/>
            <a:ext cx="257150" cy="509250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Smiley Face 14">
            <a:extLst>
              <a:ext uri="{FF2B5EF4-FFF2-40B4-BE49-F238E27FC236}">
                <a16:creationId xmlns:a16="http://schemas.microsoft.com/office/drawing/2014/main" id="{00E18FD7-3EA6-4570-9976-B4E7EB73BE5A}"/>
              </a:ext>
            </a:extLst>
          </p:cNvPr>
          <p:cNvSpPr/>
          <p:nvPr/>
        </p:nvSpPr>
        <p:spPr>
          <a:xfrm>
            <a:off x="5898553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Smiley Face 12">
            <a:extLst>
              <a:ext uri="{FF2B5EF4-FFF2-40B4-BE49-F238E27FC236}">
                <a16:creationId xmlns:a16="http://schemas.microsoft.com/office/drawing/2014/main" id="{86C17FB4-3DBD-4B62-B236-27D450FB5953}"/>
              </a:ext>
            </a:extLst>
          </p:cNvPr>
          <p:cNvSpPr/>
          <p:nvPr/>
        </p:nvSpPr>
        <p:spPr>
          <a:xfrm>
            <a:off x="7635601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4" name="Smiley Face 15">
            <a:extLst>
              <a:ext uri="{FF2B5EF4-FFF2-40B4-BE49-F238E27FC236}">
                <a16:creationId xmlns:a16="http://schemas.microsoft.com/office/drawing/2014/main" id="{ACB97A85-C221-4800-807A-DF7567D8D0B7}"/>
              </a:ext>
            </a:extLst>
          </p:cNvPr>
          <p:cNvSpPr/>
          <p:nvPr/>
        </p:nvSpPr>
        <p:spPr>
          <a:xfrm>
            <a:off x="6480365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5" name="Oval 37">
            <a:extLst>
              <a:ext uri="{FF2B5EF4-FFF2-40B4-BE49-F238E27FC236}">
                <a16:creationId xmlns:a16="http://schemas.microsoft.com/office/drawing/2014/main" id="{817299CE-3E76-4935-9816-49DE665E1FF5}"/>
              </a:ext>
            </a:extLst>
          </p:cNvPr>
          <p:cNvSpPr/>
          <p:nvPr/>
        </p:nvSpPr>
        <p:spPr>
          <a:xfrm>
            <a:off x="8217414" y="4128388"/>
            <a:ext cx="387034" cy="3870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Smiley Face 14">
            <a:extLst>
              <a:ext uri="{FF2B5EF4-FFF2-40B4-BE49-F238E27FC236}">
                <a16:creationId xmlns:a16="http://schemas.microsoft.com/office/drawing/2014/main" id="{A16C3F4A-C736-4997-AC24-408D052E60DD}"/>
              </a:ext>
            </a:extLst>
          </p:cNvPr>
          <p:cNvSpPr/>
          <p:nvPr/>
        </p:nvSpPr>
        <p:spPr>
          <a:xfrm>
            <a:off x="7057983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7" name="Rectangle 16">
            <a:extLst>
              <a:ext uri="{FF2B5EF4-FFF2-40B4-BE49-F238E27FC236}">
                <a16:creationId xmlns:a16="http://schemas.microsoft.com/office/drawing/2014/main" id="{6FED3DE2-FB91-4121-BF49-362DA4CC3C8B}"/>
              </a:ext>
            </a:extLst>
          </p:cNvPr>
          <p:cNvSpPr/>
          <p:nvPr/>
        </p:nvSpPr>
        <p:spPr>
          <a:xfrm rot="2700000">
            <a:off x="4333760" y="2724811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Rectangle 9">
            <a:extLst>
              <a:ext uri="{FF2B5EF4-FFF2-40B4-BE49-F238E27FC236}">
                <a16:creationId xmlns:a16="http://schemas.microsoft.com/office/drawing/2014/main" id="{4B3541E3-E05C-4014-A384-7454EDDEA91E}"/>
              </a:ext>
            </a:extLst>
          </p:cNvPr>
          <p:cNvSpPr/>
          <p:nvPr/>
        </p:nvSpPr>
        <p:spPr>
          <a:xfrm>
            <a:off x="3702389" y="2741950"/>
            <a:ext cx="360125" cy="3371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Round Same Side Corner Rectangle 6">
            <a:extLst>
              <a:ext uri="{FF2B5EF4-FFF2-40B4-BE49-F238E27FC236}">
                <a16:creationId xmlns:a16="http://schemas.microsoft.com/office/drawing/2014/main" id="{C0BAE91C-7122-476E-8859-879A0C49A68C}"/>
              </a:ext>
            </a:extLst>
          </p:cNvPr>
          <p:cNvSpPr/>
          <p:nvPr/>
        </p:nvSpPr>
        <p:spPr>
          <a:xfrm rot="2700000">
            <a:off x="5462844" y="4060819"/>
            <a:ext cx="130246" cy="52217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0" name="Frame 17">
            <a:extLst>
              <a:ext uri="{FF2B5EF4-FFF2-40B4-BE49-F238E27FC236}">
                <a16:creationId xmlns:a16="http://schemas.microsoft.com/office/drawing/2014/main" id="{0265FBFE-60A0-4C1B-99E4-7DFAFC05A865}"/>
              </a:ext>
            </a:extLst>
          </p:cNvPr>
          <p:cNvSpPr/>
          <p:nvPr/>
        </p:nvSpPr>
        <p:spPr>
          <a:xfrm>
            <a:off x="3685358" y="3471419"/>
            <a:ext cx="347025" cy="34702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1" name="Rounded Rectangle 5">
            <a:extLst>
              <a:ext uri="{FF2B5EF4-FFF2-40B4-BE49-F238E27FC236}">
                <a16:creationId xmlns:a16="http://schemas.microsoft.com/office/drawing/2014/main" id="{988B772B-FF76-4EDD-8067-E5496086C376}"/>
              </a:ext>
            </a:extLst>
          </p:cNvPr>
          <p:cNvSpPr/>
          <p:nvPr/>
        </p:nvSpPr>
        <p:spPr>
          <a:xfrm flipH="1">
            <a:off x="7595854" y="2065085"/>
            <a:ext cx="344621" cy="284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ardrop 1">
            <a:extLst>
              <a:ext uri="{FF2B5EF4-FFF2-40B4-BE49-F238E27FC236}">
                <a16:creationId xmlns:a16="http://schemas.microsoft.com/office/drawing/2014/main" id="{1A3E2C19-E234-42E6-873C-073AE2942FE7}"/>
              </a:ext>
            </a:extLst>
          </p:cNvPr>
          <p:cNvSpPr/>
          <p:nvPr/>
        </p:nvSpPr>
        <p:spPr>
          <a:xfrm rot="18805991">
            <a:off x="7612430" y="1372092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Rectangle 130">
            <a:extLst>
              <a:ext uri="{FF2B5EF4-FFF2-40B4-BE49-F238E27FC236}">
                <a16:creationId xmlns:a16="http://schemas.microsoft.com/office/drawing/2014/main" id="{D5119447-38D1-44BD-A433-D3BA670AF959}"/>
              </a:ext>
            </a:extLst>
          </p:cNvPr>
          <p:cNvSpPr/>
          <p:nvPr/>
        </p:nvSpPr>
        <p:spPr>
          <a:xfrm>
            <a:off x="8162947" y="1372137"/>
            <a:ext cx="371900" cy="37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4" name="Right Triangle 17">
            <a:extLst>
              <a:ext uri="{FF2B5EF4-FFF2-40B4-BE49-F238E27FC236}">
                <a16:creationId xmlns:a16="http://schemas.microsoft.com/office/drawing/2014/main" id="{91F93602-2676-4076-B067-98C5BB9828A3}"/>
              </a:ext>
            </a:extLst>
          </p:cNvPr>
          <p:cNvSpPr>
            <a:spLocks noChangeAspect="1"/>
          </p:cNvSpPr>
          <p:nvPr/>
        </p:nvSpPr>
        <p:spPr>
          <a:xfrm>
            <a:off x="7091217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C5A44759-A4CF-43BC-B233-FCC5796F1D5B}"/>
              </a:ext>
            </a:extLst>
          </p:cNvPr>
          <p:cNvSpPr>
            <a:spLocks noChangeAspect="1"/>
          </p:cNvSpPr>
          <p:nvPr/>
        </p:nvSpPr>
        <p:spPr>
          <a:xfrm>
            <a:off x="6493638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0889C9EB-A938-4BB8-B762-A76BDE472F03}"/>
              </a:ext>
            </a:extLst>
          </p:cNvPr>
          <p:cNvSpPr>
            <a:spLocks noChangeAspect="1"/>
          </p:cNvSpPr>
          <p:nvPr/>
        </p:nvSpPr>
        <p:spPr>
          <a:xfrm>
            <a:off x="7688796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7" name="Oval 44">
            <a:extLst>
              <a:ext uri="{FF2B5EF4-FFF2-40B4-BE49-F238E27FC236}">
                <a16:creationId xmlns:a16="http://schemas.microsoft.com/office/drawing/2014/main" id="{0895AFE0-0B68-47DD-9110-5972C8DFAF24}"/>
              </a:ext>
            </a:extLst>
          </p:cNvPr>
          <p:cNvSpPr>
            <a:spLocks noChangeAspect="1"/>
          </p:cNvSpPr>
          <p:nvPr/>
        </p:nvSpPr>
        <p:spPr>
          <a:xfrm>
            <a:off x="8286375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0270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B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7C83386-8990-4BEE-9278-40097E1D6001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E2D98D1-CC4B-4E61-B510-157CB41196D8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AD6ED5E-59A7-4148-B67B-09E12457B57E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0C0FB0E-2F0A-4D54-B756-973F2F0F832A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DB7098CB-2815-4C2E-92EF-FEA490558062}"/>
              </a:ext>
            </a:extLst>
          </p:cNvPr>
          <p:cNvSpPr/>
          <p:nvPr/>
        </p:nvSpPr>
        <p:spPr>
          <a:xfrm rot="10800000">
            <a:off x="6076603" y="3430121"/>
            <a:ext cx="154974" cy="482618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7C211387-80BF-4F76-8D33-0D4C8F55F590}"/>
              </a:ext>
            </a:extLst>
          </p:cNvPr>
          <p:cNvSpPr/>
          <p:nvPr/>
        </p:nvSpPr>
        <p:spPr>
          <a:xfrm>
            <a:off x="6472358" y="348584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EF0DB9DC-DE11-41D8-B7A4-D500AF9D6857}"/>
              </a:ext>
            </a:extLst>
          </p:cNvPr>
          <p:cNvSpPr/>
          <p:nvPr/>
        </p:nvSpPr>
        <p:spPr>
          <a:xfrm rot="16200000">
            <a:off x="3610095" y="2744881"/>
            <a:ext cx="311874" cy="371836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386B7C9B-4661-4CF3-A84E-C5C20344B895}"/>
              </a:ext>
            </a:extLst>
          </p:cNvPr>
          <p:cNvSpPr/>
          <p:nvPr/>
        </p:nvSpPr>
        <p:spPr>
          <a:xfrm>
            <a:off x="7202344" y="2726749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3CF96042-8B42-498E-9519-B8DAC346D78C}"/>
              </a:ext>
            </a:extLst>
          </p:cNvPr>
          <p:cNvSpPr/>
          <p:nvPr/>
        </p:nvSpPr>
        <p:spPr>
          <a:xfrm>
            <a:off x="7644583" y="3526543"/>
            <a:ext cx="359044" cy="289775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A41DD57A-677E-4D08-99C1-48266A2D89B5}"/>
              </a:ext>
            </a:extLst>
          </p:cNvPr>
          <p:cNvSpPr/>
          <p:nvPr/>
        </p:nvSpPr>
        <p:spPr>
          <a:xfrm>
            <a:off x="7748036" y="2750160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DB9DD848-DCE0-496C-92B0-D76D25295915}"/>
              </a:ext>
            </a:extLst>
          </p:cNvPr>
          <p:cNvSpPr/>
          <p:nvPr/>
        </p:nvSpPr>
        <p:spPr>
          <a:xfrm>
            <a:off x="8271827" y="4162169"/>
            <a:ext cx="376670" cy="402560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F2942350-0875-4723-A5A9-EFBE01D7D15C}"/>
              </a:ext>
            </a:extLst>
          </p:cNvPr>
          <p:cNvSpPr/>
          <p:nvPr/>
        </p:nvSpPr>
        <p:spPr>
          <a:xfrm>
            <a:off x="8254078" y="2047226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483A0F4-682F-461E-8B65-848FC81F084D}"/>
              </a:ext>
            </a:extLst>
          </p:cNvPr>
          <p:cNvSpPr/>
          <p:nvPr/>
        </p:nvSpPr>
        <p:spPr>
          <a:xfrm>
            <a:off x="7187564" y="4163165"/>
            <a:ext cx="395557" cy="400568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14FA0457-7563-4128-B89F-FC84C43B36CD}"/>
              </a:ext>
            </a:extLst>
          </p:cNvPr>
          <p:cNvSpPr/>
          <p:nvPr/>
        </p:nvSpPr>
        <p:spPr>
          <a:xfrm rot="9900000">
            <a:off x="7717589" y="1270728"/>
            <a:ext cx="407173" cy="34581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30353DDD-ABEC-47C0-88D1-6FD1F5C5D4DB}"/>
              </a:ext>
            </a:extLst>
          </p:cNvPr>
          <p:cNvSpPr/>
          <p:nvPr/>
        </p:nvSpPr>
        <p:spPr>
          <a:xfrm>
            <a:off x="3530744" y="3469364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FC4F68E4-FDAD-477F-8DAD-61DC9996B7FB}"/>
              </a:ext>
            </a:extLst>
          </p:cNvPr>
          <p:cNvSpPr/>
          <p:nvPr/>
        </p:nvSpPr>
        <p:spPr>
          <a:xfrm>
            <a:off x="6704653" y="2749259"/>
            <a:ext cx="293412" cy="363079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9E105BFA-F00E-4713-AA45-0486009E18CD}"/>
              </a:ext>
            </a:extLst>
          </p:cNvPr>
          <p:cNvSpPr/>
          <p:nvPr/>
        </p:nvSpPr>
        <p:spPr>
          <a:xfrm>
            <a:off x="4175657" y="3499408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02B28E-7997-40E5-B6C4-3F6999EBA81A}"/>
              </a:ext>
            </a:extLst>
          </p:cNvPr>
          <p:cNvSpPr/>
          <p:nvPr/>
        </p:nvSpPr>
        <p:spPr>
          <a:xfrm>
            <a:off x="6388738" y="1280390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489504A-08A8-4FBB-A142-0559AF3A2424}"/>
              </a:ext>
            </a:extLst>
          </p:cNvPr>
          <p:cNvSpPr/>
          <p:nvPr/>
        </p:nvSpPr>
        <p:spPr>
          <a:xfrm>
            <a:off x="7049617" y="1257171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9188A3E0-8E9B-49D6-ADA9-27E8147B0B3C}"/>
              </a:ext>
            </a:extLst>
          </p:cNvPr>
          <p:cNvSpPr/>
          <p:nvPr/>
        </p:nvSpPr>
        <p:spPr>
          <a:xfrm>
            <a:off x="8360600" y="122656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9B820038-9129-4364-8D3A-02164FA26551}"/>
              </a:ext>
            </a:extLst>
          </p:cNvPr>
          <p:cNvSpPr/>
          <p:nvPr/>
        </p:nvSpPr>
        <p:spPr>
          <a:xfrm>
            <a:off x="4828013" y="3529428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9668C7C5-F133-456D-8250-3C2E1F07CCF5}"/>
              </a:ext>
            </a:extLst>
          </p:cNvPr>
          <p:cNvSpPr/>
          <p:nvPr/>
        </p:nvSpPr>
        <p:spPr>
          <a:xfrm>
            <a:off x="4156229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63F180A9-03FB-4BFA-9BF3-CEF8FF413431}"/>
              </a:ext>
            </a:extLst>
          </p:cNvPr>
          <p:cNvSpPr/>
          <p:nvPr/>
        </p:nvSpPr>
        <p:spPr>
          <a:xfrm>
            <a:off x="4793335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296C74F8-9364-410B-981D-C0F65CE995D9}"/>
              </a:ext>
            </a:extLst>
          </p:cNvPr>
          <p:cNvSpPr/>
          <p:nvPr/>
        </p:nvSpPr>
        <p:spPr>
          <a:xfrm>
            <a:off x="5430441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93B8D4F1-1643-47A9-A4DF-2A680C28E029}"/>
              </a:ext>
            </a:extLst>
          </p:cNvPr>
          <p:cNvSpPr/>
          <p:nvPr/>
        </p:nvSpPr>
        <p:spPr>
          <a:xfrm>
            <a:off x="6067547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7EC4F900-E550-4A37-B92F-D43B2530DFB8}"/>
              </a:ext>
            </a:extLst>
          </p:cNvPr>
          <p:cNvSpPr/>
          <p:nvPr/>
        </p:nvSpPr>
        <p:spPr>
          <a:xfrm rot="8100000">
            <a:off x="8313590" y="2784226"/>
            <a:ext cx="293144" cy="29314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A6701BA8-4F25-41E8-A195-615BEC6C727F}"/>
              </a:ext>
            </a:extLst>
          </p:cNvPr>
          <p:cNvSpPr/>
          <p:nvPr/>
        </p:nvSpPr>
        <p:spPr>
          <a:xfrm>
            <a:off x="4603191" y="1979686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5E5B57D8-34C7-4815-BA93-2D497F482910}"/>
              </a:ext>
            </a:extLst>
          </p:cNvPr>
          <p:cNvSpPr/>
          <p:nvPr/>
        </p:nvSpPr>
        <p:spPr>
          <a:xfrm>
            <a:off x="5277177" y="1979317"/>
            <a:ext cx="340508" cy="437873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E9D8FDD4-E874-4DC5-B02E-03B048FC67AD}"/>
              </a:ext>
            </a:extLst>
          </p:cNvPr>
          <p:cNvSpPr/>
          <p:nvPr/>
        </p:nvSpPr>
        <p:spPr>
          <a:xfrm>
            <a:off x="5770720" y="1252545"/>
            <a:ext cx="382181" cy="382181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DBF25839-6E7E-462F-A737-4A5261FF651E}"/>
              </a:ext>
            </a:extLst>
          </p:cNvPr>
          <p:cNvSpPr/>
          <p:nvPr/>
        </p:nvSpPr>
        <p:spPr>
          <a:xfrm>
            <a:off x="7782928" y="4184858"/>
            <a:ext cx="289093" cy="357183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26314591-4E07-4420-8DE6-D9546996EBE6}"/>
              </a:ext>
            </a:extLst>
          </p:cNvPr>
          <p:cNvSpPr/>
          <p:nvPr/>
        </p:nvSpPr>
        <p:spPr>
          <a:xfrm>
            <a:off x="3527955" y="4223407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72727896-DADB-4127-9E18-A739B0610595}"/>
              </a:ext>
            </a:extLst>
          </p:cNvPr>
          <p:cNvSpPr/>
          <p:nvPr/>
        </p:nvSpPr>
        <p:spPr>
          <a:xfrm>
            <a:off x="6633502" y="4184654"/>
            <a:ext cx="354255" cy="35759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9B4604ED-951D-432A-9764-06F40E3AC16F}"/>
              </a:ext>
            </a:extLst>
          </p:cNvPr>
          <p:cNvSpPr/>
          <p:nvPr/>
        </p:nvSpPr>
        <p:spPr>
          <a:xfrm>
            <a:off x="4736303" y="4206900"/>
            <a:ext cx="485828" cy="31309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E0F10859-5618-4930-A637-69F36E00A9FB}"/>
              </a:ext>
            </a:extLst>
          </p:cNvPr>
          <p:cNvSpPr/>
          <p:nvPr/>
        </p:nvSpPr>
        <p:spPr>
          <a:xfrm>
            <a:off x="5421938" y="4162596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9B5C76D7-D620-4033-B292-8F240382CDD2}"/>
              </a:ext>
            </a:extLst>
          </p:cNvPr>
          <p:cNvSpPr/>
          <p:nvPr/>
        </p:nvSpPr>
        <p:spPr>
          <a:xfrm rot="18900000">
            <a:off x="4203914" y="4194545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45CF84DA-913E-4A16-9D1A-00762A24323F}"/>
              </a:ext>
            </a:extLst>
          </p:cNvPr>
          <p:cNvSpPr/>
          <p:nvPr/>
        </p:nvSpPr>
        <p:spPr>
          <a:xfrm>
            <a:off x="6028922" y="4159866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1394CC38-757C-4F7C-B3ED-3AE99B7A94C1}"/>
              </a:ext>
            </a:extLst>
          </p:cNvPr>
          <p:cNvSpPr/>
          <p:nvPr/>
        </p:nvSpPr>
        <p:spPr>
          <a:xfrm>
            <a:off x="3677801" y="1211259"/>
            <a:ext cx="176460" cy="4647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C0418191-934F-4A52-9E6F-AD68BB2A5296}"/>
              </a:ext>
            </a:extLst>
          </p:cNvPr>
          <p:cNvSpPr/>
          <p:nvPr/>
        </p:nvSpPr>
        <p:spPr>
          <a:xfrm rot="10800000">
            <a:off x="4090098" y="1209113"/>
            <a:ext cx="219879" cy="46904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67C8535-DCF7-41E8-A4B6-6DC9040D884A}"/>
              </a:ext>
            </a:extLst>
          </p:cNvPr>
          <p:cNvSpPr/>
          <p:nvPr/>
        </p:nvSpPr>
        <p:spPr>
          <a:xfrm>
            <a:off x="4545814" y="1274208"/>
            <a:ext cx="356471" cy="366339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7850FE08-D2AF-470D-8077-3E714C90B50F}"/>
              </a:ext>
            </a:extLst>
          </p:cNvPr>
          <p:cNvSpPr/>
          <p:nvPr/>
        </p:nvSpPr>
        <p:spPr>
          <a:xfrm>
            <a:off x="5161285" y="1247479"/>
            <a:ext cx="373598" cy="38181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61410303-52AE-41D9-960E-F56F0797A819}"/>
              </a:ext>
            </a:extLst>
          </p:cNvPr>
          <p:cNvSpPr/>
          <p:nvPr/>
        </p:nvSpPr>
        <p:spPr>
          <a:xfrm>
            <a:off x="5858067" y="2021781"/>
            <a:ext cx="356681" cy="352945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7C4BB6FD-B704-432F-9A21-76C0792C8612}"/>
              </a:ext>
            </a:extLst>
          </p:cNvPr>
          <p:cNvSpPr/>
          <p:nvPr/>
        </p:nvSpPr>
        <p:spPr>
          <a:xfrm>
            <a:off x="4117415" y="2020993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C5109EF4-B9CE-48C2-9820-B84088A55D43}"/>
              </a:ext>
            </a:extLst>
          </p:cNvPr>
          <p:cNvSpPr/>
          <p:nvPr/>
        </p:nvSpPr>
        <p:spPr>
          <a:xfrm>
            <a:off x="6455130" y="2020993"/>
            <a:ext cx="320167" cy="35452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3D33745B-D8A5-4709-868F-B6E5356DDD17}"/>
              </a:ext>
            </a:extLst>
          </p:cNvPr>
          <p:cNvSpPr/>
          <p:nvPr/>
        </p:nvSpPr>
        <p:spPr>
          <a:xfrm>
            <a:off x="7662840" y="2018386"/>
            <a:ext cx="350856" cy="35973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DC00DFA9-F0FA-43F5-B9FB-BCA14BE00D31}"/>
              </a:ext>
            </a:extLst>
          </p:cNvPr>
          <p:cNvSpPr/>
          <p:nvPr/>
        </p:nvSpPr>
        <p:spPr>
          <a:xfrm>
            <a:off x="8244408" y="3525290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4F2F2CD-C262-4457-B02F-1C1ED99C185F}"/>
              </a:ext>
            </a:extLst>
          </p:cNvPr>
          <p:cNvSpPr/>
          <p:nvPr/>
        </p:nvSpPr>
        <p:spPr>
          <a:xfrm>
            <a:off x="3655029" y="1926261"/>
            <a:ext cx="222004" cy="54398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8D76E84C-D8DB-42E6-B008-CAF865FA26B5}"/>
              </a:ext>
            </a:extLst>
          </p:cNvPr>
          <p:cNvSpPr/>
          <p:nvPr/>
        </p:nvSpPr>
        <p:spPr>
          <a:xfrm>
            <a:off x="7015679" y="2037450"/>
            <a:ext cx="406779" cy="3216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F40B84E7-0F37-479C-B02E-0B8659E23E6D}"/>
              </a:ext>
            </a:extLst>
          </p:cNvPr>
          <p:cNvSpPr>
            <a:spLocks noChangeAspect="1"/>
          </p:cNvSpPr>
          <p:nvPr/>
        </p:nvSpPr>
        <p:spPr>
          <a:xfrm>
            <a:off x="5500929" y="3502585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B7B06CC0-AA9E-4833-918E-1B19A58E63AD}"/>
              </a:ext>
            </a:extLst>
          </p:cNvPr>
          <p:cNvSpPr/>
          <p:nvPr/>
        </p:nvSpPr>
        <p:spPr>
          <a:xfrm>
            <a:off x="7084921" y="3479620"/>
            <a:ext cx="318881" cy="383620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9001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C</a:t>
            </a:r>
            <a:endParaRPr lang="ko-KR" altLang="en-US" dirty="0"/>
          </a:p>
        </p:txBody>
      </p:sp>
      <p:sp>
        <p:nvSpPr>
          <p:cNvPr id="101" name="Freeform 47">
            <a:extLst>
              <a:ext uri="{FF2B5EF4-FFF2-40B4-BE49-F238E27FC236}">
                <a16:creationId xmlns:a16="http://schemas.microsoft.com/office/drawing/2014/main" id="{EAFC2E33-091E-4196-9D5E-2FFFDD796169}"/>
              </a:ext>
            </a:extLst>
          </p:cNvPr>
          <p:cNvSpPr>
            <a:spLocks noChangeAspect="1"/>
          </p:cNvSpPr>
          <p:nvPr/>
        </p:nvSpPr>
        <p:spPr>
          <a:xfrm>
            <a:off x="3706960" y="1353413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Freeform 48">
            <a:extLst>
              <a:ext uri="{FF2B5EF4-FFF2-40B4-BE49-F238E27FC236}">
                <a16:creationId xmlns:a16="http://schemas.microsoft.com/office/drawing/2014/main" id="{900350EC-29A7-4D84-BB65-F45C6D471AAA}"/>
              </a:ext>
            </a:extLst>
          </p:cNvPr>
          <p:cNvSpPr>
            <a:spLocks noChangeAspect="1"/>
          </p:cNvSpPr>
          <p:nvPr/>
        </p:nvSpPr>
        <p:spPr>
          <a:xfrm>
            <a:off x="4282582" y="1383506"/>
            <a:ext cx="360000" cy="299814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3" name="Freeform 49">
            <a:extLst>
              <a:ext uri="{FF2B5EF4-FFF2-40B4-BE49-F238E27FC236}">
                <a16:creationId xmlns:a16="http://schemas.microsoft.com/office/drawing/2014/main" id="{89D007F4-1C5A-49E1-8348-B109AFFDBFB5}"/>
              </a:ext>
            </a:extLst>
          </p:cNvPr>
          <p:cNvSpPr>
            <a:spLocks noChangeAspect="1"/>
          </p:cNvSpPr>
          <p:nvPr/>
        </p:nvSpPr>
        <p:spPr>
          <a:xfrm>
            <a:off x="5449552" y="1373426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4" name="Freeform 50">
            <a:extLst>
              <a:ext uri="{FF2B5EF4-FFF2-40B4-BE49-F238E27FC236}">
                <a16:creationId xmlns:a16="http://schemas.microsoft.com/office/drawing/2014/main" id="{79C09A8E-73C4-4929-990B-680829757683}"/>
              </a:ext>
            </a:extLst>
          </p:cNvPr>
          <p:cNvSpPr>
            <a:spLocks noChangeAspect="1"/>
          </p:cNvSpPr>
          <p:nvPr/>
        </p:nvSpPr>
        <p:spPr>
          <a:xfrm>
            <a:off x="4851982" y="1381413"/>
            <a:ext cx="360000" cy="304000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5" name="Teardrop 9">
            <a:extLst>
              <a:ext uri="{FF2B5EF4-FFF2-40B4-BE49-F238E27FC236}">
                <a16:creationId xmlns:a16="http://schemas.microsoft.com/office/drawing/2014/main" id="{EAF440B0-C2A3-49A0-A5CB-2D30A115C735}"/>
              </a:ext>
            </a:extLst>
          </p:cNvPr>
          <p:cNvSpPr>
            <a:spLocks noChangeAspect="1"/>
          </p:cNvSpPr>
          <p:nvPr/>
        </p:nvSpPr>
        <p:spPr>
          <a:xfrm rot="18900000">
            <a:off x="6023939" y="2076781"/>
            <a:ext cx="348493" cy="29743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Freeform 97">
            <a:extLst>
              <a:ext uri="{FF2B5EF4-FFF2-40B4-BE49-F238E27FC236}">
                <a16:creationId xmlns:a16="http://schemas.microsoft.com/office/drawing/2014/main" id="{94808395-AA35-4A24-A254-651056F0405C}"/>
              </a:ext>
            </a:extLst>
          </p:cNvPr>
          <p:cNvSpPr>
            <a:spLocks noChangeAspect="1"/>
          </p:cNvSpPr>
          <p:nvPr/>
        </p:nvSpPr>
        <p:spPr>
          <a:xfrm>
            <a:off x="6513205" y="1376236"/>
            <a:ext cx="420675" cy="314355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Donut 22">
            <a:extLst>
              <a:ext uri="{FF2B5EF4-FFF2-40B4-BE49-F238E27FC236}">
                <a16:creationId xmlns:a16="http://schemas.microsoft.com/office/drawing/2014/main" id="{990D3355-388D-4789-B32F-401D06BCFFD4}"/>
              </a:ext>
            </a:extLst>
          </p:cNvPr>
          <p:cNvSpPr>
            <a:spLocks noChangeAspect="1"/>
          </p:cNvSpPr>
          <p:nvPr/>
        </p:nvSpPr>
        <p:spPr>
          <a:xfrm>
            <a:off x="7679627" y="1441217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8" name="Freeform 99">
            <a:extLst>
              <a:ext uri="{FF2B5EF4-FFF2-40B4-BE49-F238E27FC236}">
                <a16:creationId xmlns:a16="http://schemas.microsoft.com/office/drawing/2014/main" id="{5A55991C-D6D2-4D0B-A528-5F8B2230EF87}"/>
              </a:ext>
            </a:extLst>
          </p:cNvPr>
          <p:cNvSpPr>
            <a:spLocks noChangeAspect="1"/>
          </p:cNvSpPr>
          <p:nvPr/>
        </p:nvSpPr>
        <p:spPr>
          <a:xfrm>
            <a:off x="6066104" y="1368148"/>
            <a:ext cx="264162" cy="330530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Oval 10">
            <a:extLst>
              <a:ext uri="{FF2B5EF4-FFF2-40B4-BE49-F238E27FC236}">
                <a16:creationId xmlns:a16="http://schemas.microsoft.com/office/drawing/2014/main" id="{CC09FDD6-46D7-4921-AEF5-A6292BDD6F69}"/>
              </a:ext>
            </a:extLst>
          </p:cNvPr>
          <p:cNvSpPr/>
          <p:nvPr/>
        </p:nvSpPr>
        <p:spPr>
          <a:xfrm>
            <a:off x="7124399" y="1368839"/>
            <a:ext cx="330674" cy="329148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Freeform 101">
            <a:extLst>
              <a:ext uri="{FF2B5EF4-FFF2-40B4-BE49-F238E27FC236}">
                <a16:creationId xmlns:a16="http://schemas.microsoft.com/office/drawing/2014/main" id="{58EA1D45-247D-4BBA-B440-BA49F0F80ACA}"/>
              </a:ext>
            </a:extLst>
          </p:cNvPr>
          <p:cNvSpPr/>
          <p:nvPr/>
        </p:nvSpPr>
        <p:spPr>
          <a:xfrm>
            <a:off x="8293275" y="1404641"/>
            <a:ext cx="193444" cy="257545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1" name="Group 102">
            <a:extLst>
              <a:ext uri="{FF2B5EF4-FFF2-40B4-BE49-F238E27FC236}">
                <a16:creationId xmlns:a16="http://schemas.microsoft.com/office/drawing/2014/main" id="{5A99814C-6A55-45AF-BA14-451F5C009F43}"/>
              </a:ext>
            </a:extLst>
          </p:cNvPr>
          <p:cNvGrpSpPr>
            <a:grpSpLocks noChangeAspect="1"/>
          </p:cNvGrpSpPr>
          <p:nvPr/>
        </p:nvGrpSpPr>
        <p:grpSpPr>
          <a:xfrm>
            <a:off x="6612876" y="2045497"/>
            <a:ext cx="221332" cy="36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112" name="Freeform 103">
              <a:extLst>
                <a:ext uri="{FF2B5EF4-FFF2-40B4-BE49-F238E27FC236}">
                  <a16:creationId xmlns:a16="http://schemas.microsoft.com/office/drawing/2014/main" id="{6C58BE78-F1B9-43F0-BD87-8F8334EFFB4C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Freeform 104">
              <a:extLst>
                <a:ext uri="{FF2B5EF4-FFF2-40B4-BE49-F238E27FC236}">
                  <a16:creationId xmlns:a16="http://schemas.microsoft.com/office/drawing/2014/main" id="{1C72E89B-3041-4643-A47A-F8F120F92936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Freeform 105">
              <a:extLst>
                <a:ext uri="{FF2B5EF4-FFF2-40B4-BE49-F238E27FC236}">
                  <a16:creationId xmlns:a16="http://schemas.microsoft.com/office/drawing/2014/main" id="{77BF026E-C01E-498A-8D7E-F847D314087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Freeform 106">
              <a:extLst>
                <a:ext uri="{FF2B5EF4-FFF2-40B4-BE49-F238E27FC236}">
                  <a16:creationId xmlns:a16="http://schemas.microsoft.com/office/drawing/2014/main" id="{5AA48053-5F6A-4B43-A9B8-6CFD7682A238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6" name="Freeform 107">
            <a:extLst>
              <a:ext uri="{FF2B5EF4-FFF2-40B4-BE49-F238E27FC236}">
                <a16:creationId xmlns:a16="http://schemas.microsoft.com/office/drawing/2014/main" id="{0B0D5021-D677-4D8C-9F58-1D2CF9D0E1EB}"/>
              </a:ext>
            </a:extLst>
          </p:cNvPr>
          <p:cNvSpPr>
            <a:spLocks noChangeAspect="1"/>
          </p:cNvSpPr>
          <p:nvPr/>
        </p:nvSpPr>
        <p:spPr>
          <a:xfrm>
            <a:off x="7232016" y="2045497"/>
            <a:ext cx="115441" cy="36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Freeform 108">
            <a:extLst>
              <a:ext uri="{FF2B5EF4-FFF2-40B4-BE49-F238E27FC236}">
                <a16:creationId xmlns:a16="http://schemas.microsoft.com/office/drawing/2014/main" id="{296AABD7-EE69-4261-8776-3A6FE7B4386D}"/>
              </a:ext>
            </a:extLst>
          </p:cNvPr>
          <p:cNvSpPr/>
          <p:nvPr/>
        </p:nvSpPr>
        <p:spPr>
          <a:xfrm>
            <a:off x="4861480" y="2037091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Oval 8">
            <a:extLst>
              <a:ext uri="{FF2B5EF4-FFF2-40B4-BE49-F238E27FC236}">
                <a16:creationId xmlns:a16="http://schemas.microsoft.com/office/drawing/2014/main" id="{83845E85-B162-45D1-9EB1-66947EC7F2AB}"/>
              </a:ext>
            </a:extLst>
          </p:cNvPr>
          <p:cNvSpPr/>
          <p:nvPr/>
        </p:nvSpPr>
        <p:spPr>
          <a:xfrm>
            <a:off x="5430443" y="2045477"/>
            <a:ext cx="358193" cy="36004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9" name="Group 110">
            <a:extLst>
              <a:ext uri="{FF2B5EF4-FFF2-40B4-BE49-F238E27FC236}">
                <a16:creationId xmlns:a16="http://schemas.microsoft.com/office/drawing/2014/main" id="{E101551D-87BE-4B9C-87BC-A82CD1749830}"/>
              </a:ext>
            </a:extLst>
          </p:cNvPr>
          <p:cNvGrpSpPr/>
          <p:nvPr/>
        </p:nvGrpSpPr>
        <p:grpSpPr>
          <a:xfrm>
            <a:off x="4292080" y="2037091"/>
            <a:ext cx="341005" cy="376812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120" name="Freeform 111">
              <a:extLst>
                <a:ext uri="{FF2B5EF4-FFF2-40B4-BE49-F238E27FC236}">
                  <a16:creationId xmlns:a16="http://schemas.microsoft.com/office/drawing/2014/main" id="{D7D76675-E2B1-41D1-808F-DCB65F642027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Oval 37">
              <a:extLst>
                <a:ext uri="{FF2B5EF4-FFF2-40B4-BE49-F238E27FC236}">
                  <a16:creationId xmlns:a16="http://schemas.microsoft.com/office/drawing/2014/main" id="{E25F756F-5DFC-4BA9-AE79-2FFE587EC2FC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2" name="Rectangle 19">
            <a:extLst>
              <a:ext uri="{FF2B5EF4-FFF2-40B4-BE49-F238E27FC236}">
                <a16:creationId xmlns:a16="http://schemas.microsoft.com/office/drawing/2014/main" id="{A74A5CDA-D03A-4BFD-B22C-3B0793A20059}"/>
              </a:ext>
            </a:extLst>
          </p:cNvPr>
          <p:cNvSpPr/>
          <p:nvPr/>
        </p:nvSpPr>
        <p:spPr>
          <a:xfrm>
            <a:off x="3734269" y="2057538"/>
            <a:ext cx="305600" cy="335918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Freeform 114">
            <a:extLst>
              <a:ext uri="{FF2B5EF4-FFF2-40B4-BE49-F238E27FC236}">
                <a16:creationId xmlns:a16="http://schemas.microsoft.com/office/drawing/2014/main" id="{5FD9E462-9000-443B-96FA-BEDCADDC7C0F}"/>
              </a:ext>
            </a:extLst>
          </p:cNvPr>
          <p:cNvSpPr>
            <a:spLocks noChangeAspect="1"/>
          </p:cNvSpPr>
          <p:nvPr/>
        </p:nvSpPr>
        <p:spPr>
          <a:xfrm>
            <a:off x="7672979" y="2045497"/>
            <a:ext cx="373296" cy="36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Rounded Rectangle 31">
            <a:extLst>
              <a:ext uri="{FF2B5EF4-FFF2-40B4-BE49-F238E27FC236}">
                <a16:creationId xmlns:a16="http://schemas.microsoft.com/office/drawing/2014/main" id="{A65CB78C-E627-41AB-8A53-2181AA618232}"/>
              </a:ext>
            </a:extLst>
          </p:cNvPr>
          <p:cNvSpPr>
            <a:spLocks noChangeAspect="1"/>
          </p:cNvSpPr>
          <p:nvPr/>
        </p:nvSpPr>
        <p:spPr>
          <a:xfrm>
            <a:off x="3760469" y="2821406"/>
            <a:ext cx="253200" cy="36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Oval 47">
            <a:extLst>
              <a:ext uri="{FF2B5EF4-FFF2-40B4-BE49-F238E27FC236}">
                <a16:creationId xmlns:a16="http://schemas.microsoft.com/office/drawing/2014/main" id="{4ECC126A-A4F4-435C-ADE0-317902D1056B}"/>
              </a:ext>
            </a:extLst>
          </p:cNvPr>
          <p:cNvSpPr>
            <a:spLocks noChangeAspect="1"/>
          </p:cNvSpPr>
          <p:nvPr/>
        </p:nvSpPr>
        <p:spPr>
          <a:xfrm>
            <a:off x="8209997" y="2045497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Oval 50">
            <a:extLst>
              <a:ext uri="{FF2B5EF4-FFF2-40B4-BE49-F238E27FC236}">
                <a16:creationId xmlns:a16="http://schemas.microsoft.com/office/drawing/2014/main" id="{11D167C2-6ABD-4893-8777-139B4774D58F}"/>
              </a:ext>
            </a:extLst>
          </p:cNvPr>
          <p:cNvSpPr>
            <a:spLocks noChangeAspect="1"/>
          </p:cNvSpPr>
          <p:nvPr/>
        </p:nvSpPr>
        <p:spPr>
          <a:xfrm>
            <a:off x="4303211" y="2821406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Heart 17">
            <a:extLst>
              <a:ext uri="{FF2B5EF4-FFF2-40B4-BE49-F238E27FC236}">
                <a16:creationId xmlns:a16="http://schemas.microsoft.com/office/drawing/2014/main" id="{22E3E8EA-C201-46D2-82BF-C6EEF4D0D682}"/>
              </a:ext>
            </a:extLst>
          </p:cNvPr>
          <p:cNvSpPr/>
          <p:nvPr/>
        </p:nvSpPr>
        <p:spPr>
          <a:xfrm>
            <a:off x="6027872" y="2833290"/>
            <a:ext cx="340626" cy="333972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Rounded Rectangle 25">
            <a:extLst>
              <a:ext uri="{FF2B5EF4-FFF2-40B4-BE49-F238E27FC236}">
                <a16:creationId xmlns:a16="http://schemas.microsoft.com/office/drawing/2014/main" id="{2ED3F4E7-676F-4A51-AF87-FEE968026176}"/>
              </a:ext>
            </a:extLst>
          </p:cNvPr>
          <p:cNvSpPr/>
          <p:nvPr/>
        </p:nvSpPr>
        <p:spPr>
          <a:xfrm>
            <a:off x="5440459" y="2858907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Chord 32">
            <a:extLst>
              <a:ext uri="{FF2B5EF4-FFF2-40B4-BE49-F238E27FC236}">
                <a16:creationId xmlns:a16="http://schemas.microsoft.com/office/drawing/2014/main" id="{AF35ABEB-E49E-4986-9EE0-90B436E3E14F}"/>
              </a:ext>
            </a:extLst>
          </p:cNvPr>
          <p:cNvSpPr/>
          <p:nvPr/>
        </p:nvSpPr>
        <p:spPr>
          <a:xfrm>
            <a:off x="4862902" y="2833809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Rounded Rectangle 40">
            <a:extLst>
              <a:ext uri="{FF2B5EF4-FFF2-40B4-BE49-F238E27FC236}">
                <a16:creationId xmlns:a16="http://schemas.microsoft.com/office/drawing/2014/main" id="{93AD690F-F86A-4821-93D3-D6D78AC5CC0A}"/>
              </a:ext>
            </a:extLst>
          </p:cNvPr>
          <p:cNvSpPr/>
          <p:nvPr/>
        </p:nvSpPr>
        <p:spPr>
          <a:xfrm rot="2942052">
            <a:off x="6566376" y="2834205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Rounded Rectangle 7">
            <a:extLst>
              <a:ext uri="{FF2B5EF4-FFF2-40B4-BE49-F238E27FC236}">
                <a16:creationId xmlns:a16="http://schemas.microsoft.com/office/drawing/2014/main" id="{6386F8BD-7AA7-40F2-9D96-34D870BE4CBF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976755" y="3535534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2" name="Rounded Rectangle 17">
            <a:extLst>
              <a:ext uri="{FF2B5EF4-FFF2-40B4-BE49-F238E27FC236}">
                <a16:creationId xmlns:a16="http://schemas.microsoft.com/office/drawing/2014/main" id="{21B37684-E396-4C1E-A7FB-9FD20693D0AE}"/>
              </a:ext>
            </a:extLst>
          </p:cNvPr>
          <p:cNvSpPr>
            <a:spLocks noChangeAspect="1"/>
          </p:cNvSpPr>
          <p:nvPr/>
        </p:nvSpPr>
        <p:spPr>
          <a:xfrm>
            <a:off x="8276866" y="2821406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Oval 21">
            <a:extLst>
              <a:ext uri="{FF2B5EF4-FFF2-40B4-BE49-F238E27FC236}">
                <a16:creationId xmlns:a16="http://schemas.microsoft.com/office/drawing/2014/main" id="{C73F8E1B-801E-4195-A5EA-E1760F493868}"/>
              </a:ext>
            </a:extLst>
          </p:cNvPr>
          <p:cNvSpPr>
            <a:spLocks noChangeAspect="1"/>
          </p:cNvSpPr>
          <p:nvPr/>
        </p:nvSpPr>
        <p:spPr>
          <a:xfrm>
            <a:off x="7109736" y="2821406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Oval 25">
            <a:extLst>
              <a:ext uri="{FF2B5EF4-FFF2-40B4-BE49-F238E27FC236}">
                <a16:creationId xmlns:a16="http://schemas.microsoft.com/office/drawing/2014/main" id="{1F17DBEC-F9CC-44EF-862B-4D135BBBA5E9}"/>
              </a:ext>
            </a:extLst>
          </p:cNvPr>
          <p:cNvSpPr>
            <a:spLocks noChangeAspect="1"/>
          </p:cNvSpPr>
          <p:nvPr/>
        </p:nvSpPr>
        <p:spPr>
          <a:xfrm>
            <a:off x="7679872" y="2821406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Block Arc 20">
            <a:extLst>
              <a:ext uri="{FF2B5EF4-FFF2-40B4-BE49-F238E27FC236}">
                <a16:creationId xmlns:a16="http://schemas.microsoft.com/office/drawing/2014/main" id="{1A7B298D-58CD-4DE1-9034-EF1028B9F19F}"/>
              </a:ext>
            </a:extLst>
          </p:cNvPr>
          <p:cNvSpPr>
            <a:spLocks noChangeAspect="1"/>
          </p:cNvSpPr>
          <p:nvPr/>
        </p:nvSpPr>
        <p:spPr>
          <a:xfrm rot="10800000">
            <a:off x="4296578" y="3571534"/>
            <a:ext cx="332010" cy="36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6" name="Block Arc 11">
            <a:extLst>
              <a:ext uri="{FF2B5EF4-FFF2-40B4-BE49-F238E27FC236}">
                <a16:creationId xmlns:a16="http://schemas.microsoft.com/office/drawing/2014/main" id="{6181B999-A32A-458C-8629-760DFEF75410}"/>
              </a:ext>
            </a:extLst>
          </p:cNvPr>
          <p:cNvSpPr/>
          <p:nvPr/>
        </p:nvSpPr>
        <p:spPr>
          <a:xfrm rot="10800000">
            <a:off x="6614789" y="3560896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7" name="Rectangle 21">
            <a:extLst>
              <a:ext uri="{FF2B5EF4-FFF2-40B4-BE49-F238E27FC236}">
                <a16:creationId xmlns:a16="http://schemas.microsoft.com/office/drawing/2014/main" id="{B81CAA21-5214-4688-8AF4-191C57763231}"/>
              </a:ext>
            </a:extLst>
          </p:cNvPr>
          <p:cNvSpPr/>
          <p:nvPr/>
        </p:nvSpPr>
        <p:spPr>
          <a:xfrm>
            <a:off x="5437664" y="3655251"/>
            <a:ext cx="343751" cy="192566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Round Same Side Corner Rectangle 8">
            <a:extLst>
              <a:ext uri="{FF2B5EF4-FFF2-40B4-BE49-F238E27FC236}">
                <a16:creationId xmlns:a16="http://schemas.microsoft.com/office/drawing/2014/main" id="{5B0F15A4-FFA9-4E61-B1CE-38597AA1BBA7}"/>
              </a:ext>
            </a:extLst>
          </p:cNvPr>
          <p:cNvSpPr/>
          <p:nvPr/>
        </p:nvSpPr>
        <p:spPr>
          <a:xfrm>
            <a:off x="8212501" y="358860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Rounded Rectangle 51">
            <a:extLst>
              <a:ext uri="{FF2B5EF4-FFF2-40B4-BE49-F238E27FC236}">
                <a16:creationId xmlns:a16="http://schemas.microsoft.com/office/drawing/2014/main" id="{30CA4148-3902-485D-AC68-C21034070DF8}"/>
              </a:ext>
            </a:extLst>
          </p:cNvPr>
          <p:cNvSpPr/>
          <p:nvPr/>
        </p:nvSpPr>
        <p:spPr>
          <a:xfrm rot="16200000" flipH="1">
            <a:off x="7112464" y="4219259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0" name="Isosceles Triangle 5">
            <a:extLst>
              <a:ext uri="{FF2B5EF4-FFF2-40B4-BE49-F238E27FC236}">
                <a16:creationId xmlns:a16="http://schemas.microsoft.com/office/drawing/2014/main" id="{A94A6A02-78B6-4CE5-816A-8E103A63AC8E}"/>
              </a:ext>
            </a:extLst>
          </p:cNvPr>
          <p:cNvSpPr>
            <a:spLocks noChangeAspect="1"/>
          </p:cNvSpPr>
          <p:nvPr/>
        </p:nvSpPr>
        <p:spPr>
          <a:xfrm>
            <a:off x="6060854" y="3614352"/>
            <a:ext cx="274662" cy="274365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rapezoid 22">
            <a:extLst>
              <a:ext uri="{FF2B5EF4-FFF2-40B4-BE49-F238E27FC236}">
                <a16:creationId xmlns:a16="http://schemas.microsoft.com/office/drawing/2014/main" id="{952C5179-4030-4314-A3BD-4DC53C8A61BC}"/>
              </a:ext>
            </a:extLst>
          </p:cNvPr>
          <p:cNvSpPr>
            <a:spLocks noChangeAspect="1"/>
          </p:cNvSpPr>
          <p:nvPr/>
        </p:nvSpPr>
        <p:spPr>
          <a:xfrm>
            <a:off x="7109736" y="3659965"/>
            <a:ext cx="360000" cy="183139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Rounded Rectangle 20">
            <a:extLst>
              <a:ext uri="{FF2B5EF4-FFF2-40B4-BE49-F238E27FC236}">
                <a16:creationId xmlns:a16="http://schemas.microsoft.com/office/drawing/2014/main" id="{45920351-0BF2-4DE2-843F-32236A909636}"/>
              </a:ext>
            </a:extLst>
          </p:cNvPr>
          <p:cNvSpPr>
            <a:spLocks noChangeAspect="1"/>
          </p:cNvSpPr>
          <p:nvPr/>
        </p:nvSpPr>
        <p:spPr>
          <a:xfrm rot="2160000">
            <a:off x="7692804" y="3571534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Trapezoid 28">
            <a:extLst>
              <a:ext uri="{FF2B5EF4-FFF2-40B4-BE49-F238E27FC236}">
                <a16:creationId xmlns:a16="http://schemas.microsoft.com/office/drawing/2014/main" id="{39841816-D270-48EE-B419-C465A2DC0C47}"/>
              </a:ext>
            </a:extLst>
          </p:cNvPr>
          <p:cNvSpPr>
            <a:spLocks noChangeAspect="1"/>
          </p:cNvSpPr>
          <p:nvPr/>
        </p:nvSpPr>
        <p:spPr>
          <a:xfrm>
            <a:off x="3738542" y="3571534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4" name="Rounded Rectangle 2">
            <a:extLst>
              <a:ext uri="{FF2B5EF4-FFF2-40B4-BE49-F238E27FC236}">
                <a16:creationId xmlns:a16="http://schemas.microsoft.com/office/drawing/2014/main" id="{109E0CC7-EB70-4919-A398-3558BAAFB756}"/>
              </a:ext>
            </a:extLst>
          </p:cNvPr>
          <p:cNvSpPr/>
          <p:nvPr/>
        </p:nvSpPr>
        <p:spPr>
          <a:xfrm>
            <a:off x="4286165" y="4223696"/>
            <a:ext cx="352834" cy="35283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5" name="Rounded Rectangle 8">
            <a:extLst>
              <a:ext uri="{FF2B5EF4-FFF2-40B4-BE49-F238E27FC236}">
                <a16:creationId xmlns:a16="http://schemas.microsoft.com/office/drawing/2014/main" id="{2399DD58-A928-4A75-BC8E-E40E4487D3DB}"/>
              </a:ext>
            </a:extLst>
          </p:cNvPr>
          <p:cNvSpPr/>
          <p:nvPr/>
        </p:nvSpPr>
        <p:spPr>
          <a:xfrm>
            <a:off x="3710633" y="4223696"/>
            <a:ext cx="352873" cy="352834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Rounded Rectangle 2">
            <a:extLst>
              <a:ext uri="{FF2B5EF4-FFF2-40B4-BE49-F238E27FC236}">
                <a16:creationId xmlns:a16="http://schemas.microsoft.com/office/drawing/2014/main" id="{3B1F87F2-BB5B-4917-A801-FF6D6F12CC51}"/>
              </a:ext>
            </a:extLst>
          </p:cNvPr>
          <p:cNvSpPr/>
          <p:nvPr/>
        </p:nvSpPr>
        <p:spPr>
          <a:xfrm>
            <a:off x="5433122" y="4223696"/>
            <a:ext cx="352834" cy="352834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7" name="Rounded Rectangle 3">
            <a:extLst>
              <a:ext uri="{FF2B5EF4-FFF2-40B4-BE49-F238E27FC236}">
                <a16:creationId xmlns:a16="http://schemas.microsoft.com/office/drawing/2014/main" id="{FB60660D-2FCC-4C63-97C5-760E7E054D79}"/>
              </a:ext>
            </a:extLst>
          </p:cNvPr>
          <p:cNvSpPr>
            <a:spLocks noChangeAspect="1"/>
          </p:cNvSpPr>
          <p:nvPr/>
        </p:nvSpPr>
        <p:spPr>
          <a:xfrm>
            <a:off x="4855565" y="4223696"/>
            <a:ext cx="352834" cy="35283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8" name="Rounded Rectangle 10">
            <a:extLst>
              <a:ext uri="{FF2B5EF4-FFF2-40B4-BE49-F238E27FC236}">
                <a16:creationId xmlns:a16="http://schemas.microsoft.com/office/drawing/2014/main" id="{576675E6-DB53-40E1-96C9-D0120AD3CCAF}"/>
              </a:ext>
            </a:extLst>
          </p:cNvPr>
          <p:cNvSpPr>
            <a:spLocks noChangeAspect="1"/>
          </p:cNvSpPr>
          <p:nvPr/>
        </p:nvSpPr>
        <p:spPr>
          <a:xfrm>
            <a:off x="6021140" y="4216530"/>
            <a:ext cx="354091" cy="36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Block Arc 6">
            <a:extLst>
              <a:ext uri="{FF2B5EF4-FFF2-40B4-BE49-F238E27FC236}">
                <a16:creationId xmlns:a16="http://schemas.microsoft.com/office/drawing/2014/main" id="{9786F904-F888-4F96-B267-CB2596C806CD}"/>
              </a:ext>
            </a:extLst>
          </p:cNvPr>
          <p:cNvSpPr/>
          <p:nvPr/>
        </p:nvSpPr>
        <p:spPr>
          <a:xfrm>
            <a:off x="6557572" y="4241324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0" name="Left Arrow 1">
            <a:extLst>
              <a:ext uri="{FF2B5EF4-FFF2-40B4-BE49-F238E27FC236}">
                <a16:creationId xmlns:a16="http://schemas.microsoft.com/office/drawing/2014/main" id="{07FA8BDE-A943-4C00-9195-D9C55F049B03}"/>
              </a:ext>
            </a:extLst>
          </p:cNvPr>
          <p:cNvSpPr>
            <a:spLocks noChangeAspect="1"/>
          </p:cNvSpPr>
          <p:nvPr/>
        </p:nvSpPr>
        <p:spPr>
          <a:xfrm>
            <a:off x="8231065" y="4216530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Oval 35">
            <a:extLst>
              <a:ext uri="{FF2B5EF4-FFF2-40B4-BE49-F238E27FC236}">
                <a16:creationId xmlns:a16="http://schemas.microsoft.com/office/drawing/2014/main" id="{688F3168-0FB6-45E2-B01B-A965A3F80AF7}"/>
              </a:ext>
            </a:extLst>
          </p:cNvPr>
          <p:cNvSpPr/>
          <p:nvPr/>
        </p:nvSpPr>
        <p:spPr>
          <a:xfrm>
            <a:off x="7735185" y="4217255"/>
            <a:ext cx="289606" cy="365156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0DE3A6F9-C27D-48F2-AC47-F535C7DBE5A3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239A549-BFD6-4937-B908-09B37641461E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69234C08-F3D8-4DAF-BA49-D62994DD0601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E6C46C7C-51B2-4455-B1C7-2687DFDE7F2E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959386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583206" y="1816991"/>
            <a:ext cx="4529562" cy="1479069"/>
            <a:chOff x="3714846" y="1635646"/>
            <a:chExt cx="4529562" cy="1479069"/>
          </a:xfrm>
        </p:grpSpPr>
        <p:sp>
          <p:nvSpPr>
            <p:cNvPr id="17" name="TextBox 16"/>
            <p:cNvSpPr txBox="1"/>
            <p:nvPr/>
          </p:nvSpPr>
          <p:spPr>
            <a:xfrm>
              <a:off x="3714846" y="2283718"/>
              <a:ext cx="45295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 PowerPoint Template has clean and neutral design that can be adapted to any content and meets various market segments. With this many slides you are able to make a complete PowerPoint Presentation that best suit your needs. </a:t>
              </a:r>
            </a:p>
          </p:txBody>
        </p:sp>
        <p:sp>
          <p:nvSpPr>
            <p:cNvPr id="18" name="Text Placeholder 13"/>
            <p:cNvSpPr txBox="1">
              <a:spLocks/>
            </p:cNvSpPr>
            <p:nvPr/>
          </p:nvSpPr>
          <p:spPr>
            <a:xfrm>
              <a:off x="3714846" y="1635646"/>
              <a:ext cx="4529562" cy="576064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3600" b="1" dirty="0">
                  <a:solidFill>
                    <a:schemeClr val="accent4"/>
                  </a:solidFill>
                  <a:latin typeface="+mj-lt"/>
                  <a:cs typeface="Arial" pitchFamily="34" charset="0"/>
                </a:rPr>
                <a:t>Welcome!!</a:t>
              </a:r>
              <a:endParaRPr lang="ko-KR" altLang="en-US" sz="3600" b="1" dirty="0">
                <a:solidFill>
                  <a:schemeClr val="accent4"/>
                </a:solidFill>
                <a:latin typeface="+mj-lt"/>
                <a:cs typeface="Arial" pitchFamily="34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515839" y="1267655"/>
            <a:ext cx="26642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INSERT THE 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OF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kumimoji="0"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PRESENTATION HERE   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515839" y="3445285"/>
            <a:ext cx="26642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INSERT THE 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OF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kumimoji="0"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PRESENTATION HERE   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2BE6A9-1495-4770-A13A-9B87A08BEFAB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394884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A5F76A67-4E01-4218-A625-D400F6384F6D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01464"/>
            <a:ext cx="3347864" cy="1538238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Our Services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23928" y="1017610"/>
            <a:ext cx="4529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54713" y="2809058"/>
            <a:ext cx="576088" cy="576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3374209" y="2809058"/>
            <a:ext cx="576088" cy="576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Rounded Rectangle 27"/>
          <p:cNvSpPr/>
          <p:nvPr/>
        </p:nvSpPr>
        <p:spPr>
          <a:xfrm>
            <a:off x="3474780" y="2941063"/>
            <a:ext cx="384101" cy="295041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Rectangle 9"/>
          <p:cNvSpPr/>
          <p:nvPr/>
        </p:nvSpPr>
        <p:spPr>
          <a:xfrm>
            <a:off x="1673029" y="2929703"/>
            <a:ext cx="339456" cy="317761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16"/>
          <p:cNvSpPr/>
          <p:nvPr/>
        </p:nvSpPr>
        <p:spPr>
          <a:xfrm>
            <a:off x="5193705" y="2809058"/>
            <a:ext cx="576088" cy="5760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Rectangle 17"/>
          <p:cNvSpPr/>
          <p:nvPr/>
        </p:nvSpPr>
        <p:spPr>
          <a:xfrm>
            <a:off x="7013200" y="2809058"/>
            <a:ext cx="576088" cy="5760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Rectangle 30"/>
          <p:cNvSpPr/>
          <p:nvPr/>
        </p:nvSpPr>
        <p:spPr>
          <a:xfrm>
            <a:off x="5321176" y="2929351"/>
            <a:ext cx="319399" cy="31846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Oval 21"/>
          <p:cNvSpPr>
            <a:spLocks noChangeAspect="1"/>
          </p:cNvSpPr>
          <p:nvPr/>
        </p:nvSpPr>
        <p:spPr>
          <a:xfrm>
            <a:off x="7102869" y="2888551"/>
            <a:ext cx="396750" cy="40006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7" name="Group 26"/>
          <p:cNvGrpSpPr/>
          <p:nvPr/>
        </p:nvGrpSpPr>
        <p:grpSpPr>
          <a:xfrm>
            <a:off x="2791096" y="3544233"/>
            <a:ext cx="1742313" cy="1227512"/>
            <a:chOff x="2113657" y="4283314"/>
            <a:chExt cx="3647460" cy="1227512"/>
          </a:xfrm>
        </p:grpSpPr>
        <p:sp>
          <p:nvSpPr>
            <p:cNvPr id="28" name="TextBox 27"/>
            <p:cNvSpPr txBox="1"/>
            <p:nvPr/>
          </p:nvSpPr>
          <p:spPr>
            <a:xfrm>
              <a:off x="2113657" y="4495163"/>
              <a:ext cx="364745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</a:t>
              </a:r>
              <a:r>
                <a:rPr lang="en-US" altLang="ko-KR" sz="120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and appeal to your Presentations.   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971600" y="3544233"/>
            <a:ext cx="1742313" cy="1227512"/>
            <a:chOff x="2113657" y="4283314"/>
            <a:chExt cx="3647460" cy="1227512"/>
          </a:xfrm>
        </p:grpSpPr>
        <p:sp>
          <p:nvSpPr>
            <p:cNvPr id="31" name="TextBox 30"/>
            <p:cNvSpPr txBox="1"/>
            <p:nvPr/>
          </p:nvSpPr>
          <p:spPr>
            <a:xfrm>
              <a:off x="2113657" y="4495163"/>
              <a:ext cx="364745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</a:t>
              </a:r>
              <a:r>
                <a:rPr lang="en-US" altLang="ko-KR" sz="120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and appeal to your Presentations.   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610592" y="3544233"/>
            <a:ext cx="1742313" cy="1227512"/>
            <a:chOff x="2113657" y="4283314"/>
            <a:chExt cx="3647460" cy="1227512"/>
          </a:xfrm>
        </p:grpSpPr>
        <p:sp>
          <p:nvSpPr>
            <p:cNvPr id="34" name="TextBox 33"/>
            <p:cNvSpPr txBox="1"/>
            <p:nvPr/>
          </p:nvSpPr>
          <p:spPr>
            <a:xfrm>
              <a:off x="2113657" y="4495163"/>
              <a:ext cx="364745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</a:t>
              </a:r>
              <a:r>
                <a:rPr lang="en-US" altLang="ko-KR" sz="120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and appeal to your Presentations.   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430087" y="3544233"/>
            <a:ext cx="1742313" cy="1227512"/>
            <a:chOff x="2113657" y="4283314"/>
            <a:chExt cx="3647460" cy="1227512"/>
          </a:xfrm>
        </p:grpSpPr>
        <p:sp>
          <p:nvSpPr>
            <p:cNvPr id="37" name="TextBox 36"/>
            <p:cNvSpPr txBox="1"/>
            <p:nvPr/>
          </p:nvSpPr>
          <p:spPr>
            <a:xfrm>
              <a:off x="2113657" y="4495163"/>
              <a:ext cx="364745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</a:t>
              </a:r>
              <a:r>
                <a:rPr lang="en-US" altLang="ko-KR" sz="120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and appeal to your Presentations.   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7590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schemeClr val="accent2"/>
                </a:solidFill>
              </a:rPr>
              <a:t>Our</a:t>
            </a:r>
            <a:r>
              <a:rPr lang="en-US" altLang="ko-KR" dirty="0">
                <a:solidFill>
                  <a:schemeClr val="accent4"/>
                </a:solidFill>
              </a:rPr>
              <a:t> </a:t>
            </a:r>
            <a:r>
              <a:rPr lang="en-US" altLang="ko-KR" dirty="0">
                <a:solidFill>
                  <a:schemeClr val="accent3"/>
                </a:solidFill>
              </a:rPr>
              <a:t>Team </a:t>
            </a:r>
            <a:r>
              <a:rPr lang="en-US" altLang="ko-KR" dirty="0">
                <a:solidFill>
                  <a:schemeClr val="accent2"/>
                </a:solidFill>
              </a:rPr>
              <a:t>Layout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ED69B8-7B49-4E82-B7F1-5664EEB0EA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</a:rPr>
              <a:t>This text can be replaced with your own text</a:t>
            </a:r>
            <a:endParaRPr lang="ko-KR" altLang="en-US" dirty="0">
              <a:latin typeface="Arial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28444" y="1362244"/>
            <a:ext cx="1689830" cy="1363805"/>
            <a:chOff x="3779911" y="3327771"/>
            <a:chExt cx="1584177" cy="1363805"/>
          </a:xfrm>
        </p:grpSpPr>
        <p:sp>
          <p:nvSpPr>
            <p:cNvPr id="10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Name Here</a:t>
              </a:r>
            </a:p>
          </p:txBody>
        </p:sp>
        <p:sp>
          <p:nvSpPr>
            <p:cNvPr id="11" name="Text Placeholder 18"/>
            <p:cNvSpPr txBox="1">
              <a:spLocks/>
            </p:cNvSpPr>
            <p:nvPr/>
          </p:nvSpPr>
          <p:spPr>
            <a:xfrm>
              <a:off x="3779911" y="3595241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Programmer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79911" y="3860579"/>
              <a:ext cx="15841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  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28444" y="3213649"/>
            <a:ext cx="1689830" cy="1363805"/>
            <a:chOff x="3779911" y="3327771"/>
            <a:chExt cx="1584177" cy="1363805"/>
          </a:xfrm>
        </p:grpSpPr>
        <p:sp>
          <p:nvSpPr>
            <p:cNvPr id="14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Name Here</a:t>
              </a:r>
            </a:p>
          </p:txBody>
        </p:sp>
        <p:sp>
          <p:nvSpPr>
            <p:cNvPr id="15" name="Text Placeholder 18"/>
            <p:cNvSpPr txBox="1">
              <a:spLocks/>
            </p:cNvSpPr>
            <p:nvPr/>
          </p:nvSpPr>
          <p:spPr>
            <a:xfrm>
              <a:off x="3779911" y="3595241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Programmer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79911" y="3860579"/>
              <a:ext cx="15841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  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723783" y="1362244"/>
            <a:ext cx="1689830" cy="1363805"/>
            <a:chOff x="3779911" y="3327771"/>
            <a:chExt cx="1584177" cy="1363805"/>
          </a:xfrm>
        </p:grpSpPr>
        <p:sp>
          <p:nvSpPr>
            <p:cNvPr id="18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Name Here</a:t>
              </a:r>
            </a:p>
          </p:txBody>
        </p:sp>
        <p:sp>
          <p:nvSpPr>
            <p:cNvPr id="19" name="Text Placeholder 18"/>
            <p:cNvSpPr txBox="1">
              <a:spLocks/>
            </p:cNvSpPr>
            <p:nvPr/>
          </p:nvSpPr>
          <p:spPr>
            <a:xfrm>
              <a:off x="3779911" y="3595241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Programmer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779911" y="3860579"/>
              <a:ext cx="15841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  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723783" y="3213649"/>
            <a:ext cx="1689830" cy="1363805"/>
            <a:chOff x="3779911" y="3327771"/>
            <a:chExt cx="1584177" cy="1363805"/>
          </a:xfrm>
        </p:grpSpPr>
        <p:sp>
          <p:nvSpPr>
            <p:cNvPr id="22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Name Here</a:t>
              </a:r>
            </a:p>
          </p:txBody>
        </p:sp>
        <p:sp>
          <p:nvSpPr>
            <p:cNvPr id="23" name="Text Placeholder 18"/>
            <p:cNvSpPr txBox="1">
              <a:spLocks/>
            </p:cNvSpPr>
            <p:nvPr/>
          </p:nvSpPr>
          <p:spPr>
            <a:xfrm>
              <a:off x="3779911" y="3595241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Programmer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779911" y="3860579"/>
              <a:ext cx="15841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  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30CF4880-F0BA-4850-BFB3-D00990F7EB86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23E2FC0F-90DF-4CDE-9269-2FA03EBAE5F2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25" name="그림 개체 틀 24">
            <a:extLst>
              <a:ext uri="{FF2B5EF4-FFF2-40B4-BE49-F238E27FC236}">
                <a16:creationId xmlns:a16="http://schemas.microsoft.com/office/drawing/2014/main" id="{DCBEA370-CB32-4799-9598-7ACC58ED7ADB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27" name="그림 개체 틀 26">
            <a:extLst>
              <a:ext uri="{FF2B5EF4-FFF2-40B4-BE49-F238E27FC236}">
                <a16:creationId xmlns:a16="http://schemas.microsoft.com/office/drawing/2014/main" id="{C86926B9-92B1-436D-BF1E-D2B634A4029D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</p:spTree>
    <p:extLst>
      <p:ext uri="{BB962C8B-B14F-4D97-AF65-F5344CB8AC3E}">
        <p14:creationId xmlns:p14="http://schemas.microsoft.com/office/powerpoint/2010/main" val="3554641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0" y="2863508"/>
            <a:ext cx="9144000" cy="1524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schemeClr val="accent3"/>
                </a:solidFill>
              </a:rPr>
              <a:t>TimeLine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/>
                </a:solidFill>
              </a:rPr>
              <a:t>Layout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D0CE0890-C237-4EC6-AEB0-3C7BBDDD0A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  <p:sp>
        <p:nvSpPr>
          <p:cNvPr id="3" name="Pentagon 2"/>
          <p:cNvSpPr/>
          <p:nvPr/>
        </p:nvSpPr>
        <p:spPr>
          <a:xfrm rot="16200000">
            <a:off x="830722" y="1989909"/>
            <a:ext cx="1224000" cy="82800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cs typeface="Arial" pitchFamily="34" charset="0"/>
            </a:endParaRPr>
          </a:p>
        </p:txBody>
      </p:sp>
      <p:sp>
        <p:nvSpPr>
          <p:cNvPr id="4" name="Pentagon 3"/>
          <p:cNvSpPr/>
          <p:nvPr/>
        </p:nvSpPr>
        <p:spPr>
          <a:xfrm rot="5400000">
            <a:off x="2391729" y="3061509"/>
            <a:ext cx="1224000" cy="8280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cs typeface="Arial" pitchFamily="34" charset="0"/>
            </a:endParaRPr>
          </a:p>
        </p:txBody>
      </p:sp>
      <p:sp>
        <p:nvSpPr>
          <p:cNvPr id="5" name="Pentagon 4"/>
          <p:cNvSpPr/>
          <p:nvPr/>
        </p:nvSpPr>
        <p:spPr>
          <a:xfrm rot="16200000">
            <a:off x="3952736" y="1989909"/>
            <a:ext cx="1224000" cy="8280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cs typeface="Arial" pitchFamily="34" charset="0"/>
            </a:endParaRPr>
          </a:p>
        </p:txBody>
      </p:sp>
      <p:sp>
        <p:nvSpPr>
          <p:cNvPr id="6" name="Pentagon 5"/>
          <p:cNvSpPr/>
          <p:nvPr/>
        </p:nvSpPr>
        <p:spPr>
          <a:xfrm rot="5400000">
            <a:off x="5513743" y="3061508"/>
            <a:ext cx="1224000" cy="8280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cs typeface="Arial" pitchFamily="34" charset="0"/>
            </a:endParaRPr>
          </a:p>
        </p:txBody>
      </p:sp>
      <p:sp>
        <p:nvSpPr>
          <p:cNvPr id="7" name="Pentagon 6"/>
          <p:cNvSpPr/>
          <p:nvPr/>
        </p:nvSpPr>
        <p:spPr>
          <a:xfrm rot="16200000">
            <a:off x="7074750" y="1989910"/>
            <a:ext cx="1224000" cy="828000"/>
          </a:xfrm>
          <a:prstGeom prst="homePlat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cs typeface="Arial" pitchFamily="34" charset="0"/>
            </a:endParaRPr>
          </a:p>
        </p:txBody>
      </p:sp>
      <p:sp>
        <p:nvSpPr>
          <p:cNvPr id="8" name="Text Placeholder 12"/>
          <p:cNvSpPr txBox="1">
            <a:spLocks/>
          </p:cNvSpPr>
          <p:nvPr/>
        </p:nvSpPr>
        <p:spPr>
          <a:xfrm>
            <a:off x="1046298" y="2287309"/>
            <a:ext cx="792848" cy="459108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2015</a:t>
            </a:r>
          </a:p>
        </p:txBody>
      </p:sp>
      <p:sp>
        <p:nvSpPr>
          <p:cNvPr id="9" name="Text Placeholder 12"/>
          <p:cNvSpPr txBox="1">
            <a:spLocks/>
          </p:cNvSpPr>
          <p:nvPr/>
        </p:nvSpPr>
        <p:spPr>
          <a:xfrm>
            <a:off x="2607305" y="3196353"/>
            <a:ext cx="792848" cy="459108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2016</a:t>
            </a:r>
          </a:p>
        </p:txBody>
      </p:sp>
      <p:sp>
        <p:nvSpPr>
          <p:cNvPr id="10" name="Text Placeholder 12"/>
          <p:cNvSpPr txBox="1">
            <a:spLocks/>
          </p:cNvSpPr>
          <p:nvPr/>
        </p:nvSpPr>
        <p:spPr>
          <a:xfrm>
            <a:off x="4168312" y="2287309"/>
            <a:ext cx="792848" cy="459108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2017</a:t>
            </a:r>
          </a:p>
        </p:txBody>
      </p:sp>
      <p:sp>
        <p:nvSpPr>
          <p:cNvPr id="11" name="Text Placeholder 12"/>
          <p:cNvSpPr txBox="1">
            <a:spLocks/>
          </p:cNvSpPr>
          <p:nvPr/>
        </p:nvSpPr>
        <p:spPr>
          <a:xfrm>
            <a:off x="5729319" y="3196353"/>
            <a:ext cx="792848" cy="459108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2018</a:t>
            </a:r>
          </a:p>
        </p:txBody>
      </p:sp>
      <p:sp>
        <p:nvSpPr>
          <p:cNvPr id="12" name="Text Placeholder 12"/>
          <p:cNvSpPr txBox="1">
            <a:spLocks/>
          </p:cNvSpPr>
          <p:nvPr/>
        </p:nvSpPr>
        <p:spPr>
          <a:xfrm>
            <a:off x="7290326" y="2287309"/>
            <a:ext cx="792848" cy="459108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2019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68087" y="3227686"/>
            <a:ext cx="1549271" cy="1477328"/>
            <a:chOff x="668087" y="4221088"/>
            <a:chExt cx="1549271" cy="1477328"/>
          </a:xfrm>
        </p:grpSpPr>
        <p:sp>
          <p:nvSpPr>
            <p:cNvPr id="14" name="TextBox 13"/>
            <p:cNvSpPr txBox="1"/>
            <p:nvPr/>
          </p:nvSpPr>
          <p:spPr>
            <a:xfrm>
              <a:off x="672238" y="4498087"/>
              <a:ext cx="154096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8087" y="4221088"/>
              <a:ext cx="15492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912115" y="3227686"/>
            <a:ext cx="1549271" cy="1477328"/>
            <a:chOff x="668087" y="4221088"/>
            <a:chExt cx="1549271" cy="1477328"/>
          </a:xfrm>
        </p:grpSpPr>
        <p:sp>
          <p:nvSpPr>
            <p:cNvPr id="17" name="TextBox 16"/>
            <p:cNvSpPr txBox="1"/>
            <p:nvPr/>
          </p:nvSpPr>
          <p:spPr>
            <a:xfrm>
              <a:off x="672238" y="4498087"/>
              <a:ext cx="154096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68087" y="4221088"/>
              <a:ext cx="15492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229094" y="1207189"/>
            <a:ext cx="1549271" cy="1477328"/>
            <a:chOff x="668087" y="4221088"/>
            <a:chExt cx="1549271" cy="1477328"/>
          </a:xfrm>
        </p:grpSpPr>
        <p:sp>
          <p:nvSpPr>
            <p:cNvPr id="20" name="TextBox 19"/>
            <p:cNvSpPr txBox="1"/>
            <p:nvPr/>
          </p:nvSpPr>
          <p:spPr>
            <a:xfrm>
              <a:off x="672238" y="4498087"/>
              <a:ext cx="154096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68087" y="4221088"/>
              <a:ext cx="15492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351108" y="1207189"/>
            <a:ext cx="1549271" cy="1477328"/>
            <a:chOff x="668087" y="4221088"/>
            <a:chExt cx="1549271" cy="1477328"/>
          </a:xfrm>
        </p:grpSpPr>
        <p:sp>
          <p:nvSpPr>
            <p:cNvPr id="23" name="TextBox 22"/>
            <p:cNvSpPr txBox="1"/>
            <p:nvPr/>
          </p:nvSpPr>
          <p:spPr>
            <a:xfrm>
              <a:off x="672238" y="4498087"/>
              <a:ext cx="154096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8087" y="4221088"/>
              <a:ext cx="15492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790101" y="3227686"/>
            <a:ext cx="1549271" cy="1477328"/>
            <a:chOff x="668087" y="4221088"/>
            <a:chExt cx="1549271" cy="1477328"/>
          </a:xfrm>
        </p:grpSpPr>
        <p:sp>
          <p:nvSpPr>
            <p:cNvPr id="26" name="TextBox 25"/>
            <p:cNvSpPr txBox="1"/>
            <p:nvPr/>
          </p:nvSpPr>
          <p:spPr>
            <a:xfrm>
              <a:off x="672238" y="4498087"/>
              <a:ext cx="154096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68087" y="4221088"/>
              <a:ext cx="15492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3606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D0AC4353-B9AC-4C83-915D-2DE32340A80A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4" name="Rectangle 3"/>
          <p:cNvSpPr/>
          <p:nvPr/>
        </p:nvSpPr>
        <p:spPr>
          <a:xfrm>
            <a:off x="6012160" y="0"/>
            <a:ext cx="2592288" cy="31478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213501" y="1101259"/>
            <a:ext cx="2189605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Presentation Designed</a:t>
            </a:r>
          </a:p>
        </p:txBody>
      </p:sp>
      <p:sp>
        <p:nvSpPr>
          <p:cNvPr id="6" name="Text Placeholder 13"/>
          <p:cNvSpPr txBox="1">
            <a:spLocks/>
          </p:cNvSpPr>
          <p:nvPr/>
        </p:nvSpPr>
        <p:spPr>
          <a:xfrm>
            <a:off x="6213501" y="1316518"/>
            <a:ext cx="2189605" cy="79208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sz="2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Presentation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13532" y="2130478"/>
            <a:ext cx="21895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Rounded Rectangle 5"/>
          <p:cNvSpPr/>
          <p:nvPr/>
        </p:nvSpPr>
        <p:spPr>
          <a:xfrm flipH="1">
            <a:off x="6916608" y="343448"/>
            <a:ext cx="783389" cy="646247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EB85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575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schemeClr val="accent3"/>
                </a:solidFill>
              </a:rPr>
              <a:t>Infographic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>
                <a:solidFill>
                  <a:schemeClr val="accent2"/>
                </a:solidFill>
              </a:rPr>
              <a:t>Layout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39F7BD69-ADE3-491A-B463-9FEACEB39F6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6824" y="1564834"/>
            <a:ext cx="1829700" cy="1368174"/>
            <a:chOff x="0" y="1564834"/>
            <a:chExt cx="1829700" cy="1368174"/>
          </a:xfrm>
          <a:solidFill>
            <a:schemeClr val="accent1"/>
          </a:solidFill>
        </p:grpSpPr>
        <p:sp>
          <p:nvSpPr>
            <p:cNvPr id="3" name="Rectangle 2"/>
            <p:cNvSpPr/>
            <p:nvPr/>
          </p:nvSpPr>
          <p:spPr>
            <a:xfrm>
              <a:off x="0" y="1564834"/>
              <a:ext cx="1825200" cy="10804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Isosceles Triangle 9"/>
            <p:cNvSpPr/>
            <p:nvPr/>
          </p:nvSpPr>
          <p:spPr>
            <a:xfrm rot="10800000" flipH="1">
              <a:off x="907984" y="2625770"/>
              <a:ext cx="921716" cy="307238"/>
            </a:xfrm>
            <a:custGeom>
              <a:avLst/>
              <a:gdLst>
                <a:gd name="connsiteX0" fmla="*/ 0 w 1060704"/>
                <a:gd name="connsiteY0" fmla="*/ 914400 h 914400"/>
                <a:gd name="connsiteX1" fmla="*/ 0 w 1060704"/>
                <a:gd name="connsiteY1" fmla="*/ 0 h 914400"/>
                <a:gd name="connsiteX2" fmla="*/ 1060704 w 1060704"/>
                <a:gd name="connsiteY2" fmla="*/ 914400 h 914400"/>
                <a:gd name="connsiteX3" fmla="*/ 0 w 1060704"/>
                <a:gd name="connsiteY3" fmla="*/ 914400 h 914400"/>
                <a:gd name="connsiteX0" fmla="*/ 402336 w 1060704"/>
                <a:gd name="connsiteY0" fmla="*/ 921715 h 921715"/>
                <a:gd name="connsiteX1" fmla="*/ 0 w 1060704"/>
                <a:gd name="connsiteY1" fmla="*/ 0 h 921715"/>
                <a:gd name="connsiteX2" fmla="*/ 1060704 w 1060704"/>
                <a:gd name="connsiteY2" fmla="*/ 914400 h 921715"/>
                <a:gd name="connsiteX3" fmla="*/ 402336 w 1060704"/>
                <a:gd name="connsiteY3" fmla="*/ 921715 h 921715"/>
                <a:gd name="connsiteX0" fmla="*/ 263348 w 921716"/>
                <a:gd name="connsiteY0" fmla="*/ 307238 h 307238"/>
                <a:gd name="connsiteX1" fmla="*/ 0 w 921716"/>
                <a:gd name="connsiteY1" fmla="*/ 0 h 307238"/>
                <a:gd name="connsiteX2" fmla="*/ 921716 w 921716"/>
                <a:gd name="connsiteY2" fmla="*/ 299923 h 307238"/>
                <a:gd name="connsiteX3" fmla="*/ 263348 w 921716"/>
                <a:gd name="connsiteY3" fmla="*/ 307238 h 30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1716" h="307238">
                  <a:moveTo>
                    <a:pt x="263348" y="307238"/>
                  </a:moveTo>
                  <a:lnTo>
                    <a:pt x="0" y="0"/>
                  </a:lnTo>
                  <a:lnTo>
                    <a:pt x="921716" y="299923"/>
                  </a:lnTo>
                  <a:lnTo>
                    <a:pt x="263348" y="30723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829700" y="1564833"/>
            <a:ext cx="1825200" cy="1368175"/>
            <a:chOff x="1829700" y="1564833"/>
            <a:chExt cx="1825200" cy="1368175"/>
          </a:xfrm>
          <a:solidFill>
            <a:schemeClr val="accent2"/>
          </a:solidFill>
        </p:grpSpPr>
        <p:sp>
          <p:nvSpPr>
            <p:cNvPr id="4" name="Rectangle 3"/>
            <p:cNvSpPr/>
            <p:nvPr/>
          </p:nvSpPr>
          <p:spPr>
            <a:xfrm>
              <a:off x="1829700" y="1564833"/>
              <a:ext cx="1825200" cy="10804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Isosceles Triangle 9"/>
            <p:cNvSpPr/>
            <p:nvPr/>
          </p:nvSpPr>
          <p:spPr>
            <a:xfrm rot="10800000" flipH="1">
              <a:off x="2733184" y="2625770"/>
              <a:ext cx="921716" cy="307238"/>
            </a:xfrm>
            <a:custGeom>
              <a:avLst/>
              <a:gdLst>
                <a:gd name="connsiteX0" fmla="*/ 0 w 1060704"/>
                <a:gd name="connsiteY0" fmla="*/ 914400 h 914400"/>
                <a:gd name="connsiteX1" fmla="*/ 0 w 1060704"/>
                <a:gd name="connsiteY1" fmla="*/ 0 h 914400"/>
                <a:gd name="connsiteX2" fmla="*/ 1060704 w 1060704"/>
                <a:gd name="connsiteY2" fmla="*/ 914400 h 914400"/>
                <a:gd name="connsiteX3" fmla="*/ 0 w 1060704"/>
                <a:gd name="connsiteY3" fmla="*/ 914400 h 914400"/>
                <a:gd name="connsiteX0" fmla="*/ 402336 w 1060704"/>
                <a:gd name="connsiteY0" fmla="*/ 921715 h 921715"/>
                <a:gd name="connsiteX1" fmla="*/ 0 w 1060704"/>
                <a:gd name="connsiteY1" fmla="*/ 0 h 921715"/>
                <a:gd name="connsiteX2" fmla="*/ 1060704 w 1060704"/>
                <a:gd name="connsiteY2" fmla="*/ 914400 h 921715"/>
                <a:gd name="connsiteX3" fmla="*/ 402336 w 1060704"/>
                <a:gd name="connsiteY3" fmla="*/ 921715 h 921715"/>
                <a:gd name="connsiteX0" fmla="*/ 263348 w 921716"/>
                <a:gd name="connsiteY0" fmla="*/ 307238 h 307238"/>
                <a:gd name="connsiteX1" fmla="*/ 0 w 921716"/>
                <a:gd name="connsiteY1" fmla="*/ 0 h 307238"/>
                <a:gd name="connsiteX2" fmla="*/ 921716 w 921716"/>
                <a:gd name="connsiteY2" fmla="*/ 299923 h 307238"/>
                <a:gd name="connsiteX3" fmla="*/ 263348 w 921716"/>
                <a:gd name="connsiteY3" fmla="*/ 307238 h 30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1716" h="307238">
                  <a:moveTo>
                    <a:pt x="263348" y="307238"/>
                  </a:moveTo>
                  <a:lnTo>
                    <a:pt x="0" y="0"/>
                  </a:lnTo>
                  <a:lnTo>
                    <a:pt x="921716" y="299923"/>
                  </a:lnTo>
                  <a:lnTo>
                    <a:pt x="263348" y="30723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659400" y="1564832"/>
            <a:ext cx="1825200" cy="1368176"/>
            <a:chOff x="3659400" y="1564832"/>
            <a:chExt cx="1825200" cy="1368176"/>
          </a:xfrm>
          <a:solidFill>
            <a:schemeClr val="accent3"/>
          </a:solidFill>
        </p:grpSpPr>
        <p:sp>
          <p:nvSpPr>
            <p:cNvPr id="5" name="Rectangle 4"/>
            <p:cNvSpPr/>
            <p:nvPr/>
          </p:nvSpPr>
          <p:spPr>
            <a:xfrm>
              <a:off x="3659400" y="1564832"/>
              <a:ext cx="1825200" cy="10804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Isosceles Triangle 9"/>
            <p:cNvSpPr/>
            <p:nvPr/>
          </p:nvSpPr>
          <p:spPr>
            <a:xfrm rot="10800000" flipH="1">
              <a:off x="4558384" y="2625770"/>
              <a:ext cx="921716" cy="307238"/>
            </a:xfrm>
            <a:custGeom>
              <a:avLst/>
              <a:gdLst>
                <a:gd name="connsiteX0" fmla="*/ 0 w 1060704"/>
                <a:gd name="connsiteY0" fmla="*/ 914400 h 914400"/>
                <a:gd name="connsiteX1" fmla="*/ 0 w 1060704"/>
                <a:gd name="connsiteY1" fmla="*/ 0 h 914400"/>
                <a:gd name="connsiteX2" fmla="*/ 1060704 w 1060704"/>
                <a:gd name="connsiteY2" fmla="*/ 914400 h 914400"/>
                <a:gd name="connsiteX3" fmla="*/ 0 w 1060704"/>
                <a:gd name="connsiteY3" fmla="*/ 914400 h 914400"/>
                <a:gd name="connsiteX0" fmla="*/ 402336 w 1060704"/>
                <a:gd name="connsiteY0" fmla="*/ 921715 h 921715"/>
                <a:gd name="connsiteX1" fmla="*/ 0 w 1060704"/>
                <a:gd name="connsiteY1" fmla="*/ 0 h 921715"/>
                <a:gd name="connsiteX2" fmla="*/ 1060704 w 1060704"/>
                <a:gd name="connsiteY2" fmla="*/ 914400 h 921715"/>
                <a:gd name="connsiteX3" fmla="*/ 402336 w 1060704"/>
                <a:gd name="connsiteY3" fmla="*/ 921715 h 921715"/>
                <a:gd name="connsiteX0" fmla="*/ 263348 w 921716"/>
                <a:gd name="connsiteY0" fmla="*/ 307238 h 307238"/>
                <a:gd name="connsiteX1" fmla="*/ 0 w 921716"/>
                <a:gd name="connsiteY1" fmla="*/ 0 h 307238"/>
                <a:gd name="connsiteX2" fmla="*/ 921716 w 921716"/>
                <a:gd name="connsiteY2" fmla="*/ 299923 h 307238"/>
                <a:gd name="connsiteX3" fmla="*/ 263348 w 921716"/>
                <a:gd name="connsiteY3" fmla="*/ 307238 h 30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1716" h="307238">
                  <a:moveTo>
                    <a:pt x="263348" y="307238"/>
                  </a:moveTo>
                  <a:lnTo>
                    <a:pt x="0" y="0"/>
                  </a:lnTo>
                  <a:lnTo>
                    <a:pt x="921716" y="299923"/>
                  </a:lnTo>
                  <a:lnTo>
                    <a:pt x="263348" y="30723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489100" y="1564831"/>
            <a:ext cx="1825200" cy="1368177"/>
            <a:chOff x="5489100" y="1564831"/>
            <a:chExt cx="1825200" cy="1368177"/>
          </a:xfrm>
          <a:solidFill>
            <a:schemeClr val="accent4"/>
          </a:solidFill>
        </p:grpSpPr>
        <p:sp>
          <p:nvSpPr>
            <p:cNvPr id="6" name="Rectangle 5"/>
            <p:cNvSpPr/>
            <p:nvPr/>
          </p:nvSpPr>
          <p:spPr>
            <a:xfrm>
              <a:off x="5489100" y="1564831"/>
              <a:ext cx="1825200" cy="10804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Isosceles Triangle 9"/>
            <p:cNvSpPr/>
            <p:nvPr/>
          </p:nvSpPr>
          <p:spPr>
            <a:xfrm rot="10800000" flipH="1">
              <a:off x="6383584" y="2625770"/>
              <a:ext cx="921716" cy="307238"/>
            </a:xfrm>
            <a:custGeom>
              <a:avLst/>
              <a:gdLst>
                <a:gd name="connsiteX0" fmla="*/ 0 w 1060704"/>
                <a:gd name="connsiteY0" fmla="*/ 914400 h 914400"/>
                <a:gd name="connsiteX1" fmla="*/ 0 w 1060704"/>
                <a:gd name="connsiteY1" fmla="*/ 0 h 914400"/>
                <a:gd name="connsiteX2" fmla="*/ 1060704 w 1060704"/>
                <a:gd name="connsiteY2" fmla="*/ 914400 h 914400"/>
                <a:gd name="connsiteX3" fmla="*/ 0 w 1060704"/>
                <a:gd name="connsiteY3" fmla="*/ 914400 h 914400"/>
                <a:gd name="connsiteX0" fmla="*/ 402336 w 1060704"/>
                <a:gd name="connsiteY0" fmla="*/ 921715 h 921715"/>
                <a:gd name="connsiteX1" fmla="*/ 0 w 1060704"/>
                <a:gd name="connsiteY1" fmla="*/ 0 h 921715"/>
                <a:gd name="connsiteX2" fmla="*/ 1060704 w 1060704"/>
                <a:gd name="connsiteY2" fmla="*/ 914400 h 921715"/>
                <a:gd name="connsiteX3" fmla="*/ 402336 w 1060704"/>
                <a:gd name="connsiteY3" fmla="*/ 921715 h 921715"/>
                <a:gd name="connsiteX0" fmla="*/ 263348 w 921716"/>
                <a:gd name="connsiteY0" fmla="*/ 307238 h 307238"/>
                <a:gd name="connsiteX1" fmla="*/ 0 w 921716"/>
                <a:gd name="connsiteY1" fmla="*/ 0 h 307238"/>
                <a:gd name="connsiteX2" fmla="*/ 921716 w 921716"/>
                <a:gd name="connsiteY2" fmla="*/ 299923 h 307238"/>
                <a:gd name="connsiteX3" fmla="*/ 263348 w 921716"/>
                <a:gd name="connsiteY3" fmla="*/ 307238 h 30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1716" h="307238">
                  <a:moveTo>
                    <a:pt x="263348" y="307238"/>
                  </a:moveTo>
                  <a:lnTo>
                    <a:pt x="0" y="0"/>
                  </a:lnTo>
                  <a:lnTo>
                    <a:pt x="921716" y="299923"/>
                  </a:lnTo>
                  <a:lnTo>
                    <a:pt x="263348" y="30723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311976" y="1564830"/>
            <a:ext cx="1825200" cy="1368178"/>
            <a:chOff x="7318800" y="1564830"/>
            <a:chExt cx="1825200" cy="1368178"/>
          </a:xfrm>
          <a:solidFill>
            <a:schemeClr val="accent5"/>
          </a:solidFill>
        </p:grpSpPr>
        <p:sp>
          <p:nvSpPr>
            <p:cNvPr id="7" name="Rectangle 6"/>
            <p:cNvSpPr/>
            <p:nvPr/>
          </p:nvSpPr>
          <p:spPr>
            <a:xfrm>
              <a:off x="7318800" y="1564830"/>
              <a:ext cx="1825200" cy="10804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Isosceles Triangle 9"/>
            <p:cNvSpPr/>
            <p:nvPr/>
          </p:nvSpPr>
          <p:spPr>
            <a:xfrm rot="10800000" flipH="1">
              <a:off x="8208784" y="2625770"/>
              <a:ext cx="921716" cy="307238"/>
            </a:xfrm>
            <a:custGeom>
              <a:avLst/>
              <a:gdLst>
                <a:gd name="connsiteX0" fmla="*/ 0 w 1060704"/>
                <a:gd name="connsiteY0" fmla="*/ 914400 h 914400"/>
                <a:gd name="connsiteX1" fmla="*/ 0 w 1060704"/>
                <a:gd name="connsiteY1" fmla="*/ 0 h 914400"/>
                <a:gd name="connsiteX2" fmla="*/ 1060704 w 1060704"/>
                <a:gd name="connsiteY2" fmla="*/ 914400 h 914400"/>
                <a:gd name="connsiteX3" fmla="*/ 0 w 1060704"/>
                <a:gd name="connsiteY3" fmla="*/ 914400 h 914400"/>
                <a:gd name="connsiteX0" fmla="*/ 402336 w 1060704"/>
                <a:gd name="connsiteY0" fmla="*/ 921715 h 921715"/>
                <a:gd name="connsiteX1" fmla="*/ 0 w 1060704"/>
                <a:gd name="connsiteY1" fmla="*/ 0 h 921715"/>
                <a:gd name="connsiteX2" fmla="*/ 1060704 w 1060704"/>
                <a:gd name="connsiteY2" fmla="*/ 914400 h 921715"/>
                <a:gd name="connsiteX3" fmla="*/ 402336 w 1060704"/>
                <a:gd name="connsiteY3" fmla="*/ 921715 h 921715"/>
                <a:gd name="connsiteX0" fmla="*/ 263348 w 921716"/>
                <a:gd name="connsiteY0" fmla="*/ 307238 h 307238"/>
                <a:gd name="connsiteX1" fmla="*/ 0 w 921716"/>
                <a:gd name="connsiteY1" fmla="*/ 0 h 307238"/>
                <a:gd name="connsiteX2" fmla="*/ 921716 w 921716"/>
                <a:gd name="connsiteY2" fmla="*/ 299923 h 307238"/>
                <a:gd name="connsiteX3" fmla="*/ 263348 w 921716"/>
                <a:gd name="connsiteY3" fmla="*/ 307238 h 30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1716" h="307238">
                  <a:moveTo>
                    <a:pt x="263348" y="307238"/>
                  </a:moveTo>
                  <a:lnTo>
                    <a:pt x="0" y="0"/>
                  </a:lnTo>
                  <a:lnTo>
                    <a:pt x="921716" y="299923"/>
                  </a:lnTo>
                  <a:lnTo>
                    <a:pt x="263348" y="30723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297491" y="1564834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27191" y="1564535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</a:t>
            </a:r>
            <a:endParaRPr lang="ko-KR" altLang="en-US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56891" y="1564236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</a:t>
            </a:r>
            <a:endParaRPr lang="ko-KR" altLang="en-US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86591" y="156393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</a:t>
            </a:r>
            <a:endParaRPr lang="ko-KR" altLang="en-US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616291" y="1563638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</a:t>
            </a:r>
            <a:endParaRPr lang="ko-KR" altLang="en-US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4426" y="2105055"/>
            <a:ext cx="1416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Simple PowerPoint</a:t>
            </a:r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34125" y="2105055"/>
            <a:ext cx="1416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Simple PowerPoint</a:t>
            </a:r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63824" y="2105055"/>
            <a:ext cx="1416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Simple PowerPoint</a:t>
            </a:r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693523" y="2105055"/>
            <a:ext cx="1416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Simple PowerPoint</a:t>
            </a:r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23222" y="2105055"/>
            <a:ext cx="1416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Simple PowerPoint</a:t>
            </a:r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1076" y="2889568"/>
            <a:ext cx="14830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zing.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830476" y="2889568"/>
            <a:ext cx="14830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zing.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000776" y="2889568"/>
            <a:ext cx="14830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zing.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660176" y="2889568"/>
            <a:ext cx="14830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zing.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489876" y="2889568"/>
            <a:ext cx="14830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zing.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89700" y="1114174"/>
            <a:ext cx="4364596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Easy to change colors, photos and Text. </a:t>
            </a:r>
          </a:p>
        </p:txBody>
      </p:sp>
    </p:spTree>
    <p:extLst>
      <p:ext uri="{BB962C8B-B14F-4D97-AF65-F5344CB8AC3E}">
        <p14:creationId xmlns:p14="http://schemas.microsoft.com/office/powerpoint/2010/main" val="371146383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3E97C"/>
      </a:accent1>
      <a:accent2>
        <a:srgbClr val="2FC5FA"/>
      </a:accent2>
      <a:accent3>
        <a:srgbClr val="F2AC30"/>
      </a:accent3>
      <a:accent4>
        <a:srgbClr val="FE3FE4"/>
      </a:accent4>
      <a:accent5>
        <a:srgbClr val="FE4D3B"/>
      </a:accent5>
      <a:accent6>
        <a:srgbClr val="CBCBCB"/>
      </a:accent6>
      <a:hlink>
        <a:srgbClr val="000000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3E97C"/>
      </a:accent1>
      <a:accent2>
        <a:srgbClr val="2FC5FA"/>
      </a:accent2>
      <a:accent3>
        <a:srgbClr val="F2AC30"/>
      </a:accent3>
      <a:accent4>
        <a:srgbClr val="FE3FE4"/>
      </a:accent4>
      <a:accent5>
        <a:srgbClr val="FE4D3B"/>
      </a:accent5>
      <a:accent6>
        <a:srgbClr val="CBCBCB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E3FE4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3E97C"/>
      </a:accent1>
      <a:accent2>
        <a:srgbClr val="2FC5FA"/>
      </a:accent2>
      <a:accent3>
        <a:srgbClr val="F2AC30"/>
      </a:accent3>
      <a:accent4>
        <a:srgbClr val="FE3FE4"/>
      </a:accent4>
      <a:accent5>
        <a:srgbClr val="FE4D3B"/>
      </a:accent5>
      <a:accent6>
        <a:srgbClr val="CBCBCB"/>
      </a:accent6>
      <a:hlink>
        <a:srgbClr val="000000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1293</TotalTime>
  <Words>2628</Words>
  <Application>Microsoft Office PowerPoint</Application>
  <PresentationFormat>화면 슬라이드 쇼(16:9)</PresentationFormat>
  <Paragraphs>396</Paragraphs>
  <Slides>35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35</vt:i4>
      </vt:variant>
    </vt:vector>
  </HeadingPairs>
  <TitlesOfParts>
    <vt:vector size="42" baseType="lpstr">
      <vt:lpstr>Arial Unicode MS</vt:lpstr>
      <vt:lpstr>맑은 고딕</vt:lpstr>
      <vt:lpstr>Arial</vt:lpstr>
      <vt:lpstr>Calibri</vt:lpstr>
      <vt:lpstr>Cover and End Slide Master</vt:lpstr>
      <vt:lpstr>Contents Slide Master</vt:lpstr>
      <vt:lpstr>Section Break Slide Master</vt:lpstr>
      <vt:lpstr>FREE PPT TEMPLATES</vt:lpstr>
      <vt:lpstr> Agenda Layout</vt:lpstr>
      <vt:lpstr>PowerPoint 프레젠테이션</vt:lpstr>
      <vt:lpstr>PowerPoint 프레젠테이션</vt:lpstr>
      <vt:lpstr>Our Services</vt:lpstr>
      <vt:lpstr>Our Team Layout</vt:lpstr>
      <vt:lpstr>TimeLine Layout</vt:lpstr>
      <vt:lpstr>PowerPoint 프레젠테이션</vt:lpstr>
      <vt:lpstr>Infographic Layout</vt:lpstr>
      <vt:lpstr>Infographic Layout</vt:lpstr>
      <vt:lpstr>Chart Layout</vt:lpstr>
      <vt:lpstr>PowerPoint 프레젠테이션</vt:lpstr>
      <vt:lpstr>Infographic Layout</vt:lpstr>
      <vt:lpstr>Table Layout</vt:lpstr>
      <vt:lpstr>PowerPoint 프레젠테이션</vt:lpstr>
      <vt:lpstr>Infographic Layout</vt:lpstr>
      <vt:lpstr>Chart Layout</vt:lpstr>
      <vt:lpstr>Infographic Layout</vt:lpstr>
      <vt:lpstr>PowerPoint 프레젠테이션</vt:lpstr>
      <vt:lpstr>Image &amp; Content</vt:lpstr>
      <vt:lpstr>Chart Data Designed</vt:lpstr>
      <vt:lpstr>Image &amp; Content</vt:lpstr>
      <vt:lpstr>Table Layout</vt:lpstr>
      <vt:lpstr>Image &amp; Content</vt:lpstr>
      <vt:lpstr>Table Layout</vt:lpstr>
      <vt:lpstr>Image &amp; Content</vt:lpstr>
      <vt:lpstr>Worldmap Infographic</vt:lpstr>
      <vt:lpstr>Worldmap Infographic</vt:lpstr>
      <vt:lpstr>Image &amp; Content</vt:lpstr>
      <vt:lpstr>Columns Layout</vt:lpstr>
      <vt:lpstr>Columns Layout</vt:lpstr>
      <vt:lpstr>Thank you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WIN7</cp:lastModifiedBy>
  <cp:revision>79</cp:revision>
  <dcterms:created xsi:type="dcterms:W3CDTF">2016-11-30T01:15:48Z</dcterms:created>
  <dcterms:modified xsi:type="dcterms:W3CDTF">2018-07-16T05:44:35Z</dcterms:modified>
</cp:coreProperties>
</file>