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954965" y="20524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"/>
          <p:cNvSpPr/>
          <p:nvPr/>
        </p:nvSpPr>
        <p:spPr>
          <a:xfrm>
            <a:off x="4572001" y="2404874"/>
            <a:ext cx="4572000" cy="1872208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3968" y="3656459"/>
            <a:ext cx="460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283968" y="2608791"/>
            <a:ext cx="46085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4" name="TextBox 13">
            <a:hlinkClick r:id="rId4"/>
          </p:cNvPr>
          <p:cNvSpPr txBox="1"/>
          <p:nvPr/>
        </p:nvSpPr>
        <p:spPr>
          <a:xfrm>
            <a:off x="0" y="4804578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2016-01-25T02:30:54Z</dcterms:modified>
</cp:coreProperties>
</file>