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81724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6545" y="3766269"/>
            <a:ext cx="4247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6544" y="2790676"/>
            <a:ext cx="42474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1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11510"/>
            <a:ext cx="1301512" cy="32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" y="380190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2015-08-22T11:12:12Z</dcterms:modified>
</cp:coreProperties>
</file>