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1" y="426742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71600" y="329183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971600" y="4844068"/>
            <a:ext cx="78123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66636" y="195486"/>
            <a:ext cx="1297852" cy="412953"/>
            <a:chOff x="3995936" y="1340768"/>
            <a:chExt cx="1584176" cy="504056"/>
          </a:xfrm>
        </p:grpSpPr>
        <p:sp>
          <p:nvSpPr>
            <p:cNvPr id="9" name="Rounded Rectangle 8"/>
            <p:cNvSpPr/>
            <p:nvPr/>
          </p:nvSpPr>
          <p:spPr>
            <a:xfrm>
              <a:off x="3995936" y="1340768"/>
              <a:ext cx="1584176" cy="50405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2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268" y="1431872"/>
              <a:ext cx="1301512" cy="3218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2015-09-08T13:51:07Z</dcterms:modified>
</cp:coreProperties>
</file>