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15566"/>
            <a:ext cx="9144000" cy="4227934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free-powerpoint-templates-design.com/free-powerpoint-templates-design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13592" y="805418"/>
            <a:ext cx="5986312" cy="5047578"/>
            <a:chOff x="2492152" y="1265950"/>
            <a:chExt cx="7335032" cy="6184801"/>
          </a:xfrm>
        </p:grpSpPr>
        <p:pic>
          <p:nvPicPr>
            <p:cNvPr id="21" name="Picture 2" descr="E:\002-KIMS BUSINESS\007-02-ALLPPT-Contents\T-001-2016-04\0402\shadow0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6" t="49116" b="1"/>
            <a:stretch/>
          </p:blipFill>
          <p:spPr bwMode="auto">
            <a:xfrm rot="21024839">
              <a:off x="3006499" y="2225462"/>
              <a:ext cx="6820685" cy="522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Oval 21"/>
            <p:cNvSpPr/>
            <p:nvPr/>
          </p:nvSpPr>
          <p:spPr>
            <a:xfrm>
              <a:off x="2492152" y="1265950"/>
              <a:ext cx="4297342" cy="4297342"/>
            </a:xfrm>
            <a:prstGeom prst="ellipse">
              <a:avLst/>
            </a:prstGeom>
            <a:solidFill>
              <a:srgbClr val="DDDEA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84166" y="1366348"/>
              <a:ext cx="4096546" cy="4096546"/>
            </a:xfrm>
            <a:prstGeom prst="ellips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88687" y="2502575"/>
            <a:ext cx="3280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2888687" y="1710487"/>
            <a:ext cx="32806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26677" y="2968531"/>
            <a:ext cx="867318" cy="213151"/>
            <a:chOff x="3275856" y="1242391"/>
            <a:chExt cx="1656184" cy="407020"/>
          </a:xfrm>
        </p:grpSpPr>
        <p:sp>
          <p:nvSpPr>
            <p:cNvPr id="27" name="Rounded Rectangle 26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hlinkClick r:id="rId5"/>
          </p:cNvPr>
          <p:cNvSpPr txBox="1"/>
          <p:nvPr/>
        </p:nvSpPr>
        <p:spPr>
          <a:xfrm>
            <a:off x="2966981" y="3253690"/>
            <a:ext cx="321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Free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PowerPoint Templates, 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Diagrams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289</Words>
  <Application>Microsoft Office PowerPoint</Application>
  <PresentationFormat>On-screen Show (16:9)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2016-04-04T06:19:40Z</dcterms:modified>
</cp:coreProperties>
</file>