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6695" y="2427734"/>
            <a:ext cx="5442587" cy="216024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2413" y="375155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62412" y="277596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62412" y="4844068"/>
            <a:ext cx="8221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2016-04-12T01:13:54Z</dcterms:modified>
</cp:coreProperties>
</file>