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049" y="3979391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32048" y="3003798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432048" y="4844068"/>
            <a:ext cx="8351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267494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21</cp:revision>
  <dcterms:created xsi:type="dcterms:W3CDTF">2014-04-01T16:27:38Z</dcterms:created>
  <dcterms:modified xsi:type="dcterms:W3CDTF">2015-09-01T14:59:51Z</dcterms:modified>
</cp:coreProperties>
</file>