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3894182"/>
            <a:ext cx="91439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38141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03244" y="4398238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2016-05-19T05:53:12Z</dcterms:modified>
</cp:coreProperties>
</file>