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4255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279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040" y="4844068"/>
            <a:ext cx="842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46446" y="33950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2016-05-11T13:24:23Z</dcterms:modified>
</cp:coreProperties>
</file>