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5698" y="2613506"/>
            <a:ext cx="349021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855697" y="1787282"/>
            <a:ext cx="349021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2400" b="1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2855696" y="3098666"/>
            <a:ext cx="3490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ALLPPT.com </a:t>
            </a:r>
            <a:endParaRPr lang="en-US" altLang="ko-KR" sz="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sz="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Free PowerPoint </a:t>
            </a:r>
            <a:r>
              <a:rPr lang="en-US" altLang="ko-KR" sz="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Templates,</a:t>
            </a:r>
          </a:p>
          <a:p>
            <a:pPr algn="ctr"/>
            <a:r>
              <a:rPr lang="en-US" altLang="ko-KR" sz="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Diagrams </a:t>
            </a:r>
            <a:r>
              <a:rPr lang="en-US" altLang="ko-KR" sz="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and Charts</a:t>
            </a:r>
            <a:endParaRPr lang="ko-KR" altLang="en-US" sz="8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956376" y="195486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8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290</Words>
  <Application>Microsoft Office PowerPoint</Application>
  <PresentationFormat>On-screen Show (16:9)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26</cp:revision>
  <dcterms:created xsi:type="dcterms:W3CDTF">2014-04-01T16:27:38Z</dcterms:created>
  <dcterms:modified xsi:type="dcterms:W3CDTF">2016-01-27T07:30:46Z</dcterms:modified>
</cp:coreProperties>
</file>