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430540" y="4866928"/>
            <a:ext cx="8713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267494"/>
            <a:ext cx="1301512" cy="3218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5536" y="4227934"/>
            <a:ext cx="4176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 OF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395536" y="3363838"/>
            <a:ext cx="417646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2015-12-22T12:35:31Z</dcterms:modified>
</cp:coreProperties>
</file>