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24" y="4706857"/>
            <a:ext cx="1173952" cy="2903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25538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73492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2016-01-04T01:25:10Z</dcterms:modified>
</cp:coreProperties>
</file>