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987574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664245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hlinkClick r:id="rId2"/>
          </p:cNvPr>
          <p:cNvSpPr txBox="1"/>
          <p:nvPr/>
        </p:nvSpPr>
        <p:spPr>
          <a:xfrm>
            <a:off x="0" y="487658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126856" y="4467475"/>
            <a:ext cx="890287" cy="218795"/>
            <a:chOff x="3275856" y="1242391"/>
            <a:chExt cx="1656184" cy="407020"/>
          </a:xfrm>
        </p:grpSpPr>
        <p:sp>
          <p:nvSpPr>
            <p:cNvPr id="19" name="Rounded Rectangle 18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0" y="39566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1"/>
          <p:cNvSpPr txBox="1">
            <a:spLocks noChangeArrowheads="1"/>
          </p:cNvSpPr>
          <p:nvPr/>
        </p:nvSpPr>
        <p:spPr bwMode="auto">
          <a:xfrm>
            <a:off x="0" y="3373031"/>
            <a:ext cx="9144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290</Words>
  <Application>Microsoft Office PowerPoint</Application>
  <PresentationFormat>On-screen Show (16:9)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WIN7</cp:lastModifiedBy>
  <cp:revision>29</cp:revision>
  <dcterms:created xsi:type="dcterms:W3CDTF">2014-04-01T16:27:38Z</dcterms:created>
  <dcterms:modified xsi:type="dcterms:W3CDTF">2016-05-11T13:37:21Z</dcterms:modified>
</cp:coreProperties>
</file>