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58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382996" y="143809"/>
            <a:ext cx="1584176" cy="4115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923678"/>
            <a:ext cx="9144000" cy="1337740"/>
          </a:xfrm>
          <a:prstGeom prst="rect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2719328"/>
            <a:ext cx="9144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2210732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  <a:r>
              <a:rPr lang="en-US" altLang="ko-KR" sz="3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</a:t>
            </a:r>
            <a:r>
              <a:rPr lang="en-US" altLang="ko-KR" sz="3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810894"/>
            <a:ext cx="9144000" cy="67064"/>
          </a:xfrm>
          <a:prstGeom prst="rect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0" y="3314690"/>
            <a:ext cx="9144000" cy="67064"/>
          </a:xfrm>
          <a:prstGeom prst="rect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848" y="205831"/>
            <a:ext cx="1162472" cy="28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70" y="176808"/>
            <a:ext cx="3096342" cy="2322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9" y="470756"/>
            <a:ext cx="5616622" cy="42124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70" y="2634233"/>
            <a:ext cx="3096342" cy="2322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599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280</Words>
  <Application>Microsoft Office PowerPoint</Application>
  <PresentationFormat>On-screen Show (16:9)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Custom Design</vt:lpstr>
      <vt:lpstr>PowerPoint Presentation</vt:lpstr>
      <vt:lpstr> Click to add title</vt:lpstr>
      <vt:lpstr>Click to add title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21</cp:revision>
  <dcterms:created xsi:type="dcterms:W3CDTF">2014-04-01T16:27:38Z</dcterms:created>
  <dcterms:modified xsi:type="dcterms:W3CDTF">2015-11-27T02:44:06Z</dcterms:modified>
</cp:coreProperties>
</file>