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588" y="411510"/>
            <a:ext cx="9144000" cy="1656184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1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90500" y="1438993"/>
            <a:ext cx="54360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799871" y="555526"/>
            <a:ext cx="543609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792088" y="4280197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11</cp:revision>
  <dcterms:created xsi:type="dcterms:W3CDTF">2014-04-01T16:27:38Z</dcterms:created>
  <dcterms:modified xsi:type="dcterms:W3CDTF">2014-06-28T20:19:03Z</dcterms:modified>
</cp:coreProperties>
</file>