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244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3244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89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93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2015-08-19T07:20:30Z</dcterms:modified>
</cp:coreProperties>
</file>