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915566"/>
            <a:ext cx="9144000" cy="4227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hlinkClick r:id="rId2"/>
          </p:cNvPr>
          <p:cNvSpPr txBox="1"/>
          <p:nvPr/>
        </p:nvSpPr>
        <p:spPr>
          <a:xfrm>
            <a:off x="0" y="4925734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7884368" y="195486"/>
            <a:ext cx="1070107" cy="262987"/>
            <a:chOff x="3275856" y="1242391"/>
            <a:chExt cx="1656184" cy="407020"/>
          </a:xfrm>
        </p:grpSpPr>
        <p:sp>
          <p:nvSpPr>
            <p:cNvPr id="13" name="Rounded Rectangle 12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0" y="4468276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0" y="396422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2016-01-23T16:30:35Z</dcterms:modified>
</cp:coreProperties>
</file>