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9525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79092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1533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6" y="12347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2015-11-07T17:30:18Z</dcterms:modified>
</cp:coreProperties>
</file>