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9502"/>
            <a:ext cx="9144000" cy="122413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98757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8053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923928" y="163564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2"/>
                </a:solidFill>
              </a:rPr>
              <a:t> Enter Your Tittle 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2014-05-08T06:37:17Z</dcterms:modified>
</cp:coreProperties>
</file>