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800532" y="4844068"/>
            <a:ext cx="7983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39177" y="34646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800532" y="4083918"/>
            <a:ext cx="4788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800532" y="3075806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552" y="3177084"/>
            <a:ext cx="151116" cy="1314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2016-01-27T07:35:01Z</dcterms:modified>
</cp:coreProperties>
</file>