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85457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5183" y="299791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2016-01-22T02:20:10Z</dcterms:modified>
</cp:coreProperties>
</file>