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4065349"/>
            <a:ext cx="9143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56353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51235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31</cp:revision>
  <dcterms:created xsi:type="dcterms:W3CDTF">2014-04-01T16:27:38Z</dcterms:created>
  <dcterms:modified xsi:type="dcterms:W3CDTF">2016-05-16T00:44:36Z</dcterms:modified>
</cp:coreProperties>
</file>