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132205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4646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9190" y="4443958"/>
            <a:ext cx="1070107" cy="262987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2016-01-31T01:25:34Z</dcterms:modified>
</cp:coreProperties>
</file>