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3182439"/>
            <a:ext cx="9144000" cy="1117503"/>
          </a:xfrm>
          <a:prstGeom prst="rect">
            <a:avLst/>
          </a:prstGeom>
          <a:gradFill flip="none" rotWithShape="1">
            <a:gsLst>
              <a:gs pos="100000">
                <a:srgbClr val="FFFFFF">
                  <a:alpha val="0"/>
                </a:srgbClr>
              </a:gs>
              <a:gs pos="0">
                <a:schemeClr val="bg1">
                  <a:alpha val="0"/>
                </a:schemeClr>
              </a:gs>
              <a:gs pos="32000">
                <a:schemeClr val="bg1">
                  <a:alpha val="80000"/>
                </a:schemeClr>
              </a:gs>
              <a:gs pos="68000">
                <a:schemeClr val="bg1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39951" y="4534870"/>
            <a:ext cx="864098" cy="212360"/>
            <a:chOff x="3275856" y="1242391"/>
            <a:chExt cx="1656184" cy="407020"/>
          </a:xfrm>
        </p:grpSpPr>
        <p:sp>
          <p:nvSpPr>
            <p:cNvPr id="20" name="Rounded Rectangle 19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0" y="3761978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1"/>
          <p:cNvSpPr txBox="1">
            <a:spLocks noChangeArrowheads="1"/>
          </p:cNvSpPr>
          <p:nvPr/>
        </p:nvSpPr>
        <p:spPr bwMode="auto">
          <a:xfrm>
            <a:off x="0" y="330707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2016-03-22T01:05:22Z</dcterms:modified>
</cp:coreProperties>
</file>