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261" r:id="rId5"/>
    <p:sldId id="264" r:id="rId6"/>
    <p:sldId id="271" r:id="rId7"/>
    <p:sldId id="270" r:id="rId8"/>
    <p:sldId id="269" r:id="rId9"/>
    <p:sldId id="265" r:id="rId10"/>
    <p:sldId id="280" r:id="rId11"/>
    <p:sldId id="284" r:id="rId12"/>
    <p:sldId id="303" r:id="rId13"/>
    <p:sldId id="285" r:id="rId14"/>
    <p:sldId id="273" r:id="rId15"/>
    <p:sldId id="286" r:id="rId16"/>
    <p:sldId id="277" r:id="rId17"/>
    <p:sldId id="295" r:id="rId18"/>
    <p:sldId id="290" r:id="rId19"/>
    <p:sldId id="276" r:id="rId20"/>
    <p:sldId id="292" r:id="rId21"/>
    <p:sldId id="302" r:id="rId22"/>
    <p:sldId id="296" r:id="rId23"/>
    <p:sldId id="272" r:id="rId24"/>
    <p:sldId id="294" r:id="rId25"/>
    <p:sldId id="298" r:id="rId26"/>
    <p:sldId id="301" r:id="rId27"/>
    <p:sldId id="293" r:id="rId28"/>
    <p:sldId id="291" r:id="rId29"/>
    <p:sldId id="283" r:id="rId30"/>
    <p:sldId id="297" r:id="rId31"/>
    <p:sldId id="289" r:id="rId32"/>
    <p:sldId id="275" r:id="rId33"/>
    <p:sldId id="299" r:id="rId34"/>
    <p:sldId id="300" r:id="rId35"/>
    <p:sldId id="262" r:id="rId36"/>
    <p:sldId id="257" r:id="rId37"/>
    <p:sldId id="258" r:id="rId38"/>
    <p:sldId id="267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3" autoAdjust="0"/>
    <p:restoredTop sz="96196" autoAdjust="0"/>
  </p:normalViewPr>
  <p:slideViewPr>
    <p:cSldViewPr>
      <p:cViewPr varScale="1">
        <p:scale>
          <a:sx n="149" d="100"/>
          <a:sy n="149" d="100"/>
        </p:scale>
        <p:origin x="774" y="120"/>
      </p:cViewPr>
      <p:guideLst>
        <p:guide orient="horz" pos="1620"/>
        <p:guide pos="2880"/>
        <p:guide orient="horz" pos="1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6517-455F-8718-8837A831274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517-455F-8718-8837A831274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6517-455F-8718-8837A831274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517-455F-8718-8837A831274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6517-455F-8718-8837A831274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517-455F-8718-8837A831274C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35</c:v>
                </c:pt>
                <c:pt idx="2">
                  <c:v>65</c:v>
                </c:pt>
                <c:pt idx="3">
                  <c:v>45</c:v>
                </c:pt>
                <c:pt idx="4">
                  <c:v>60</c:v>
                </c:pt>
                <c:pt idx="5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48-43E9-B075-91DF49C1F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14977760"/>
        <c:axId val="-1314979936"/>
      </c:barChart>
      <c:catAx>
        <c:axId val="-13149777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-1314979936"/>
        <c:crosses val="autoZero"/>
        <c:auto val="1"/>
        <c:lblAlgn val="ctr"/>
        <c:lblOffset val="100"/>
        <c:noMultiLvlLbl val="0"/>
      </c:catAx>
      <c:valAx>
        <c:axId val="-1314979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314977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4">
                  <a:alpha val="97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79-40FD-A523-1A3858888612}"/>
              </c:ext>
            </c:extLst>
          </c:dPt>
          <c:dPt>
            <c:idx val="1"/>
            <c:bubble3D val="0"/>
            <c:spPr>
              <a:solidFill>
                <a:schemeClr val="accent4">
                  <a:alpha val="7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79-40FD-A523-1A385888861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C79-40FD-A523-1A3858888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3">
                  <a:alpha val="97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29F-40A0-A4EF-C11367DBD92E}"/>
              </c:ext>
            </c:extLst>
          </c:dPt>
          <c:dPt>
            <c:idx val="1"/>
            <c:bubble3D val="0"/>
            <c:spPr>
              <a:solidFill>
                <a:schemeClr val="accent3">
                  <a:alpha val="7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29F-40A0-A4EF-C11367DBD92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29F-40A0-A4EF-C11367DBD9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2">
                  <a:alpha val="97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3B-4305-AB36-D37AA9C3CAD8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3B-4305-AB36-D37AA9C3CAD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13B-4305-AB36-D37AA9C3C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8875061213904233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ysClr val="window" lastClr="FFFFFF"/>
            </a:solidFill>
          </c:spPr>
          <c:dPt>
            <c:idx val="0"/>
            <c:bubble3D val="0"/>
            <c:spPr>
              <a:solidFill>
                <a:schemeClr val="accent1">
                  <a:alpha val="97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98C-4682-BA1B-7BE61339629D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98C-4682-BA1B-7BE61339629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98C-4682-BA1B-7BE613396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6547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2"/>
          </p:nvPr>
        </p:nvSpPr>
        <p:spPr/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40816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94677" y="3157869"/>
            <a:ext cx="1711655" cy="1985631"/>
            <a:chOff x="1494677" y="3157869"/>
            <a:chExt cx="1711655" cy="1985631"/>
          </a:xfrm>
          <a:solidFill>
            <a:schemeClr val="bg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494677" y="3328917"/>
              <a:ext cx="1711655" cy="576414"/>
              <a:chOff x="1710701" y="3328917"/>
              <a:chExt cx="1711655" cy="576414"/>
            </a:xfrm>
            <a:grpFill/>
          </p:grpSpPr>
          <p:sp>
            <p:nvSpPr>
              <p:cNvPr id="8" name="Isosceles Triangle 6"/>
              <p:cNvSpPr/>
              <p:nvPr/>
            </p:nvSpPr>
            <p:spPr>
              <a:xfrm rot="18454893">
                <a:off x="2095991" y="2943627"/>
                <a:ext cx="217714" cy="988293"/>
              </a:xfrm>
              <a:custGeom>
                <a:avLst/>
                <a:gdLst>
                  <a:gd name="connsiteX0" fmla="*/ 0 w 191312"/>
                  <a:gd name="connsiteY0" fmla="*/ 914400 h 914400"/>
                  <a:gd name="connsiteX1" fmla="*/ 95656 w 191312"/>
                  <a:gd name="connsiteY1" fmla="*/ 0 h 914400"/>
                  <a:gd name="connsiteX2" fmla="*/ 191312 w 191312"/>
                  <a:gd name="connsiteY2" fmla="*/ 914400 h 914400"/>
                  <a:gd name="connsiteX3" fmla="*/ 0 w 191312"/>
                  <a:gd name="connsiteY3" fmla="*/ 914400 h 914400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2047"/>
                  <a:gd name="connsiteY0" fmla="*/ 957191 h 957191"/>
                  <a:gd name="connsiteX1" fmla="*/ 116391 w 212047"/>
                  <a:gd name="connsiteY1" fmla="*/ 0 h 957191"/>
                  <a:gd name="connsiteX2" fmla="*/ 212047 w 212047"/>
                  <a:gd name="connsiteY2" fmla="*/ 914400 h 957191"/>
                  <a:gd name="connsiteX3" fmla="*/ 0 w 212047"/>
                  <a:gd name="connsiteY3" fmla="*/ 957191 h 957191"/>
                  <a:gd name="connsiteX0" fmla="*/ 0 w 217597"/>
                  <a:gd name="connsiteY0" fmla="*/ 957191 h 957191"/>
                  <a:gd name="connsiteX1" fmla="*/ 116391 w 217597"/>
                  <a:gd name="connsiteY1" fmla="*/ 0 h 957191"/>
                  <a:gd name="connsiteX2" fmla="*/ 212047 w 217597"/>
                  <a:gd name="connsiteY2" fmla="*/ 914400 h 957191"/>
                  <a:gd name="connsiteX3" fmla="*/ 0 w 217597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23706"/>
                  <a:gd name="connsiteY0" fmla="*/ 957191 h 957191"/>
                  <a:gd name="connsiteX1" fmla="*/ 116391 w 223706"/>
                  <a:gd name="connsiteY1" fmla="*/ 0 h 957191"/>
                  <a:gd name="connsiteX2" fmla="*/ 212047 w 223706"/>
                  <a:gd name="connsiteY2" fmla="*/ 914400 h 957191"/>
                  <a:gd name="connsiteX3" fmla="*/ 0 w 223706"/>
                  <a:gd name="connsiteY3" fmla="*/ 957191 h 957191"/>
                  <a:gd name="connsiteX0" fmla="*/ 0 w 217714"/>
                  <a:gd name="connsiteY0" fmla="*/ 988293 h 988293"/>
                  <a:gd name="connsiteX1" fmla="*/ 52204 w 217714"/>
                  <a:gd name="connsiteY1" fmla="*/ 0 h 988293"/>
                  <a:gd name="connsiteX2" fmla="*/ 212047 w 217714"/>
                  <a:gd name="connsiteY2" fmla="*/ 945502 h 988293"/>
                  <a:gd name="connsiteX3" fmla="*/ 0 w 217714"/>
                  <a:gd name="connsiteY3" fmla="*/ 988293 h 98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14" h="988293">
                    <a:moveTo>
                      <a:pt x="0" y="988293"/>
                    </a:moveTo>
                    <a:cubicBezTo>
                      <a:pt x="139291" y="712641"/>
                      <a:pt x="32862" y="344342"/>
                      <a:pt x="52204" y="0"/>
                    </a:cubicBezTo>
                    <a:cubicBezTo>
                      <a:pt x="154101" y="291170"/>
                      <a:pt x="241087" y="580398"/>
                      <a:pt x="212047" y="945502"/>
                    </a:cubicBezTo>
                    <a:lnTo>
                      <a:pt x="0" y="9882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3285420">
                <a:off x="2823153" y="3306127"/>
                <a:ext cx="285516" cy="912891"/>
              </a:xfrm>
              <a:custGeom>
                <a:avLst/>
                <a:gdLst>
                  <a:gd name="connsiteX0" fmla="*/ 0 w 151940"/>
                  <a:gd name="connsiteY0" fmla="*/ 914400 h 914400"/>
                  <a:gd name="connsiteX1" fmla="*/ 75970 w 151940"/>
                  <a:gd name="connsiteY1" fmla="*/ 0 h 914400"/>
                  <a:gd name="connsiteX2" fmla="*/ 151940 w 151940"/>
                  <a:gd name="connsiteY2" fmla="*/ 914400 h 914400"/>
                  <a:gd name="connsiteX3" fmla="*/ 0 w 151940"/>
                  <a:gd name="connsiteY3" fmla="*/ 914400 h 914400"/>
                  <a:gd name="connsiteX0" fmla="*/ 81911 w 233851"/>
                  <a:gd name="connsiteY0" fmla="*/ 914400 h 914400"/>
                  <a:gd name="connsiteX1" fmla="*/ 157881 w 233851"/>
                  <a:gd name="connsiteY1" fmla="*/ 0 h 914400"/>
                  <a:gd name="connsiteX2" fmla="*/ 233851 w 233851"/>
                  <a:gd name="connsiteY2" fmla="*/ 914400 h 914400"/>
                  <a:gd name="connsiteX3" fmla="*/ 81911 w 233851"/>
                  <a:gd name="connsiteY3" fmla="*/ 914400 h 914400"/>
                  <a:gd name="connsiteX0" fmla="*/ 141034 w 292974"/>
                  <a:gd name="connsiteY0" fmla="*/ 914400 h 914400"/>
                  <a:gd name="connsiteX1" fmla="*/ 217004 w 292974"/>
                  <a:gd name="connsiteY1" fmla="*/ 0 h 914400"/>
                  <a:gd name="connsiteX2" fmla="*/ 292974 w 292974"/>
                  <a:gd name="connsiteY2" fmla="*/ 914400 h 914400"/>
                  <a:gd name="connsiteX3" fmla="*/ 141034 w 292974"/>
                  <a:gd name="connsiteY3" fmla="*/ 914400 h 914400"/>
                  <a:gd name="connsiteX0" fmla="*/ 170156 w 268955"/>
                  <a:gd name="connsiteY0" fmla="*/ 912891 h 914400"/>
                  <a:gd name="connsiteX1" fmla="*/ 192985 w 268955"/>
                  <a:gd name="connsiteY1" fmla="*/ 0 h 914400"/>
                  <a:gd name="connsiteX2" fmla="*/ 268955 w 268955"/>
                  <a:gd name="connsiteY2" fmla="*/ 914400 h 914400"/>
                  <a:gd name="connsiteX3" fmla="*/ 170156 w 268955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07833"/>
                  <a:gd name="connsiteY0" fmla="*/ 912891 h 914400"/>
                  <a:gd name="connsiteX1" fmla="*/ 131863 w 207833"/>
                  <a:gd name="connsiteY1" fmla="*/ 0 h 914400"/>
                  <a:gd name="connsiteX2" fmla="*/ 207833 w 207833"/>
                  <a:gd name="connsiteY2" fmla="*/ 914400 h 914400"/>
                  <a:gd name="connsiteX3" fmla="*/ 109034 w 207833"/>
                  <a:gd name="connsiteY3" fmla="*/ 912891 h 914400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  <a:gd name="connsiteX0" fmla="*/ 109034 w 285516"/>
                  <a:gd name="connsiteY0" fmla="*/ 912891 h 912891"/>
                  <a:gd name="connsiteX1" fmla="*/ 131863 w 285516"/>
                  <a:gd name="connsiteY1" fmla="*/ 0 h 912891"/>
                  <a:gd name="connsiteX2" fmla="*/ 285516 w 285516"/>
                  <a:gd name="connsiteY2" fmla="*/ 878155 h 912891"/>
                  <a:gd name="connsiteX3" fmla="*/ 109034 w 285516"/>
                  <a:gd name="connsiteY3" fmla="*/ 912891 h 91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16" h="912891">
                    <a:moveTo>
                      <a:pt x="109034" y="912891"/>
                    </a:moveTo>
                    <a:cubicBezTo>
                      <a:pt x="-48569" y="609033"/>
                      <a:pt x="-30420" y="351238"/>
                      <a:pt x="131863" y="0"/>
                    </a:cubicBezTo>
                    <a:cubicBezTo>
                      <a:pt x="48826" y="384462"/>
                      <a:pt x="119645" y="643294"/>
                      <a:pt x="285516" y="878155"/>
                    </a:cubicBezTo>
                    <a:lnTo>
                      <a:pt x="109034" y="9128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Isosceles Triangle 2"/>
            <p:cNvSpPr/>
            <p:nvPr/>
          </p:nvSpPr>
          <p:spPr>
            <a:xfrm>
              <a:off x="2176891" y="3157869"/>
              <a:ext cx="522901" cy="1985631"/>
            </a:xfrm>
            <a:custGeom>
              <a:avLst/>
              <a:gdLst>
                <a:gd name="connsiteX0" fmla="*/ 0 w 576064"/>
                <a:gd name="connsiteY0" fmla="*/ 2283718 h 2283718"/>
                <a:gd name="connsiteX1" fmla="*/ 288032 w 576064"/>
                <a:gd name="connsiteY1" fmla="*/ 0 h 2283718"/>
                <a:gd name="connsiteX2" fmla="*/ 576064 w 576064"/>
                <a:gd name="connsiteY2" fmla="*/ 2283718 h 2283718"/>
                <a:gd name="connsiteX3" fmla="*/ 0 w 576064"/>
                <a:gd name="connsiteY3" fmla="*/ 2283718 h 2283718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288032 w 576064"/>
                <a:gd name="connsiteY2" fmla="*/ 74052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76064"/>
                <a:gd name="connsiteY0" fmla="*/ 2357770 h 2357770"/>
                <a:gd name="connsiteX1" fmla="*/ 180164 w 576064"/>
                <a:gd name="connsiteY1" fmla="*/ 0 h 2357770"/>
                <a:gd name="connsiteX2" fmla="*/ 341195 w 576064"/>
                <a:gd name="connsiteY2" fmla="*/ 20889 h 2357770"/>
                <a:gd name="connsiteX3" fmla="*/ 576064 w 576064"/>
                <a:gd name="connsiteY3" fmla="*/ 2357770 h 2357770"/>
                <a:gd name="connsiteX4" fmla="*/ 0 w 576064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57770 h 2357770"/>
                <a:gd name="connsiteX1" fmla="*/ 127001 w 522901"/>
                <a:gd name="connsiteY1" fmla="*/ 0 h 2357770"/>
                <a:gd name="connsiteX2" fmla="*/ 288032 w 522901"/>
                <a:gd name="connsiteY2" fmla="*/ 20889 h 2357770"/>
                <a:gd name="connsiteX3" fmla="*/ 522901 w 522901"/>
                <a:gd name="connsiteY3" fmla="*/ 2357770 h 2357770"/>
                <a:gd name="connsiteX4" fmla="*/ 0 w 522901"/>
                <a:gd name="connsiteY4" fmla="*/ 2357770 h 2357770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36881 h 2336881"/>
                <a:gd name="connsiteX1" fmla="*/ 73838 w 522901"/>
                <a:gd name="connsiteY1" fmla="*/ 11008 h 2336881"/>
                <a:gd name="connsiteX2" fmla="*/ 288032 w 522901"/>
                <a:gd name="connsiteY2" fmla="*/ 0 h 2336881"/>
                <a:gd name="connsiteX3" fmla="*/ 522901 w 522901"/>
                <a:gd name="connsiteY3" fmla="*/ 2336881 h 2336881"/>
                <a:gd name="connsiteX4" fmla="*/ 0 w 522901"/>
                <a:gd name="connsiteY4" fmla="*/ 2336881 h 2336881"/>
                <a:gd name="connsiteX0" fmla="*/ 0 w 522901"/>
                <a:gd name="connsiteY0" fmla="*/ 2325873 h 2325873"/>
                <a:gd name="connsiteX1" fmla="*/ 73838 w 522901"/>
                <a:gd name="connsiteY1" fmla="*/ 0 h 2325873"/>
                <a:gd name="connsiteX2" fmla="*/ 298665 w 522901"/>
                <a:gd name="connsiteY2" fmla="*/ 467457 h 2325873"/>
                <a:gd name="connsiteX3" fmla="*/ 522901 w 522901"/>
                <a:gd name="connsiteY3" fmla="*/ 2325873 h 2325873"/>
                <a:gd name="connsiteX4" fmla="*/ 0 w 522901"/>
                <a:gd name="connsiteY4" fmla="*/ 2325873 h 2325873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879306 h 1879306"/>
                <a:gd name="connsiteX1" fmla="*/ 116368 w 522901"/>
                <a:gd name="connsiteY1" fmla="*/ 0 h 1879306"/>
                <a:gd name="connsiteX2" fmla="*/ 298665 w 522901"/>
                <a:gd name="connsiteY2" fmla="*/ 20890 h 1879306"/>
                <a:gd name="connsiteX3" fmla="*/ 522901 w 522901"/>
                <a:gd name="connsiteY3" fmla="*/ 1879306 h 1879306"/>
                <a:gd name="connsiteX4" fmla="*/ 0 w 522901"/>
                <a:gd name="connsiteY4" fmla="*/ 1879306 h 1879306"/>
                <a:gd name="connsiteX0" fmla="*/ 0 w 522901"/>
                <a:gd name="connsiteY0" fmla="*/ 1953734 h 1953734"/>
                <a:gd name="connsiteX1" fmla="*/ 169531 w 522901"/>
                <a:gd name="connsiteY1" fmla="*/ 0 h 1953734"/>
                <a:gd name="connsiteX2" fmla="*/ 298665 w 522901"/>
                <a:gd name="connsiteY2" fmla="*/ 95318 h 1953734"/>
                <a:gd name="connsiteX3" fmla="*/ 522901 w 522901"/>
                <a:gd name="connsiteY3" fmla="*/ 1953734 h 1953734"/>
                <a:gd name="connsiteX4" fmla="*/ 0 w 522901"/>
                <a:gd name="connsiteY4" fmla="*/ 1953734 h 1953734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98665 w 522901"/>
                <a:gd name="connsiteY2" fmla="*/ 116583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74999 h 1974999"/>
                <a:gd name="connsiteX1" fmla="*/ 137634 w 522901"/>
                <a:gd name="connsiteY1" fmla="*/ 0 h 1974999"/>
                <a:gd name="connsiteX2" fmla="*/ 277400 w 522901"/>
                <a:gd name="connsiteY2" fmla="*/ 148481 h 1974999"/>
                <a:gd name="connsiteX3" fmla="*/ 522901 w 522901"/>
                <a:gd name="connsiteY3" fmla="*/ 1974999 h 1974999"/>
                <a:gd name="connsiteX4" fmla="*/ 0 w 522901"/>
                <a:gd name="connsiteY4" fmla="*/ 1974999 h 1974999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27740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  <a:gd name="connsiteX0" fmla="*/ 0 w 522901"/>
                <a:gd name="connsiteY0" fmla="*/ 1985631 h 1985631"/>
                <a:gd name="connsiteX1" fmla="*/ 105736 w 522901"/>
                <a:gd name="connsiteY1" fmla="*/ 0 h 1985631"/>
                <a:gd name="connsiteX2" fmla="*/ 319930 w 522901"/>
                <a:gd name="connsiteY2" fmla="*/ 159113 h 1985631"/>
                <a:gd name="connsiteX3" fmla="*/ 522901 w 522901"/>
                <a:gd name="connsiteY3" fmla="*/ 1985631 h 1985631"/>
                <a:gd name="connsiteX4" fmla="*/ 0 w 522901"/>
                <a:gd name="connsiteY4" fmla="*/ 1985631 h 198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1" h="1985631">
                  <a:moveTo>
                    <a:pt x="0" y="1985631"/>
                  </a:moveTo>
                  <a:cubicBezTo>
                    <a:pt x="84864" y="1607290"/>
                    <a:pt x="159094" y="1314006"/>
                    <a:pt x="105736" y="0"/>
                  </a:cubicBezTo>
                  <a:lnTo>
                    <a:pt x="319930" y="159113"/>
                  </a:lnTo>
                  <a:cubicBezTo>
                    <a:pt x="345057" y="1565394"/>
                    <a:pt x="433978" y="1610708"/>
                    <a:pt x="522901" y="1985631"/>
                  </a:cubicBezTo>
                  <a:lnTo>
                    <a:pt x="0" y="198563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1476760" y="1491629"/>
            <a:ext cx="1872208" cy="18722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987629" y="1851475"/>
            <a:ext cx="1224331" cy="122433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2771800" y="2931790"/>
            <a:ext cx="936105" cy="9361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3068522" y="1938080"/>
            <a:ext cx="1057094" cy="10570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683568" y="2419007"/>
            <a:ext cx="1088847" cy="108884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75123" y="2023009"/>
            <a:ext cx="102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07870" y="316900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7242" y="217125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1075" y="2171253"/>
            <a:ext cx="102944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5465" y="2019494"/>
            <a:ext cx="293099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6015" y="1373163"/>
            <a:ext cx="28083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73438" y="3260741"/>
            <a:ext cx="485364" cy="485364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40130" y="3260741"/>
            <a:ext cx="485364" cy="485364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573438" y="4132226"/>
            <a:ext cx="485364" cy="4853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640130" y="4132226"/>
            <a:ext cx="485364" cy="4853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6695296" y="4261806"/>
            <a:ext cx="241648" cy="22620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Rectangle 16"/>
          <p:cNvSpPr/>
          <p:nvPr/>
        </p:nvSpPr>
        <p:spPr>
          <a:xfrm rot="2700000">
            <a:off x="4791274" y="3339313"/>
            <a:ext cx="183076" cy="3282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Parallelogram 15"/>
          <p:cNvSpPr/>
          <p:nvPr/>
        </p:nvSpPr>
        <p:spPr>
          <a:xfrm rot="16200000">
            <a:off x="6683277" y="3359625"/>
            <a:ext cx="265687" cy="28759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 Same Side Corner Rectangle 6"/>
          <p:cNvSpPr>
            <a:spLocks noChangeAspect="1"/>
          </p:cNvSpPr>
          <p:nvPr/>
        </p:nvSpPr>
        <p:spPr>
          <a:xfrm rot="2700000">
            <a:off x="4841829" y="4210601"/>
            <a:ext cx="81966" cy="328614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83128" y="3074333"/>
            <a:ext cx="1390310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14138" y="3074333"/>
            <a:ext cx="1390310" cy="858180"/>
            <a:chOff x="2113657" y="4283314"/>
            <a:chExt cx="3647460" cy="858180"/>
          </a:xfrm>
        </p:grpSpPr>
        <p:sp>
          <p:nvSpPr>
            <p:cNvPr id="34" name="TextBox 33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183128" y="3945818"/>
            <a:ext cx="1390310" cy="858180"/>
            <a:chOff x="2113657" y="4283314"/>
            <a:chExt cx="3647460" cy="858180"/>
          </a:xfrm>
        </p:grpSpPr>
        <p:sp>
          <p:nvSpPr>
            <p:cNvPr id="37" name="TextBox 36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14138" y="3945818"/>
            <a:ext cx="1390310" cy="858180"/>
            <a:chOff x="2113657" y="4283314"/>
            <a:chExt cx="3647460" cy="858180"/>
          </a:xfrm>
        </p:grpSpPr>
        <p:sp>
          <p:nvSpPr>
            <p:cNvPr id="40" name="TextBox 39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770790" y="2501657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5439" y="267104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 Placeholder 13"/>
          <p:cNvSpPr txBox="1">
            <a:spLocks/>
          </p:cNvSpPr>
          <p:nvPr/>
        </p:nvSpPr>
        <p:spPr>
          <a:xfrm>
            <a:off x="6012160" y="1563638"/>
            <a:ext cx="2649666" cy="12961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Presentation Designed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904118A-3859-4041-A0E5-615ED3CA8CD6}"/>
              </a:ext>
            </a:extLst>
          </p:cNvPr>
          <p:cNvSpPr txBox="1"/>
          <p:nvPr/>
        </p:nvSpPr>
        <p:spPr>
          <a:xfrm>
            <a:off x="5148064" y="3521324"/>
            <a:ext cx="351376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28405F7C-F575-46AB-BA7D-EB99645E9D9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76391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ound Same Side Corner Rectangle 8"/>
          <p:cNvSpPr/>
          <p:nvPr/>
        </p:nvSpPr>
        <p:spPr>
          <a:xfrm>
            <a:off x="4286796" y="3037731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7A3DE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267744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Left Arrow 6"/>
          <p:cNvSpPr/>
          <p:nvPr/>
        </p:nvSpPr>
        <p:spPr>
          <a:xfrm flipH="1">
            <a:off x="5292080" y="1901733"/>
            <a:ext cx="1584176" cy="860102"/>
          </a:xfrm>
          <a:prstGeom prst="leftArrow">
            <a:avLst>
              <a:gd name="adj1" fmla="val 59244"/>
              <a:gd name="adj2" fmla="val 88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5811" y="1684095"/>
            <a:ext cx="93647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44169" y="2848417"/>
            <a:ext cx="2952328" cy="896034"/>
            <a:chOff x="3017859" y="4310610"/>
            <a:chExt cx="1870812" cy="896034"/>
          </a:xfrm>
        </p:grpSpPr>
        <p:sp>
          <p:nvSpPr>
            <p:cNvPr id="10" name="TextBox 9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44169" y="3886019"/>
            <a:ext cx="2952328" cy="896034"/>
            <a:chOff x="3017859" y="4310610"/>
            <a:chExt cx="1870812" cy="896034"/>
          </a:xfrm>
        </p:grpSpPr>
        <p:sp>
          <p:nvSpPr>
            <p:cNvPr id="13" name="TextBox 12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405" y="2837837"/>
            <a:ext cx="2952328" cy="896034"/>
            <a:chOff x="3017859" y="4310610"/>
            <a:chExt cx="1870812" cy="896034"/>
          </a:xfrm>
        </p:grpSpPr>
        <p:sp>
          <p:nvSpPr>
            <p:cNvPr id="16" name="TextBox 15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405" y="3886019"/>
            <a:ext cx="2952328" cy="896034"/>
            <a:chOff x="3017859" y="4310610"/>
            <a:chExt cx="1870812" cy="896034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3405" y="1255402"/>
            <a:ext cx="80330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18633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C0834C8-AF1B-4655-97B8-54E8E48291F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2232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25808155"/>
              </p:ext>
            </p:extLst>
          </p:nvPr>
        </p:nvGraphicFramePr>
        <p:xfrm>
          <a:off x="539552" y="1059582"/>
          <a:ext cx="5352256" cy="393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31648" y="1348121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1170" y="1957813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46" y="2567505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2608" y="3177197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4508" y="3786889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4396581"/>
            <a:ext cx="7819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43%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6190" y="1251132"/>
            <a:ext cx="4404282" cy="494026"/>
            <a:chOff x="803640" y="3362835"/>
            <a:chExt cx="2059657" cy="494026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39267" y="1859512"/>
            <a:ext cx="4081205" cy="494026"/>
            <a:chOff x="803640" y="3362835"/>
            <a:chExt cx="2059657" cy="49402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1920" y="2467892"/>
            <a:ext cx="4968552" cy="494026"/>
            <a:chOff x="803640" y="3362835"/>
            <a:chExt cx="2059657" cy="494026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04048" y="3076272"/>
            <a:ext cx="3816424" cy="494026"/>
            <a:chOff x="803640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5856" y="3684652"/>
            <a:ext cx="5544616" cy="494026"/>
            <a:chOff x="803640" y="3362835"/>
            <a:chExt cx="2059657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79912" y="4293034"/>
            <a:ext cx="5040560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70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18000000">
            <a:off x="4076428" y="1139178"/>
            <a:ext cx="994841" cy="357874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 rot="3600000">
            <a:off x="4076428" y="1139178"/>
            <a:ext cx="994841" cy="357874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61683" y="2316384"/>
            <a:ext cx="1224331" cy="1224331"/>
            <a:chOff x="3951208" y="2318222"/>
            <a:chExt cx="1224331" cy="1224331"/>
          </a:xfrm>
        </p:grpSpPr>
        <p:sp>
          <p:nvSpPr>
            <p:cNvPr id="5" name="Oval 4"/>
            <p:cNvSpPr/>
            <p:nvPr/>
          </p:nvSpPr>
          <p:spPr>
            <a:xfrm>
              <a:off x="3951208" y="2318222"/>
              <a:ext cx="1224331" cy="12243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032101" y="2404827"/>
              <a:ext cx="1057094" cy="105709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2506646" y="1614635"/>
            <a:ext cx="694202" cy="694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506646" y="3594114"/>
            <a:ext cx="694202" cy="694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37152" y="1614635"/>
            <a:ext cx="694202" cy="6942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5937152" y="3594114"/>
            <a:ext cx="694202" cy="6942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9"/>
          <p:cNvSpPr/>
          <p:nvPr/>
        </p:nvSpPr>
        <p:spPr>
          <a:xfrm flipH="1">
            <a:off x="2692419" y="1810719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16"/>
          <p:cNvSpPr/>
          <p:nvPr/>
        </p:nvSpPr>
        <p:spPr>
          <a:xfrm rot="18900000" flipH="1">
            <a:off x="6171042" y="1742611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Parallelogram 15"/>
          <p:cNvSpPr/>
          <p:nvPr/>
        </p:nvSpPr>
        <p:spPr>
          <a:xfrm rot="5400000" flipH="1">
            <a:off x="2676370" y="3749211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6081588" y="3731413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8301" y="1437724"/>
            <a:ext cx="2323459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301" y="3411758"/>
            <a:ext cx="2323459" cy="1048024"/>
            <a:chOff x="803640" y="3362835"/>
            <a:chExt cx="2059657" cy="1048024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32240" y="1437724"/>
            <a:ext cx="2323459" cy="1048024"/>
            <a:chOff x="803640" y="3362835"/>
            <a:chExt cx="2059657" cy="1048024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32240" y="3411758"/>
            <a:ext cx="2323459" cy="1048024"/>
            <a:chOff x="803640" y="3362835"/>
            <a:chExt cx="2059657" cy="1048024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 &amp; Content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222" y="3478594"/>
            <a:ext cx="21340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4990" y="3478594"/>
            <a:ext cx="21340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4758" y="3478594"/>
            <a:ext cx="21340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970" y="1175021"/>
            <a:ext cx="2145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9076" y="1175021"/>
            <a:ext cx="2145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2" y="1175021"/>
            <a:ext cx="21458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18EBD374-55B1-4EAE-8E13-F30D089AB7D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25ED5174-B9CB-4442-B477-7B5DD0E078B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="" xmlns:a16="http://schemas.microsoft.com/office/drawing/2014/main" id="{5B3D74B3-8E08-41A4-8EE0-E5B83FE76D9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27709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그룹 287">
            <a:extLst>
              <a:ext uri="{FF2B5EF4-FFF2-40B4-BE49-F238E27FC236}">
                <a16:creationId xmlns="" xmlns:a16="http://schemas.microsoft.com/office/drawing/2014/main" id="{9145C742-D566-49EA-ADAE-4D78156480F5}"/>
              </a:ext>
            </a:extLst>
          </p:cNvPr>
          <p:cNvGrpSpPr/>
          <p:nvPr/>
        </p:nvGrpSpPr>
        <p:grpSpPr>
          <a:xfrm>
            <a:off x="2771800" y="2057212"/>
            <a:ext cx="3506946" cy="2063281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289" name="Freeform 8">
              <a:extLst>
                <a:ext uri="{FF2B5EF4-FFF2-40B4-BE49-F238E27FC236}">
                  <a16:creationId xmlns="" xmlns:a16="http://schemas.microsoft.com/office/drawing/2014/main" id="{4AFE9EAD-FB73-4656-9ABE-AFAEB8B56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9">
              <a:extLst>
                <a:ext uri="{FF2B5EF4-FFF2-40B4-BE49-F238E27FC236}">
                  <a16:creationId xmlns="" xmlns:a16="http://schemas.microsoft.com/office/drawing/2014/main" id="{23B0C364-1B72-48F2-ADDC-38EE3690E4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10">
              <a:extLst>
                <a:ext uri="{FF2B5EF4-FFF2-40B4-BE49-F238E27FC236}">
                  <a16:creationId xmlns="" xmlns:a16="http://schemas.microsoft.com/office/drawing/2014/main" id="{293FE49B-3D6B-464B-9479-B2673DE23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="" xmlns:a16="http://schemas.microsoft.com/office/drawing/2014/main" id="{CEA401FB-35CF-4869-8339-17C821B84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237" y="4120493"/>
            <a:ext cx="57356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5007" y="1360972"/>
            <a:ext cx="2832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1,256,000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2957" y="1360972"/>
            <a:ext cx="25394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360972"/>
            <a:ext cx="25394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4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D01F9FA-F3DB-4434-807E-0211586A5D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9140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763688" y="555526"/>
            <a:ext cx="64807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Agenda Style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564378" y="4089351"/>
            <a:ext cx="4902230" cy="534733"/>
            <a:chOff x="2299400" y="1781114"/>
            <a:chExt cx="4576856" cy="534733"/>
          </a:xfrm>
        </p:grpSpPr>
        <p:sp>
          <p:nvSpPr>
            <p:cNvPr id="3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64378" y="1408919"/>
            <a:ext cx="4902230" cy="534733"/>
            <a:chOff x="2299400" y="1781114"/>
            <a:chExt cx="4576856" cy="534733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64378" y="2079027"/>
            <a:ext cx="4902230" cy="534733"/>
            <a:chOff x="2299400" y="1781114"/>
            <a:chExt cx="4576856" cy="534733"/>
          </a:xfrm>
        </p:grpSpPr>
        <p:sp>
          <p:nvSpPr>
            <p:cNvPr id="53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4378" y="2749135"/>
            <a:ext cx="4902230" cy="534733"/>
            <a:chOff x="2299400" y="1781114"/>
            <a:chExt cx="4576856" cy="534733"/>
          </a:xfrm>
        </p:grpSpPr>
        <p:sp>
          <p:nvSpPr>
            <p:cNvPr id="56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64378" y="3419243"/>
            <a:ext cx="4902230" cy="534733"/>
            <a:chOff x="2299400" y="1781114"/>
            <a:chExt cx="4576856" cy="534733"/>
          </a:xfrm>
        </p:grpSpPr>
        <p:sp>
          <p:nvSpPr>
            <p:cNvPr id="59" name="TextBox 10"/>
            <p:cNvSpPr txBox="1"/>
            <p:nvPr/>
          </p:nvSpPr>
          <p:spPr bwMode="auto">
            <a:xfrm>
              <a:off x="2299400" y="1781114"/>
              <a:ext cx="457685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12"/>
            <p:cNvSpPr txBox="1"/>
            <p:nvPr/>
          </p:nvSpPr>
          <p:spPr bwMode="auto">
            <a:xfrm>
              <a:off x="2299400" y="2038848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1763688" y="145507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2" name="TextBox 4"/>
          <p:cNvSpPr txBox="1"/>
          <p:nvPr/>
        </p:nvSpPr>
        <p:spPr>
          <a:xfrm>
            <a:off x="1763688" y="212517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63" name="TextBox 4"/>
          <p:cNvSpPr txBox="1"/>
          <p:nvPr/>
        </p:nvSpPr>
        <p:spPr>
          <a:xfrm>
            <a:off x="1763688" y="279528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64" name="TextBox 4"/>
          <p:cNvSpPr txBox="1"/>
          <p:nvPr/>
        </p:nvSpPr>
        <p:spPr>
          <a:xfrm>
            <a:off x="1763688" y="3465395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65" name="TextBox 4"/>
          <p:cNvSpPr txBox="1"/>
          <p:nvPr/>
        </p:nvSpPr>
        <p:spPr>
          <a:xfrm>
            <a:off x="1763688" y="413550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11560" y="1597056"/>
            <a:ext cx="4927312" cy="323824"/>
            <a:chOff x="653754" y="1872378"/>
            <a:chExt cx="5142382" cy="337958"/>
          </a:xfrm>
        </p:grpSpPr>
        <p:sp>
          <p:nvSpPr>
            <p:cNvPr id="4" name="Rectangle 16"/>
            <p:cNvSpPr/>
            <p:nvPr/>
          </p:nvSpPr>
          <p:spPr>
            <a:xfrm rot="2700000">
              <a:off x="787723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Rectangle 16"/>
            <p:cNvSpPr/>
            <p:nvPr/>
          </p:nvSpPr>
          <p:spPr>
            <a:xfrm rot="2700000">
              <a:off x="1291777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16"/>
            <p:cNvSpPr/>
            <p:nvPr/>
          </p:nvSpPr>
          <p:spPr>
            <a:xfrm rot="2700000">
              <a:off x="1795831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16"/>
            <p:cNvSpPr/>
            <p:nvPr/>
          </p:nvSpPr>
          <p:spPr>
            <a:xfrm rot="2700000">
              <a:off x="2299885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16"/>
            <p:cNvSpPr/>
            <p:nvPr/>
          </p:nvSpPr>
          <p:spPr>
            <a:xfrm rot="2700000">
              <a:off x="2803939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16"/>
            <p:cNvSpPr/>
            <p:nvPr/>
          </p:nvSpPr>
          <p:spPr>
            <a:xfrm rot="2700000">
              <a:off x="3307993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ectangle 16"/>
            <p:cNvSpPr/>
            <p:nvPr/>
          </p:nvSpPr>
          <p:spPr>
            <a:xfrm rot="2700000">
              <a:off x="3812047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6"/>
            <p:cNvSpPr/>
            <p:nvPr/>
          </p:nvSpPr>
          <p:spPr>
            <a:xfrm rot="2700000">
              <a:off x="4316101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16"/>
            <p:cNvSpPr/>
            <p:nvPr/>
          </p:nvSpPr>
          <p:spPr>
            <a:xfrm rot="2700000">
              <a:off x="4820155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16"/>
            <p:cNvSpPr/>
            <p:nvPr/>
          </p:nvSpPr>
          <p:spPr>
            <a:xfrm rot="2700000">
              <a:off x="5324209" y="173840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1560" y="2453677"/>
            <a:ext cx="4927312" cy="323824"/>
            <a:chOff x="653754" y="2643758"/>
            <a:chExt cx="5142382" cy="337958"/>
          </a:xfrm>
        </p:grpSpPr>
        <p:sp>
          <p:nvSpPr>
            <p:cNvPr id="16" name="Rectangle 16"/>
            <p:cNvSpPr/>
            <p:nvPr/>
          </p:nvSpPr>
          <p:spPr>
            <a:xfrm rot="2700000">
              <a:off x="787723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2700000">
              <a:off x="1291777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Rectangle 16"/>
            <p:cNvSpPr/>
            <p:nvPr/>
          </p:nvSpPr>
          <p:spPr>
            <a:xfrm rot="2700000">
              <a:off x="1795831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ectangle 16"/>
            <p:cNvSpPr/>
            <p:nvPr/>
          </p:nvSpPr>
          <p:spPr>
            <a:xfrm rot="2700000">
              <a:off x="2299885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ectangle 16"/>
            <p:cNvSpPr/>
            <p:nvPr/>
          </p:nvSpPr>
          <p:spPr>
            <a:xfrm rot="2700000">
              <a:off x="2803939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16"/>
            <p:cNvSpPr/>
            <p:nvPr/>
          </p:nvSpPr>
          <p:spPr>
            <a:xfrm rot="2700000">
              <a:off x="3307993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16"/>
            <p:cNvSpPr/>
            <p:nvPr/>
          </p:nvSpPr>
          <p:spPr>
            <a:xfrm rot="2700000">
              <a:off x="3812047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16"/>
            <p:cNvSpPr/>
            <p:nvPr/>
          </p:nvSpPr>
          <p:spPr>
            <a:xfrm rot="2700000">
              <a:off x="4316101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Rectangle 16"/>
            <p:cNvSpPr/>
            <p:nvPr/>
          </p:nvSpPr>
          <p:spPr>
            <a:xfrm rot="2700000">
              <a:off x="4820155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Rectangle 16"/>
            <p:cNvSpPr/>
            <p:nvPr/>
          </p:nvSpPr>
          <p:spPr>
            <a:xfrm rot="2700000">
              <a:off x="5324209" y="250978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11560" y="3310298"/>
            <a:ext cx="4927312" cy="323824"/>
            <a:chOff x="653754" y="3415138"/>
            <a:chExt cx="5142382" cy="337958"/>
          </a:xfrm>
        </p:grpSpPr>
        <p:sp>
          <p:nvSpPr>
            <p:cNvPr id="27" name="Rectangle 16"/>
            <p:cNvSpPr/>
            <p:nvPr/>
          </p:nvSpPr>
          <p:spPr>
            <a:xfrm rot="2700000">
              <a:off x="787723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Rectangle 16"/>
            <p:cNvSpPr/>
            <p:nvPr/>
          </p:nvSpPr>
          <p:spPr>
            <a:xfrm rot="2700000">
              <a:off x="1291777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Rectangle 16"/>
            <p:cNvSpPr/>
            <p:nvPr/>
          </p:nvSpPr>
          <p:spPr>
            <a:xfrm rot="2700000">
              <a:off x="1795831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Rectangle 16"/>
            <p:cNvSpPr/>
            <p:nvPr/>
          </p:nvSpPr>
          <p:spPr>
            <a:xfrm rot="2700000">
              <a:off x="2299885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Rectangle 16"/>
            <p:cNvSpPr/>
            <p:nvPr/>
          </p:nvSpPr>
          <p:spPr>
            <a:xfrm rot="2700000">
              <a:off x="2803939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Rectangle 16"/>
            <p:cNvSpPr/>
            <p:nvPr/>
          </p:nvSpPr>
          <p:spPr>
            <a:xfrm rot="2700000">
              <a:off x="3307993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Rectangle 16"/>
            <p:cNvSpPr/>
            <p:nvPr/>
          </p:nvSpPr>
          <p:spPr>
            <a:xfrm rot="2700000">
              <a:off x="3812047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Rectangle 16"/>
            <p:cNvSpPr/>
            <p:nvPr/>
          </p:nvSpPr>
          <p:spPr>
            <a:xfrm rot="2700000">
              <a:off x="4316101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Rectangle 16"/>
            <p:cNvSpPr/>
            <p:nvPr/>
          </p:nvSpPr>
          <p:spPr>
            <a:xfrm rot="2700000">
              <a:off x="4820155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16"/>
            <p:cNvSpPr/>
            <p:nvPr/>
          </p:nvSpPr>
          <p:spPr>
            <a:xfrm rot="2700000">
              <a:off x="5324209" y="328116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1560" y="4166919"/>
            <a:ext cx="4927312" cy="323824"/>
            <a:chOff x="653754" y="4186518"/>
            <a:chExt cx="5142382" cy="337958"/>
          </a:xfrm>
        </p:grpSpPr>
        <p:sp>
          <p:nvSpPr>
            <p:cNvPr id="38" name="Rectangle 16"/>
            <p:cNvSpPr/>
            <p:nvPr/>
          </p:nvSpPr>
          <p:spPr>
            <a:xfrm rot="2700000">
              <a:off x="787723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Rectangle 16"/>
            <p:cNvSpPr/>
            <p:nvPr/>
          </p:nvSpPr>
          <p:spPr>
            <a:xfrm rot="2700000">
              <a:off x="1291777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Rectangle 16"/>
            <p:cNvSpPr/>
            <p:nvPr/>
          </p:nvSpPr>
          <p:spPr>
            <a:xfrm rot="2700000">
              <a:off x="1795831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Rectangle 16"/>
            <p:cNvSpPr/>
            <p:nvPr/>
          </p:nvSpPr>
          <p:spPr>
            <a:xfrm rot="2700000">
              <a:off x="2299885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Rectangle 16"/>
            <p:cNvSpPr/>
            <p:nvPr/>
          </p:nvSpPr>
          <p:spPr>
            <a:xfrm rot="2700000">
              <a:off x="2803939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ectangle 16"/>
            <p:cNvSpPr/>
            <p:nvPr/>
          </p:nvSpPr>
          <p:spPr>
            <a:xfrm rot="2700000">
              <a:off x="3307993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Rectangle 16"/>
            <p:cNvSpPr/>
            <p:nvPr/>
          </p:nvSpPr>
          <p:spPr>
            <a:xfrm rot="2700000">
              <a:off x="3812047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Rectangle 16"/>
            <p:cNvSpPr/>
            <p:nvPr/>
          </p:nvSpPr>
          <p:spPr>
            <a:xfrm rot="2700000">
              <a:off x="4316101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Rectangle 16"/>
            <p:cNvSpPr/>
            <p:nvPr/>
          </p:nvSpPr>
          <p:spPr>
            <a:xfrm rot="2700000">
              <a:off x="4820155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Rectangle 16"/>
            <p:cNvSpPr/>
            <p:nvPr/>
          </p:nvSpPr>
          <p:spPr>
            <a:xfrm rot="2700000">
              <a:off x="5324209" y="4052549"/>
              <a:ext cx="337958" cy="605896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609926" y="324137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24270" y="152813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09926" y="238475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536046" y="1419622"/>
            <a:ext cx="2314240" cy="678692"/>
            <a:chOff x="803640" y="3362835"/>
            <a:chExt cx="2059657" cy="678692"/>
          </a:xfrm>
        </p:grpSpPr>
        <p:sp>
          <p:nvSpPr>
            <p:cNvPr id="56" name="TextBox 5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36046" y="2276243"/>
            <a:ext cx="2314240" cy="678692"/>
            <a:chOff x="803640" y="3362835"/>
            <a:chExt cx="2059657" cy="678692"/>
          </a:xfrm>
        </p:grpSpPr>
        <p:sp>
          <p:nvSpPr>
            <p:cNvPr id="59" name="TextBox 5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36046" y="3132864"/>
            <a:ext cx="2314240" cy="678692"/>
            <a:chOff x="803640" y="3362835"/>
            <a:chExt cx="2059657" cy="678692"/>
          </a:xfrm>
        </p:grpSpPr>
        <p:sp>
          <p:nvSpPr>
            <p:cNvPr id="62" name="TextBox 6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624270" y="409799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536046" y="3989485"/>
            <a:ext cx="2314240" cy="678692"/>
            <a:chOff x="803640" y="3362835"/>
            <a:chExt cx="2059657" cy="67869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03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BF10318C-5474-4B61-994B-772CA962F47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3" descr="D:\Fullppt\005-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131590"/>
            <a:ext cx="5616624" cy="28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7"/>
          <p:cNvSpPr/>
          <p:nvPr/>
        </p:nvSpPr>
        <p:spPr>
          <a:xfrm>
            <a:off x="3713595" y="4110234"/>
            <a:ext cx="302443" cy="52340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18"/>
          <p:cNvSpPr/>
          <p:nvPr/>
        </p:nvSpPr>
        <p:spPr>
          <a:xfrm>
            <a:off x="632786" y="4116485"/>
            <a:ext cx="643030" cy="51090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09885" y="4011881"/>
            <a:ext cx="1706966" cy="720109"/>
            <a:chOff x="1472558" y="998559"/>
            <a:chExt cx="2765965" cy="720109"/>
          </a:xfrm>
        </p:grpSpPr>
        <p:sp>
          <p:nvSpPr>
            <p:cNvPr id="10" name="TextBox 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1696" y="4011881"/>
            <a:ext cx="1706966" cy="720109"/>
            <a:chOff x="1472558" y="998559"/>
            <a:chExt cx="2765965" cy="720109"/>
          </a:xfrm>
        </p:grpSpPr>
        <p:sp>
          <p:nvSpPr>
            <p:cNvPr id="13" name="TextBox 1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rapezoid 13"/>
          <p:cNvSpPr/>
          <p:nvPr/>
        </p:nvSpPr>
        <p:spPr>
          <a:xfrm>
            <a:off x="6453817" y="4149715"/>
            <a:ext cx="525618" cy="4444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113506" y="4011881"/>
            <a:ext cx="1706966" cy="812442"/>
            <a:chOff x="1472558" y="998559"/>
            <a:chExt cx="2765965" cy="812442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349336"/>
              <a:ext cx="27659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 Placeholder 13"/>
          <p:cNvSpPr txBox="1">
            <a:spLocks/>
          </p:cNvSpPr>
          <p:nvPr/>
        </p:nvSpPr>
        <p:spPr>
          <a:xfrm>
            <a:off x="5508104" y="931031"/>
            <a:ext cx="3456384" cy="100193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Presentation Designed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08104" y="1916127"/>
            <a:ext cx="34563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2551CE3-C353-4ABD-8086-C180EF88A0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0480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Chart 7"/>
          <p:cNvGraphicFramePr/>
          <p:nvPr>
            <p:extLst>
              <p:ext uri="{D42A27DB-BD31-4B8C-83A1-F6EECF244321}">
                <p14:modId xmlns:p14="http://schemas.microsoft.com/office/powerpoint/2010/main" val="1925939066"/>
              </p:ext>
            </p:extLst>
          </p:nvPr>
        </p:nvGraphicFramePr>
        <p:xfrm>
          <a:off x="6831167" y="3223068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" name="Chart 7">
            <a:extLst>
              <a:ext uri="{FF2B5EF4-FFF2-40B4-BE49-F238E27FC236}">
                <a16:creationId xmlns="" xmlns:a16="http://schemas.microsoft.com/office/drawing/2014/main" id="{F469E174-628F-4D24-8BC6-4DDC57A58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73309"/>
              </p:ext>
            </p:extLst>
          </p:nvPr>
        </p:nvGraphicFramePr>
        <p:xfrm>
          <a:off x="5064011" y="3223068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" name="Chart 7">
            <a:extLst>
              <a:ext uri="{FF2B5EF4-FFF2-40B4-BE49-F238E27FC236}">
                <a16:creationId xmlns="" xmlns:a16="http://schemas.microsoft.com/office/drawing/2014/main" id="{EF977AB5-9830-4D8A-A5D0-E7D4638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392516"/>
              </p:ext>
            </p:extLst>
          </p:nvPr>
        </p:nvGraphicFramePr>
        <p:xfrm>
          <a:off x="6842729" y="154967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Chart 7">
            <a:extLst>
              <a:ext uri="{FF2B5EF4-FFF2-40B4-BE49-F238E27FC236}">
                <a16:creationId xmlns="" xmlns:a16="http://schemas.microsoft.com/office/drawing/2014/main" id="{F6FA03D8-17B9-4033-A42F-3E13C0AD4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060392"/>
              </p:ext>
            </p:extLst>
          </p:nvPr>
        </p:nvGraphicFramePr>
        <p:xfrm>
          <a:off x="5083290" y="1549674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260" y="1563638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260" y="2355726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260" y="3147814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260" y="3939902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187624" y="1563638"/>
            <a:ext cx="3024336" cy="712619"/>
            <a:chOff x="1062658" y="3986014"/>
            <a:chExt cx="1728192" cy="712619"/>
          </a:xfrm>
        </p:grpSpPr>
        <p:sp>
          <p:nvSpPr>
            <p:cNvPr id="26" name="TextBox 2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7624" y="2355726"/>
            <a:ext cx="3024336" cy="712619"/>
            <a:chOff x="1062658" y="3986014"/>
            <a:chExt cx="1728192" cy="712619"/>
          </a:xfrm>
        </p:grpSpPr>
        <p:sp>
          <p:nvSpPr>
            <p:cNvPr id="29" name="TextBox 2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87624" y="3147814"/>
            <a:ext cx="3024336" cy="712619"/>
            <a:chOff x="1062658" y="3986014"/>
            <a:chExt cx="1728192" cy="712619"/>
          </a:xfrm>
        </p:grpSpPr>
        <p:sp>
          <p:nvSpPr>
            <p:cNvPr id="32" name="TextBox 3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87624" y="3939902"/>
            <a:ext cx="3024336" cy="712619"/>
            <a:chOff x="1062658" y="3986014"/>
            <a:chExt cx="1728192" cy="712619"/>
          </a:xfrm>
        </p:grpSpPr>
        <p:sp>
          <p:nvSpPr>
            <p:cNvPr id="35" name="TextBox 3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2658" y="4236968"/>
              <a:ext cx="1728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44" name="Oval 43"/>
          <p:cNvSpPr/>
          <p:nvPr/>
        </p:nvSpPr>
        <p:spPr>
          <a:xfrm>
            <a:off x="7122894" y="1865059"/>
            <a:ext cx="714923" cy="7149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Oval 44"/>
          <p:cNvSpPr/>
          <p:nvPr/>
        </p:nvSpPr>
        <p:spPr>
          <a:xfrm>
            <a:off x="5363456" y="1865059"/>
            <a:ext cx="714923" cy="7149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09365" y="2037854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8803" y="2037854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354028" y="3522036"/>
            <a:ext cx="714923" cy="7149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Oval 50"/>
          <p:cNvSpPr/>
          <p:nvPr/>
        </p:nvSpPr>
        <p:spPr>
          <a:xfrm>
            <a:off x="7122894" y="3522036"/>
            <a:ext cx="714923" cy="7149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68803" y="3694831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09364" y="3694831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345247" y="1441994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Oval 54"/>
          <p:cNvSpPr/>
          <p:nvPr/>
        </p:nvSpPr>
        <p:spPr>
          <a:xfrm>
            <a:off x="7120037" y="1448945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Oval 55"/>
          <p:cNvSpPr/>
          <p:nvPr/>
        </p:nvSpPr>
        <p:spPr>
          <a:xfrm>
            <a:off x="5345247" y="3105163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Oval 56"/>
          <p:cNvSpPr/>
          <p:nvPr/>
        </p:nvSpPr>
        <p:spPr>
          <a:xfrm>
            <a:off x="7120037" y="3131803"/>
            <a:ext cx="423065" cy="42306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72939" y="1470385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729" y="1484249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72939" y="3147418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47729" y="3174058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9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55726"/>
              </p:ext>
            </p:extLst>
          </p:nvPr>
        </p:nvGraphicFramePr>
        <p:xfrm>
          <a:off x="565430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68395"/>
              </p:ext>
            </p:extLst>
          </p:nvPr>
        </p:nvGraphicFramePr>
        <p:xfrm>
          <a:off x="2605656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$35</a:t>
                      </a:r>
                      <a:endParaRPr lang="en-US" altLang="ko-KR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9573"/>
              </p:ext>
            </p:extLst>
          </p:nvPr>
        </p:nvGraphicFramePr>
        <p:xfrm>
          <a:off x="4645882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</a:t>
                      </a:r>
                      <a:endParaRPr lang="en-US" altLang="ko-KR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10590"/>
              </p:ext>
            </p:extLst>
          </p:nvPr>
        </p:nvGraphicFramePr>
        <p:xfrm>
          <a:off x="6686109" y="1410996"/>
          <a:ext cx="1872208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0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9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$28</a:t>
                      </a:r>
                      <a:endParaRPr lang="en-US" altLang="ko-KR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04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321391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16"/>
          <p:cNvSpPr/>
          <p:nvPr/>
        </p:nvSpPr>
        <p:spPr>
          <a:xfrm rot="2700000">
            <a:off x="1355839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>
            <a:off x="1291081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ounded Rectangle 27"/>
          <p:cNvSpPr/>
          <p:nvPr/>
        </p:nvSpPr>
        <p:spPr>
          <a:xfrm>
            <a:off x="1315923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288" y="1108324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288" y="2306507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288" y="3372295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288" y="4449474"/>
            <a:ext cx="1464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6372200" y="1319493"/>
            <a:ext cx="2520280" cy="9722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2200" y="2275101"/>
            <a:ext cx="2520280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29BC07A-D693-4524-8E66-F5E34F524F7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511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2080" y="3280952"/>
            <a:ext cx="3131920" cy="1442912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0207" y="3832131"/>
            <a:ext cx="25756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27"/>
          <p:cNvSpPr/>
          <p:nvPr/>
        </p:nvSpPr>
        <p:spPr>
          <a:xfrm>
            <a:off x="6648740" y="3514332"/>
            <a:ext cx="363447" cy="2791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9828" y="1094819"/>
            <a:ext cx="4442212" cy="3637171"/>
            <a:chOff x="2217738" y="944563"/>
            <a:chExt cx="8032750" cy="6577013"/>
          </a:xfrm>
          <a:solidFill>
            <a:schemeClr val="bg1"/>
          </a:solidFill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48065" y="1195814"/>
            <a:ext cx="3456384" cy="871880"/>
            <a:chOff x="80902" y="1114177"/>
            <a:chExt cx="3303442" cy="871880"/>
          </a:xfrm>
        </p:grpSpPr>
        <p:sp>
          <p:nvSpPr>
            <p:cNvPr id="13" name="TextBox 12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902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Round Same Side Corner Rectangle 8"/>
          <p:cNvSpPr/>
          <p:nvPr/>
        </p:nvSpPr>
        <p:spPr>
          <a:xfrm>
            <a:off x="5436099" y="2344062"/>
            <a:ext cx="268217" cy="706418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 Same Side Corner Rectangle 20"/>
          <p:cNvSpPr/>
          <p:nvPr/>
        </p:nvSpPr>
        <p:spPr>
          <a:xfrm rot="10800000">
            <a:off x="7012187" y="2340213"/>
            <a:ext cx="334212" cy="71294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2393" y="246837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34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6339" y="2468378"/>
            <a:ext cx="87993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41164" y="2139702"/>
            <a:ext cx="6600" cy="76626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441164" y="3434272"/>
            <a:ext cx="6600" cy="24085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447764" y="1742213"/>
            <a:ext cx="993448" cy="116375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441164" y="2905970"/>
            <a:ext cx="1050716" cy="27322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447764" y="2960614"/>
            <a:ext cx="1044116" cy="1109115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03648" y="1743658"/>
            <a:ext cx="993448" cy="1137048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03648" y="2907415"/>
            <a:ext cx="1044116" cy="27322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03648" y="2960614"/>
            <a:ext cx="1037516" cy="111056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51720" y="1347614"/>
            <a:ext cx="792088" cy="7920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611560" y="1347614"/>
            <a:ext cx="792088" cy="7920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1880" y="1347614"/>
            <a:ext cx="792088" cy="79208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3491880" y="2511371"/>
            <a:ext cx="792088" cy="79208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3491880" y="3675129"/>
            <a:ext cx="792088" cy="7920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2051720" y="3675129"/>
            <a:ext cx="792088" cy="7920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611560" y="3675129"/>
            <a:ext cx="792088" cy="79208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611560" y="2511371"/>
            <a:ext cx="792088" cy="79208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ectangle 9"/>
          <p:cNvSpPr/>
          <p:nvPr/>
        </p:nvSpPr>
        <p:spPr>
          <a:xfrm>
            <a:off x="850989" y="3903631"/>
            <a:ext cx="357963" cy="33508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Rectangle 23"/>
          <p:cNvSpPr/>
          <p:nvPr/>
        </p:nvSpPr>
        <p:spPr>
          <a:xfrm>
            <a:off x="3647470" y="3929733"/>
            <a:ext cx="480907" cy="28288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ectangle 30"/>
          <p:cNvSpPr/>
          <p:nvPr/>
        </p:nvSpPr>
        <p:spPr>
          <a:xfrm>
            <a:off x="3720787" y="2714058"/>
            <a:ext cx="334274" cy="33329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Oval 7"/>
          <p:cNvSpPr/>
          <p:nvPr/>
        </p:nvSpPr>
        <p:spPr>
          <a:xfrm>
            <a:off x="2257587" y="3880996"/>
            <a:ext cx="380354" cy="3803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Oval 21"/>
          <p:cNvSpPr>
            <a:spLocks noChangeAspect="1"/>
          </p:cNvSpPr>
          <p:nvPr/>
        </p:nvSpPr>
        <p:spPr>
          <a:xfrm>
            <a:off x="796737" y="1531030"/>
            <a:ext cx="421733" cy="4252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Rounded Rectangle 7"/>
          <p:cNvSpPr/>
          <p:nvPr/>
        </p:nvSpPr>
        <p:spPr>
          <a:xfrm>
            <a:off x="806256" y="2678299"/>
            <a:ext cx="402696" cy="3475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ounded Rectangle 27"/>
          <p:cNvSpPr/>
          <p:nvPr/>
        </p:nvSpPr>
        <p:spPr>
          <a:xfrm>
            <a:off x="2257587" y="1602646"/>
            <a:ext cx="367154" cy="2820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Rectangle 16"/>
          <p:cNvSpPr/>
          <p:nvPr/>
        </p:nvSpPr>
        <p:spPr>
          <a:xfrm>
            <a:off x="3712528" y="1615994"/>
            <a:ext cx="388500" cy="25532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3525" y="1275606"/>
            <a:ext cx="358887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Simple PowerPoint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3525" y="2263971"/>
            <a:ext cx="380092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932040" y="3498558"/>
            <a:ext cx="3672408" cy="1089416"/>
            <a:chOff x="4932038" y="2911461"/>
            <a:chExt cx="3672408" cy="1089416"/>
          </a:xfrm>
        </p:grpSpPr>
        <p:grpSp>
          <p:nvGrpSpPr>
            <p:cNvPr id="37" name="Group 36"/>
            <p:cNvGrpSpPr/>
            <p:nvPr/>
          </p:nvGrpSpPr>
          <p:grpSpPr>
            <a:xfrm>
              <a:off x="4932038" y="2911461"/>
              <a:ext cx="3672408" cy="276999"/>
              <a:chOff x="4932041" y="2911461"/>
              <a:chExt cx="3672408" cy="2769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932038" y="3182267"/>
              <a:ext cx="3672408" cy="276999"/>
              <a:chOff x="4932041" y="2911461"/>
              <a:chExt cx="3672408" cy="2769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932038" y="3453073"/>
              <a:ext cx="3672408" cy="276999"/>
              <a:chOff x="4932041" y="2911461"/>
              <a:chExt cx="3672408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932038" y="3723878"/>
              <a:ext cx="3672408" cy="276999"/>
              <a:chOff x="4932041" y="2911461"/>
              <a:chExt cx="3672408" cy="2769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076057" y="2911461"/>
                <a:ext cx="352839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932041" y="2979631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9" name="Chord 14"/>
          <p:cNvSpPr/>
          <p:nvPr/>
        </p:nvSpPr>
        <p:spPr>
          <a:xfrm>
            <a:off x="2052100" y="2435201"/>
            <a:ext cx="791708" cy="99907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002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3"/>
          <p:cNvSpPr txBox="1">
            <a:spLocks/>
          </p:cNvSpPr>
          <p:nvPr/>
        </p:nvSpPr>
        <p:spPr>
          <a:xfrm>
            <a:off x="683568" y="572274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143" y="2084442"/>
            <a:ext cx="24913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A70E2F4-8929-413B-B30B-89F448D1A186}"/>
              </a:ext>
            </a:extLst>
          </p:cNvPr>
          <p:cNvSpPr txBox="1"/>
          <p:nvPr/>
        </p:nvSpPr>
        <p:spPr>
          <a:xfrm>
            <a:off x="712144" y="2987448"/>
            <a:ext cx="249139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352EA77-6728-47B4-8A02-7539B332B5E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F3AF4BAD-2DDD-4D68-9D9A-B8888639988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6DFEF96E-B497-465B-A29C-1072A66C6DB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2E4AAB1B-261A-4A8C-A25E-614DB2B17204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804346A7-8EC8-4673-92A7-4D6DD29AD75A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="" xmlns:a16="http://schemas.microsoft.com/office/drawing/2014/main" id="{E340A90D-9E23-494F-A2E4-25450F73968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253704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80528"/>
              </p:ext>
            </p:extLst>
          </p:nvPr>
        </p:nvGraphicFramePr>
        <p:xfrm>
          <a:off x="827584" y="1203598"/>
          <a:ext cx="7632848" cy="15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607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4157"/>
              </p:ext>
            </p:extLst>
          </p:nvPr>
        </p:nvGraphicFramePr>
        <p:xfrm>
          <a:off x="827584" y="3047806"/>
          <a:ext cx="7632848" cy="1557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82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607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0671">
                <a:tc v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87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25470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797678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669886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540068" y="1831972"/>
            <a:ext cx="936104" cy="9361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2077598" y="2047996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3949806" y="2047996"/>
            <a:ext cx="504056" cy="504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822014" y="2047996"/>
            <a:ext cx="504056" cy="5040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694222" y="2047996"/>
            <a:ext cx="504056" cy="5040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ectangle 9"/>
          <p:cNvSpPr/>
          <p:nvPr/>
        </p:nvSpPr>
        <p:spPr>
          <a:xfrm>
            <a:off x="6845002" y="2145434"/>
            <a:ext cx="330289" cy="309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6"/>
          <p:cNvSpPr/>
          <p:nvPr/>
        </p:nvSpPr>
        <p:spPr>
          <a:xfrm rot="2700000">
            <a:off x="1268406" y="2075715"/>
            <a:ext cx="250232" cy="44861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Parallelogram 15"/>
          <p:cNvSpPr/>
          <p:nvPr/>
        </p:nvSpPr>
        <p:spPr>
          <a:xfrm rot="16200000">
            <a:off x="4956365" y="2103479"/>
            <a:ext cx="363146" cy="393092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ound Same Side Corner Rectangle 6"/>
          <p:cNvSpPr>
            <a:spLocks noChangeAspect="1"/>
          </p:cNvSpPr>
          <p:nvPr/>
        </p:nvSpPr>
        <p:spPr>
          <a:xfrm rot="2700000">
            <a:off x="3209714" y="2075446"/>
            <a:ext cx="112033" cy="449157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6483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8016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549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1081" y="1419622"/>
            <a:ext cx="9340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34471" y="2716693"/>
            <a:ext cx="1390310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06679" y="2716693"/>
            <a:ext cx="1390310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8887" y="2716693"/>
            <a:ext cx="1390310" cy="858180"/>
            <a:chOff x="2113657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51095" y="2716693"/>
            <a:ext cx="1390310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74604" y="3795886"/>
            <a:ext cx="8029844" cy="9020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57522" y="3924819"/>
            <a:ext cx="7272808" cy="678692"/>
            <a:chOff x="803640" y="3362835"/>
            <a:chExt cx="2059657" cy="67869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96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60440" y="2165777"/>
            <a:ext cx="5183560" cy="473576"/>
          </a:xfrm>
        </p:spPr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60440" y="2639353"/>
            <a:ext cx="518356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7"/>
          <p:cNvSpPr/>
          <p:nvPr/>
        </p:nvSpPr>
        <p:spPr>
          <a:xfrm>
            <a:off x="1661631" y="2221416"/>
            <a:ext cx="686072" cy="68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 &amp; Content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5816" y="1851670"/>
            <a:ext cx="3312368" cy="5040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3288143" y="1929259"/>
            <a:ext cx="2567714" cy="3629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E8BD1C63-AA43-4C18-B8D1-EB13A1FE2C40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C88804E1-58B3-41E3-8BC1-6EF59C455F2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2CFA341E-5724-4C6D-A97A-4C4DA1FCB89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="" xmlns:a16="http://schemas.microsoft.com/office/drawing/2014/main" id="{26583CE5-8A85-4800-91AB-4DB8BB69569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="" xmlns:a16="http://schemas.microsoft.com/office/drawing/2014/main" id="{2ED0BC61-39E4-4298-88D6-54847D88AB1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1" name="그림 개체 틀 20">
            <a:extLst>
              <a:ext uri="{FF2B5EF4-FFF2-40B4-BE49-F238E27FC236}">
                <a16:creationId xmlns="" xmlns:a16="http://schemas.microsoft.com/office/drawing/2014/main" id="{80CF7876-6FBF-4C46-9796-76F9C780250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338265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0000" y="1598995"/>
            <a:ext cx="8066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41000" y="2139702"/>
            <a:ext cx="3191439" cy="2438292"/>
            <a:chOff x="2227884" y="1330362"/>
            <a:chExt cx="2835932" cy="2438292"/>
          </a:xfrm>
        </p:grpSpPr>
        <p:sp>
          <p:nvSpPr>
            <p:cNvPr id="15" name="TextBox 14"/>
            <p:cNvSpPr txBox="1"/>
            <p:nvPr/>
          </p:nvSpPr>
          <p:spPr>
            <a:xfrm>
              <a:off x="2227884" y="1644996"/>
              <a:ext cx="2835932" cy="2123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67072" y="2139702"/>
            <a:ext cx="3191439" cy="2438292"/>
            <a:chOff x="2227884" y="1330362"/>
            <a:chExt cx="2835932" cy="2438292"/>
          </a:xfrm>
        </p:grpSpPr>
        <p:sp>
          <p:nvSpPr>
            <p:cNvPr id="18" name="TextBox 17"/>
            <p:cNvSpPr txBox="1"/>
            <p:nvPr/>
          </p:nvSpPr>
          <p:spPr>
            <a:xfrm>
              <a:off x="2227884" y="1644996"/>
              <a:ext cx="2835932" cy="2123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15842" y="213970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72126" y="213970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4362" y="223795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8799" y="2230791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4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1603645"/>
            <a:ext cx="8066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67073" y="2149682"/>
            <a:ext cx="1836776" cy="2397642"/>
            <a:chOff x="2227884" y="1330362"/>
            <a:chExt cx="2835932" cy="2397642"/>
          </a:xfrm>
        </p:grpSpPr>
        <p:sp>
          <p:nvSpPr>
            <p:cNvPr id="6" name="TextBox 5"/>
            <p:cNvSpPr txBox="1"/>
            <p:nvPr/>
          </p:nvSpPr>
          <p:spPr>
            <a:xfrm>
              <a:off x="2227884" y="1789012"/>
              <a:ext cx="2835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15842" y="214968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362" y="224793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23357" y="2147017"/>
            <a:ext cx="1836776" cy="2397642"/>
            <a:chOff x="2227884" y="1330362"/>
            <a:chExt cx="2835932" cy="2397642"/>
          </a:xfrm>
        </p:grpSpPr>
        <p:sp>
          <p:nvSpPr>
            <p:cNvPr id="11" name="TextBox 10"/>
            <p:cNvSpPr txBox="1"/>
            <p:nvPr/>
          </p:nvSpPr>
          <p:spPr>
            <a:xfrm>
              <a:off x="2227884" y="1789012"/>
              <a:ext cx="2835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3272126" y="2147017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0646" y="2245270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79640" y="2144352"/>
            <a:ext cx="1836776" cy="2397642"/>
            <a:chOff x="2227884" y="1330362"/>
            <a:chExt cx="2835932" cy="2397642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89012"/>
              <a:ext cx="2835932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Get a modern PowerPoint  Presentation that is beautifully designed.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5828409" y="2144352"/>
            <a:ext cx="552754" cy="55275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6929" y="2242605"/>
            <a:ext cx="4411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6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984A6DB-4A45-4A28-9F02-FB76C747CA1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8381ECD-17BD-47A4-8399-DB134A6AD8B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ED26296-9D98-45C6-9B69-D950FD5BD1B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7F35473-C555-488E-83EE-EA169B642F2C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="" xmlns:a16="http://schemas.microsoft.com/office/drawing/2014/main" id="{6674EA77-3899-4274-B180-2D5B9E9B8CBA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="" xmlns:a16="http://schemas.microsoft.com/office/drawing/2014/main" id="{5EBCEFB9-7DC7-4A77-AB54-C028217A8E92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="" xmlns:a16="http://schemas.microsoft.com/office/drawing/2014/main" id="{39579C09-D147-4A01-9820-065D7003B702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="" xmlns:a16="http://schemas.microsoft.com/office/drawing/2014/main" id="{AF4C6491-8650-4C13-9EEA-462E9F329711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FC6C5196-DEB4-4EEC-9015-6C853730B762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="" xmlns:a16="http://schemas.microsoft.com/office/drawing/2014/main" id="{24BDF55B-E7DE-4FFC-A93B-1C046CB1339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="" xmlns:a16="http://schemas.microsoft.com/office/drawing/2014/main" id="{3C834FAF-5284-4D2D-897E-59C3BFA5A61B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="" xmlns:a16="http://schemas.microsoft.com/office/drawing/2014/main" id="{C09B3895-DCD7-48E3-8F12-620D56435662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="" xmlns:a16="http://schemas.microsoft.com/office/drawing/2014/main" id="{315B2CF5-D098-4A0D-9EF9-3EBBAF635294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="" xmlns:a16="http://schemas.microsoft.com/office/drawing/2014/main" id="{F39534CD-BD5C-4DEA-B0B3-0CB2198C1A33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="" xmlns:a16="http://schemas.microsoft.com/office/drawing/2014/main" id="{45B7C15C-3FCA-48BD-985E-C7DDFF6B8F4D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="" xmlns:a16="http://schemas.microsoft.com/office/drawing/2014/main" id="{3095435E-6AFF-4D72-A9E8-BB6EFDEE5AC5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="" xmlns:a16="http://schemas.microsoft.com/office/drawing/2014/main" id="{1DA30B13-38FD-4B9C-A5E5-907E64ED1E0A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="" xmlns:a16="http://schemas.microsoft.com/office/drawing/2014/main" id="{1ACB8FD7-F423-4AC1-A573-578B5E3117A1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="" xmlns:a16="http://schemas.microsoft.com/office/drawing/2014/main" id="{9C9DE707-C169-4354-81CA-07438BCDD43D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="" xmlns:a16="http://schemas.microsoft.com/office/drawing/2014/main" id="{888C8DC8-66C7-4A09-A588-41DC265FE9C0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="" xmlns:a16="http://schemas.microsoft.com/office/drawing/2014/main" id="{04C04FF3-93A7-4292-9DD7-77CEAFDE075B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="" xmlns:a16="http://schemas.microsoft.com/office/drawing/2014/main" id="{FB4D3E48-C56E-48D4-B0B0-06D3C19688FA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="" xmlns:a16="http://schemas.microsoft.com/office/drawing/2014/main" id="{92690B5B-554D-402C-9152-25577FEBC22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="" xmlns:a16="http://schemas.microsoft.com/office/drawing/2014/main" id="{55AE05C0-86A7-483A-8DC3-DBAB9D8A5E5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="" xmlns:a16="http://schemas.microsoft.com/office/drawing/2014/main" id="{10159C3C-A3B0-48BA-BFB8-8B40E087D155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="" xmlns:a16="http://schemas.microsoft.com/office/drawing/2014/main" id="{6C53544B-E3D4-4BCE-BEAC-CEE914C79BED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="" xmlns:a16="http://schemas.microsoft.com/office/drawing/2014/main" id="{8247BDD2-144A-4A75-A434-79019B94B732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="" xmlns:a16="http://schemas.microsoft.com/office/drawing/2014/main" id="{9D26FB55-FA63-4194-BDC0-97E7A96C232C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="" xmlns:a16="http://schemas.microsoft.com/office/drawing/2014/main" id="{5D125EB1-7240-480A-BD14-3B318DDD6E4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="" xmlns:a16="http://schemas.microsoft.com/office/drawing/2014/main" id="{246D7AD3-8319-453F-8C85-DC6C8647B160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="" xmlns:a16="http://schemas.microsoft.com/office/drawing/2014/main" id="{B3814670-EAD6-45C5-87C3-A6373823EE10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="" xmlns:a16="http://schemas.microsoft.com/office/drawing/2014/main" id="{A5F36435-065D-4B03-A0A8-0510C7F8A5D6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="" xmlns:a16="http://schemas.microsoft.com/office/drawing/2014/main" id="{7D23F429-D80E-440B-8B76-B7EBC9B1240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="" xmlns:a16="http://schemas.microsoft.com/office/drawing/2014/main" id="{68195FB1-F2D5-445C-93A5-7547A5EB66A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="" xmlns:a16="http://schemas.microsoft.com/office/drawing/2014/main" id="{9F96D8B6-9A34-4D02-AB35-92846545B059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="" xmlns:a16="http://schemas.microsoft.com/office/drawing/2014/main" id="{79D9A57A-B38F-4275-8984-12D2F389B3EA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="" xmlns:a16="http://schemas.microsoft.com/office/drawing/2014/main" id="{BE952C79-118D-4B0D-8669-C6F0B7CD2885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="" xmlns:a16="http://schemas.microsoft.com/office/drawing/2014/main" id="{56F288DC-017C-4580-A8D2-4CF6AC0687CC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="" xmlns:a16="http://schemas.microsoft.com/office/drawing/2014/main" id="{D24F4F4B-14E7-47BB-AF77-E206E6895477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="" xmlns:a16="http://schemas.microsoft.com/office/drawing/2014/main" id="{3B426C50-829B-41C7-8563-4D2941379473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="" xmlns:a16="http://schemas.microsoft.com/office/drawing/2014/main" id="{A849DBAD-8446-4046-9FC1-A97CDD5DDFAB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="" xmlns:a16="http://schemas.microsoft.com/office/drawing/2014/main" id="{3E9BECB5-ED25-4130-BA05-99CDA7966BA0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="" xmlns:a16="http://schemas.microsoft.com/office/drawing/2014/main" id="{E94F3D8A-473A-422A-996C-08295542E359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="" xmlns:a16="http://schemas.microsoft.com/office/drawing/2014/main" id="{C2421D8E-087C-45E4-AB5B-1D7C4DAB9493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="" xmlns:a16="http://schemas.microsoft.com/office/drawing/2014/main" id="{7CB0F955-8DAD-46E2-A3F3-9883DE930940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="" xmlns:a16="http://schemas.microsoft.com/office/drawing/2014/main" id="{8F441CDD-A295-4821-B316-498058EAD27A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="" xmlns:a16="http://schemas.microsoft.com/office/drawing/2014/main" id="{03E9B456-F514-4AF5-BE79-D6BE61B795D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="" xmlns:a16="http://schemas.microsoft.com/office/drawing/2014/main" id="{10030EED-A9E1-47F5-8072-B1418CBB460C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="" xmlns:a16="http://schemas.microsoft.com/office/drawing/2014/main" id="{6483504C-F35A-42DD-ABB9-BCECA8D6EBBB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F3DF36C-4A17-41E9-A5BF-2E8A05E74EE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6FB605D-6BED-43BD-ABAC-21548429E9D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06F13A5-5F22-4684-877A-F3924EF503D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917932C-BF19-46F8-93C1-581A576311F1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="" xmlns:a16="http://schemas.microsoft.com/office/drawing/2014/main" id="{0BC2C144-5215-4B41-807C-DD1864C72681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="" xmlns:a16="http://schemas.microsoft.com/office/drawing/2014/main" id="{35AD2EEB-9D26-4A5C-A3FD-75D16BA407FB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="" xmlns:a16="http://schemas.microsoft.com/office/drawing/2014/main" id="{3463A42E-30F4-4389-B627-B390C33788D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="" xmlns:a16="http://schemas.microsoft.com/office/drawing/2014/main" id="{9715DA23-ADE8-4CB0-AEE4-6735794B88C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="" xmlns:a16="http://schemas.microsoft.com/office/drawing/2014/main" id="{0A1478CF-1ED5-4521-B5B8-558EA72691B8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="" xmlns:a16="http://schemas.microsoft.com/office/drawing/2014/main" id="{3E72E359-D9EF-4827-8A5A-FC7DE5A8E8CF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="" xmlns:a16="http://schemas.microsoft.com/office/drawing/2014/main" id="{DFDA72EB-9E14-4ACD-81CE-3A374E5D661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="" xmlns:a16="http://schemas.microsoft.com/office/drawing/2014/main" id="{39127126-86B6-4F94-94F4-5D4C882E9D9D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="" xmlns:a16="http://schemas.microsoft.com/office/drawing/2014/main" id="{DCB3D928-5AB5-4C96-969B-A7EE38CE1F45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="" xmlns:a16="http://schemas.microsoft.com/office/drawing/2014/main" id="{F6DFCB72-C16E-446D-ACF5-D98130849B9C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="" xmlns:a16="http://schemas.microsoft.com/office/drawing/2014/main" id="{B01621C9-2778-447E-96B5-B1C2EF55625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="" xmlns:a16="http://schemas.microsoft.com/office/drawing/2014/main" id="{148D3F1F-1C6B-45C6-83D2-544E942AC970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="" xmlns:a16="http://schemas.microsoft.com/office/drawing/2014/main" id="{07959A92-CA1A-4A1E-9F95-E3762B3C517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="" xmlns:a16="http://schemas.microsoft.com/office/drawing/2014/main" id="{64ED37AA-EA3A-4B7C-9A43-D6C64E74F98E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="" xmlns:a16="http://schemas.microsoft.com/office/drawing/2014/main" id="{C7FF8B58-2AE0-458C-8A81-CBEEA9648AB2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="" xmlns:a16="http://schemas.microsoft.com/office/drawing/2014/main" id="{CA1461EF-6A72-42EE-9B86-009C7B4D999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="" xmlns:a16="http://schemas.microsoft.com/office/drawing/2014/main" id="{F53FB0AC-5743-4F43-9B92-FE4FA72DA8A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3656174E-A03F-4F50-9C81-A9464774F7D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="" xmlns:a16="http://schemas.microsoft.com/office/drawing/2014/main" id="{47855FA8-3612-48C2-B40D-5C67FFB3BBE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="" xmlns:a16="http://schemas.microsoft.com/office/drawing/2014/main" id="{5C563FC5-4822-4E2B-94EE-71706909A515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="" xmlns:a16="http://schemas.microsoft.com/office/drawing/2014/main" id="{13E9C499-29BC-47D5-ABB4-6DA2A266CEBB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="" xmlns:a16="http://schemas.microsoft.com/office/drawing/2014/main" id="{4D4ED0E1-1FFC-450B-A6FD-37F69791A56F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="" xmlns:a16="http://schemas.microsoft.com/office/drawing/2014/main" id="{B594EDC8-002B-4370-AAB9-412DB24290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="" xmlns:a16="http://schemas.microsoft.com/office/drawing/2014/main" id="{2BC04F3D-E681-44AF-8D7C-8B02C86A7F00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="" xmlns:a16="http://schemas.microsoft.com/office/drawing/2014/main" id="{D164E463-536E-4102-8372-917BD5C8EF6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="" xmlns:a16="http://schemas.microsoft.com/office/drawing/2014/main" id="{5ABA1547-B15D-472A-8EDC-3CFFE5A4589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="" xmlns:a16="http://schemas.microsoft.com/office/drawing/2014/main" id="{AC3DA31C-5001-4FFD-A5A9-D9E96BDDA32B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="" xmlns:a16="http://schemas.microsoft.com/office/drawing/2014/main" id="{B42EDC72-3CDB-47BE-954A-D81D2421390F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="" xmlns:a16="http://schemas.microsoft.com/office/drawing/2014/main" id="{75850334-2FEF-4375-86DD-2518C5DB5085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="" xmlns:a16="http://schemas.microsoft.com/office/drawing/2014/main" id="{263BC7F3-1BE8-4DEC-B6A3-D61C16FC3C34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="" xmlns:a16="http://schemas.microsoft.com/office/drawing/2014/main" id="{E81E7B9D-C4EF-434D-90A3-97059B2D946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="" xmlns:a16="http://schemas.microsoft.com/office/drawing/2014/main" id="{A1842DA0-E948-4D9D-82C7-8D5FADCC472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="" xmlns:a16="http://schemas.microsoft.com/office/drawing/2014/main" id="{F92A1FB4-AC2C-44DE-836A-7C10EDE38FF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="" xmlns:a16="http://schemas.microsoft.com/office/drawing/2014/main" id="{F9CBC72B-4986-46F9-9C1F-5A922C8784AE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="" xmlns:a16="http://schemas.microsoft.com/office/drawing/2014/main" id="{52D999F8-0748-45C4-8EC5-2321BCC8332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="" xmlns:a16="http://schemas.microsoft.com/office/drawing/2014/main" id="{ED7EEF5E-B742-4539-A83C-012493380F2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="" xmlns:a16="http://schemas.microsoft.com/office/drawing/2014/main" id="{00F4DA8F-F882-4FCD-94BA-CA80F0CA0AD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="" xmlns:a16="http://schemas.microsoft.com/office/drawing/2014/main" id="{5A286D47-1218-40E0-A340-CDE42342A74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="" xmlns:a16="http://schemas.microsoft.com/office/drawing/2014/main" id="{4B686811-38AA-4E0A-AF1C-6F2CFC49476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="" xmlns:a16="http://schemas.microsoft.com/office/drawing/2014/main" id="{396253E1-0724-4FDB-AB0F-72C4D84080F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="" xmlns:a16="http://schemas.microsoft.com/office/drawing/2014/main" id="{A1C98F8B-C54A-4FBA-8AA7-E5A75FBEC32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="" xmlns:a16="http://schemas.microsoft.com/office/drawing/2014/main" id="{83F28DF2-B1CA-43D7-A4C6-14838BF99EA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="" xmlns:a16="http://schemas.microsoft.com/office/drawing/2014/main" id="{C8C92004-1A32-4EE8-96D8-E2CB32B07A46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="" xmlns:a16="http://schemas.microsoft.com/office/drawing/2014/main" id="{CE53A32D-60F3-43B9-BBB5-B46D2A341D24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="" xmlns:a16="http://schemas.microsoft.com/office/drawing/2014/main" id="{7DA0BD37-684C-4174-97D5-20C9568C5CA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="" xmlns:a16="http://schemas.microsoft.com/office/drawing/2014/main" id="{F5AC0190-3DEC-49EF-A554-7E7E458ED6D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="" xmlns:a16="http://schemas.microsoft.com/office/drawing/2014/main" id="{B3E325B3-B6A5-4121-9460-20472B6818A3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="" xmlns:a16="http://schemas.microsoft.com/office/drawing/2014/main" id="{70A25AD9-31DB-4418-82C3-4522C5CE444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="" xmlns:a16="http://schemas.microsoft.com/office/drawing/2014/main" id="{A36C7017-C066-44D6-973B-16A9BC30C0FE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="" xmlns:a16="http://schemas.microsoft.com/office/drawing/2014/main" id="{8CD54BDF-8369-4235-8EF6-D8D75282EDF9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="" xmlns:a16="http://schemas.microsoft.com/office/drawing/2014/main" id="{EDD3488B-AA17-4D7F-84FF-E665328037A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="" xmlns:a16="http://schemas.microsoft.com/office/drawing/2014/main" id="{63A67434-70BE-4E1D-8C78-F07B68F0809D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="" xmlns:a16="http://schemas.microsoft.com/office/drawing/2014/main" id="{693CD023-9570-4D21-8D31-A8B43436692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="" xmlns:a16="http://schemas.microsoft.com/office/drawing/2014/main" id="{C4776F15-60E1-47F8-A5E2-D41319B8641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="" xmlns:a16="http://schemas.microsoft.com/office/drawing/2014/main" id="{25624D58-F739-4E49-A2A3-1DD1BE9C53C1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="" xmlns:a16="http://schemas.microsoft.com/office/drawing/2014/main" id="{00418064-CA6A-4C25-BE59-2E3D705B7FF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="" xmlns:a16="http://schemas.microsoft.com/office/drawing/2014/main" id="{3DA44A89-DB0A-45A2-B827-B58FF0E9D191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="" xmlns:a16="http://schemas.microsoft.com/office/drawing/2014/main" id="{D8502193-166C-4314-92EB-5A8C1606A852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="" xmlns:a16="http://schemas.microsoft.com/office/drawing/2014/main" id="{C3DC605A-2211-413D-9449-ED512A7BF5C7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="" xmlns:a16="http://schemas.microsoft.com/office/drawing/2014/main" id="{6D3083E5-1685-4A4F-B7E1-5E09262480C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="" xmlns:a16="http://schemas.microsoft.com/office/drawing/2014/main" id="{299CC7D5-2031-4DF1-A202-B122587853BC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="" xmlns:a16="http://schemas.microsoft.com/office/drawing/2014/main" id="{7F9B0D1F-9E6C-496A-A918-1F76F8249181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619015FE-EC0A-40E6-A6EC-DEAA61E7405B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="" xmlns:a16="http://schemas.microsoft.com/office/drawing/2014/main" id="{42B32979-BEF3-4A69-AB0A-49D54ACC530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="" xmlns:a16="http://schemas.microsoft.com/office/drawing/2014/main" id="{C2FFCC5E-8177-4A3A-BE80-C370E7C57BAB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="" xmlns:a16="http://schemas.microsoft.com/office/drawing/2014/main" id="{5AA1CC09-CC38-403B-9B27-D05DFCD916B8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="" xmlns:a16="http://schemas.microsoft.com/office/drawing/2014/main" id="{B596D747-DBF7-47CF-AD37-FE83871377B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="" xmlns:a16="http://schemas.microsoft.com/office/drawing/2014/main" id="{ECCB723E-E884-45D3-A9B5-14AF14D8F652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="" xmlns:a16="http://schemas.microsoft.com/office/drawing/2014/main" id="{1F92FDA1-FC94-4BC3-ACAE-337098AA90E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="" xmlns:a16="http://schemas.microsoft.com/office/drawing/2014/main" id="{071B067C-0400-478C-AF26-56373E24545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="" xmlns:a16="http://schemas.microsoft.com/office/drawing/2014/main" id="{73411449-B833-4BAE-A00F-69068B75F40D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="" xmlns:a16="http://schemas.microsoft.com/office/drawing/2014/main" id="{B26BB89A-FFF4-4A6B-AFF3-667400834360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="" xmlns:a16="http://schemas.microsoft.com/office/drawing/2014/main" id="{15581B0E-F661-4D50-A8A2-4D40AC914A29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="" xmlns:a16="http://schemas.microsoft.com/office/drawing/2014/main" id="{977BEE54-C4D7-4BA5-821D-69AF84C1A1EA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="" xmlns:a16="http://schemas.microsoft.com/office/drawing/2014/main" id="{9D18C887-0DCE-480F-8BE3-44F7EF83DCF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="" xmlns:a16="http://schemas.microsoft.com/office/drawing/2014/main" id="{61EF650E-12F3-4FD1-A0CD-EEE5AD1D82B7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="" xmlns:a16="http://schemas.microsoft.com/office/drawing/2014/main" id="{65665355-A9DD-4539-90C5-06245F14F99F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="" xmlns:a16="http://schemas.microsoft.com/office/drawing/2014/main" id="{053C6F34-A96C-482D-B5AE-6D9C5C0259E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="" xmlns:a16="http://schemas.microsoft.com/office/drawing/2014/main" id="{47ADF327-5959-4A54-BD8E-81DDE3EAE7B6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="" xmlns:a16="http://schemas.microsoft.com/office/drawing/2014/main" id="{8D716405-F904-4834-B3C3-A0E136A5A2C2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="" xmlns:a16="http://schemas.microsoft.com/office/drawing/2014/main" id="{4B5EC75C-C305-454C-B4EC-1C597D0E3647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="" xmlns:a16="http://schemas.microsoft.com/office/drawing/2014/main" id="{844721E1-3DE5-4F9F-A9BA-A075C003A9C4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="" xmlns:a16="http://schemas.microsoft.com/office/drawing/2014/main" id="{11533185-C72C-43A4-8238-0A8D4417CC5A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="" xmlns:a16="http://schemas.microsoft.com/office/drawing/2014/main" id="{A432C0FD-F3F3-423A-8AAD-BF5F8FDD4CFF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="" xmlns:a16="http://schemas.microsoft.com/office/drawing/2014/main" id="{CA79EFE9-C3F9-4B02-B25C-323F98495CD3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="" xmlns:a16="http://schemas.microsoft.com/office/drawing/2014/main" id="{F163B949-F68D-4470-98B3-780E54A65B39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="" xmlns:a16="http://schemas.microsoft.com/office/drawing/2014/main" id="{F1F01D83-DF2C-4C33-99F4-74C45D28202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="" xmlns:a16="http://schemas.microsoft.com/office/drawing/2014/main" id="{5266C3E6-AF1D-433F-B574-A358C1923DE0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="" xmlns:a16="http://schemas.microsoft.com/office/drawing/2014/main" id="{626AD54E-5EBA-4F16-A9BF-B41569FFC42B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="" xmlns:a16="http://schemas.microsoft.com/office/drawing/2014/main" id="{8DCFF297-1356-4FA5-BC4D-99DB96B2BBC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="" xmlns:a16="http://schemas.microsoft.com/office/drawing/2014/main" id="{CD4E2D14-778B-4661-8E26-5D90FA1D472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="" xmlns:a16="http://schemas.microsoft.com/office/drawing/2014/main" id="{B7388F13-5AC4-4216-92FF-7F5F1192EF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="" xmlns:a16="http://schemas.microsoft.com/office/drawing/2014/main" id="{77FF2B90-AFCC-4587-BE9D-D9B997B30933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="" xmlns:a16="http://schemas.microsoft.com/office/drawing/2014/main" id="{C14EA399-7E0C-4E01-A79D-6AB8B7F5FE75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="" xmlns:a16="http://schemas.microsoft.com/office/drawing/2014/main" id="{1673125C-427F-4302-BEB0-456505108EC7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="" xmlns:a16="http://schemas.microsoft.com/office/drawing/2014/main" id="{E8506C18-1E3D-4ABB-B8FF-241EF3F0064B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EEB9DCCC-903F-4953-9041-434A2B4FF97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DEB428B5-4EEB-4008-B9BC-CA9C764BEC6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B9181703-A1F0-4444-BDC2-AD55F56D175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7C443188-5B6E-4E4A-9A55-E84E43CB2B8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91630"/>
            <a:ext cx="9144000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2067694"/>
            <a:ext cx="9144000" cy="288032"/>
          </a:xfrm>
        </p:spPr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43808" y="2499742"/>
            <a:ext cx="3528392" cy="1354216"/>
            <a:chOff x="3017860" y="4363106"/>
            <a:chExt cx="1654564" cy="1354216"/>
          </a:xfrm>
        </p:grpSpPr>
        <p:sp>
          <p:nvSpPr>
            <p:cNvPr id="5" name="TextBox 4"/>
            <p:cNvSpPr txBox="1"/>
            <p:nvPr/>
          </p:nvSpPr>
          <p:spPr>
            <a:xfrm>
              <a:off x="3017860" y="4701659"/>
              <a:ext cx="165456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 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22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39752" y="964158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1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86074" y="1705823"/>
            <a:ext cx="2403700" cy="1081951"/>
            <a:chOff x="1062658" y="3986014"/>
            <a:chExt cx="1728192" cy="1081951"/>
          </a:xfrm>
        </p:grpSpPr>
        <p:sp>
          <p:nvSpPr>
            <p:cNvPr id="7" name="TextBox 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9" name="TextBox 5"/>
          <p:cNvSpPr txBox="1"/>
          <p:nvPr/>
        </p:nvSpPr>
        <p:spPr>
          <a:xfrm>
            <a:off x="5644506" y="964158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2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56732" y="1705823"/>
            <a:ext cx="2403700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13" name="TextBox 5"/>
          <p:cNvSpPr txBox="1"/>
          <p:nvPr/>
        </p:nvSpPr>
        <p:spPr>
          <a:xfrm>
            <a:off x="2339752" y="2828672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3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86074" y="3579862"/>
            <a:ext cx="2403700" cy="1081951"/>
            <a:chOff x="1062658" y="3986014"/>
            <a:chExt cx="1728192" cy="1081951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17" name="TextBox 5"/>
          <p:cNvSpPr txBox="1"/>
          <p:nvPr/>
        </p:nvSpPr>
        <p:spPr>
          <a:xfrm>
            <a:off x="5644506" y="2828672"/>
            <a:ext cx="86914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600" b="1" dirty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4</a:t>
            </a:r>
            <a:endParaRPr lang="ko-KR" altLang="en-US" sz="9600" b="1" dirty="0">
              <a:solidFill>
                <a:schemeClr val="bg1">
                  <a:lumMod val="8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056732" y="3579862"/>
            <a:ext cx="2403700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52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1508" y="3922701"/>
            <a:ext cx="1833846" cy="521257"/>
            <a:chOff x="611508" y="3562661"/>
            <a:chExt cx="1833846" cy="521257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611508" y="356266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 Placeholder 18"/>
            <p:cNvSpPr txBox="1">
              <a:spLocks/>
            </p:cNvSpPr>
            <p:nvPr/>
          </p:nvSpPr>
          <p:spPr>
            <a:xfrm>
              <a:off x="611508" y="383433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44437" y="3922701"/>
            <a:ext cx="1833846" cy="521257"/>
            <a:chOff x="2617444" y="3588251"/>
            <a:chExt cx="1833846" cy="521257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2617444" y="358825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/>
            <p:cNvSpPr txBox="1">
              <a:spLocks/>
            </p:cNvSpPr>
            <p:nvPr/>
          </p:nvSpPr>
          <p:spPr>
            <a:xfrm>
              <a:off x="2617444" y="385992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77366" y="3922701"/>
            <a:ext cx="1833846" cy="521257"/>
            <a:chOff x="4623380" y="3613841"/>
            <a:chExt cx="1833846" cy="521257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23380" y="361384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/>
            <p:cNvSpPr txBox="1">
              <a:spLocks/>
            </p:cNvSpPr>
            <p:nvPr/>
          </p:nvSpPr>
          <p:spPr>
            <a:xfrm>
              <a:off x="4623380" y="388551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10295" y="3922701"/>
            <a:ext cx="1833846" cy="521257"/>
            <a:chOff x="6710295" y="3639431"/>
            <a:chExt cx="1833846" cy="521257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6710295" y="363943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6710295" y="391110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03C39DFF-2BD7-4340-9D81-3A6DFA62711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2C49C63A-975A-45AB-8C9C-37395E69379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654C9C09-5844-4860-A2DB-06132DFEFF4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="" xmlns:a16="http://schemas.microsoft.com/office/drawing/2014/main" id="{65B8D9FF-EF9E-48DA-B43B-B5CAD20079E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6029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136145" y="2782659"/>
            <a:ext cx="10951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109663" y="2782659"/>
            <a:ext cx="10951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083181" y="2782659"/>
            <a:ext cx="10951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056699" y="2782659"/>
            <a:ext cx="10951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0490" y="3048046"/>
            <a:ext cx="720000" cy="5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4008" y="3048046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57526" y="3048046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39678" y="3335263"/>
            <a:ext cx="1888106" cy="962938"/>
            <a:chOff x="739678" y="3349434"/>
            <a:chExt cx="1888106" cy="962938"/>
          </a:xfrm>
        </p:grpSpPr>
        <p:sp>
          <p:nvSpPr>
            <p:cNvPr id="12" name="TextBox 13"/>
            <p:cNvSpPr txBox="1"/>
            <p:nvPr/>
          </p:nvSpPr>
          <p:spPr>
            <a:xfrm>
              <a:off x="739678" y="3349434"/>
              <a:ext cx="18881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739678" y="4004595"/>
              <a:ext cx="1888106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13196" y="1901174"/>
            <a:ext cx="1888106" cy="958608"/>
            <a:chOff x="2542811" y="1491630"/>
            <a:chExt cx="1888106" cy="958608"/>
          </a:xfrm>
        </p:grpSpPr>
        <p:sp>
          <p:nvSpPr>
            <p:cNvPr id="15" name="TextBox 16"/>
            <p:cNvSpPr txBox="1"/>
            <p:nvPr/>
          </p:nvSpPr>
          <p:spPr>
            <a:xfrm>
              <a:off x="2542811" y="1803907"/>
              <a:ext cx="18881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2542811" y="1491630"/>
              <a:ext cx="188810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86714" y="3335263"/>
            <a:ext cx="1888106" cy="962938"/>
            <a:chOff x="4781541" y="3349434"/>
            <a:chExt cx="1888106" cy="962938"/>
          </a:xfrm>
        </p:grpSpPr>
        <p:sp>
          <p:nvSpPr>
            <p:cNvPr id="18" name="TextBox 19"/>
            <p:cNvSpPr txBox="1"/>
            <p:nvPr/>
          </p:nvSpPr>
          <p:spPr>
            <a:xfrm>
              <a:off x="4781541" y="3349434"/>
              <a:ext cx="18881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20"/>
            <p:cNvSpPr txBox="1"/>
            <p:nvPr/>
          </p:nvSpPr>
          <p:spPr>
            <a:xfrm>
              <a:off x="4781541" y="4004595"/>
              <a:ext cx="1888106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60232" y="1901174"/>
            <a:ext cx="1888106" cy="958608"/>
            <a:chOff x="6660232" y="1491630"/>
            <a:chExt cx="1888106" cy="958608"/>
          </a:xfrm>
        </p:grpSpPr>
        <p:sp>
          <p:nvSpPr>
            <p:cNvPr id="21" name="TextBox 22"/>
            <p:cNvSpPr txBox="1"/>
            <p:nvPr/>
          </p:nvSpPr>
          <p:spPr>
            <a:xfrm>
              <a:off x="6660232" y="1803907"/>
              <a:ext cx="188810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3"/>
            <p:cNvSpPr txBox="1"/>
            <p:nvPr/>
          </p:nvSpPr>
          <p:spPr>
            <a:xfrm>
              <a:off x="6660232" y="1491630"/>
              <a:ext cx="1888106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C419F18-615D-4864-B26C-7D4E3244BA4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3074690" y="0"/>
            <a:ext cx="2952328" cy="5143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63044" y="647310"/>
            <a:ext cx="278350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4829" y="2913787"/>
            <a:ext cx="253993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17"/>
          <p:cNvSpPr txBox="1">
            <a:spLocks/>
          </p:cNvSpPr>
          <p:nvPr/>
        </p:nvSpPr>
        <p:spPr>
          <a:xfrm>
            <a:off x="3798714" y="4299942"/>
            <a:ext cx="1512168" cy="246087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458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32"/>
          <p:cNvSpPr/>
          <p:nvPr/>
        </p:nvSpPr>
        <p:spPr>
          <a:xfrm rot="5400000">
            <a:off x="2857841" y="4161839"/>
            <a:ext cx="895621" cy="1067702"/>
          </a:xfrm>
          <a:custGeom>
            <a:avLst/>
            <a:gdLst/>
            <a:ahLst/>
            <a:cxnLst/>
            <a:rect l="l" t="t" r="r" b="b"/>
            <a:pathLst>
              <a:path w="895621" h="1067702">
                <a:moveTo>
                  <a:pt x="0" y="1067702"/>
                </a:moveTo>
                <a:lnTo>
                  <a:pt x="895621" y="0"/>
                </a:lnTo>
                <a:lnTo>
                  <a:pt x="895621" y="461505"/>
                </a:lnTo>
                <a:lnTo>
                  <a:pt x="387124" y="10677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Parallelogram 31"/>
          <p:cNvSpPr/>
          <p:nvPr/>
        </p:nvSpPr>
        <p:spPr>
          <a:xfrm rot="5400000">
            <a:off x="3404136" y="3443925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Parallelogram 30"/>
          <p:cNvSpPr/>
          <p:nvPr/>
        </p:nvSpPr>
        <p:spPr>
          <a:xfrm rot="5400000">
            <a:off x="4901399" y="1608578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Parallelogram 23"/>
          <p:cNvSpPr/>
          <p:nvPr/>
        </p:nvSpPr>
        <p:spPr>
          <a:xfrm rot="5400000">
            <a:off x="4159573" y="2520678"/>
            <a:ext cx="1309710" cy="1099849"/>
          </a:xfrm>
          <a:prstGeom prst="parallelogram">
            <a:avLst>
              <a:gd name="adj" fmla="val 8388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6119" y="1286836"/>
            <a:ext cx="2923753" cy="2653066"/>
            <a:chOff x="496119" y="1286836"/>
            <a:chExt cx="2923753" cy="2653066"/>
          </a:xfrm>
        </p:grpSpPr>
        <p:sp>
          <p:nvSpPr>
            <p:cNvPr id="5" name="TextBox 4"/>
            <p:cNvSpPr txBox="1"/>
            <p:nvPr/>
          </p:nvSpPr>
          <p:spPr>
            <a:xfrm>
              <a:off x="496119" y="1631578"/>
              <a:ext cx="2923753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6119" y="1286836"/>
              <a:ext cx="292375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19167" y="2188445"/>
            <a:ext cx="1742210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32080" y="3100546"/>
            <a:ext cx="1742210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4993" y="4012648"/>
            <a:ext cx="1742210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 Placeholder 13"/>
          <p:cNvSpPr txBox="1">
            <a:spLocks/>
          </p:cNvSpPr>
          <p:nvPr/>
        </p:nvSpPr>
        <p:spPr>
          <a:xfrm>
            <a:off x="3511347" y="3338994"/>
            <a:ext cx="1853006" cy="3864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2771801" y="4251096"/>
            <a:ext cx="1837115" cy="38646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22" name="Text Placeholder 13"/>
          <p:cNvSpPr txBox="1">
            <a:spLocks/>
          </p:cNvSpPr>
          <p:nvPr/>
        </p:nvSpPr>
        <p:spPr>
          <a:xfrm rot="41765">
            <a:off x="4266784" y="2426893"/>
            <a:ext cx="1837115" cy="38646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006254" y="1276344"/>
            <a:ext cx="1742210" cy="863358"/>
            <a:chOff x="803640" y="3362835"/>
            <a:chExt cx="2059657" cy="863358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 Placeholder 13"/>
          <p:cNvSpPr txBox="1">
            <a:spLocks/>
          </p:cNvSpPr>
          <p:nvPr/>
        </p:nvSpPr>
        <p:spPr>
          <a:xfrm rot="41765">
            <a:off x="5006329" y="1514792"/>
            <a:ext cx="1837115" cy="38646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5400156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2616</Words>
  <Application>Microsoft Office PowerPoint</Application>
  <PresentationFormat>On-screen Show (16:9)</PresentationFormat>
  <Paragraphs>365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104</cp:revision>
  <dcterms:created xsi:type="dcterms:W3CDTF">2016-12-05T23:26:54Z</dcterms:created>
  <dcterms:modified xsi:type="dcterms:W3CDTF">2018-07-20T01:32:04Z</dcterms:modified>
</cp:coreProperties>
</file>