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1635646"/>
            <a:ext cx="42484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627534"/>
            <a:ext cx="42484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40" y="2329960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2015-10-09T21:26:57Z</dcterms:modified>
</cp:coreProperties>
</file>