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83" y="412234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2482" y="314675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59534" y="4844068"/>
            <a:ext cx="8684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56376" y="195486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2016-05-15T17:25:18Z</dcterms:modified>
</cp:coreProperties>
</file>