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92" y="-7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accent6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4057" y="1420783"/>
            <a:ext cx="486003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1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494531" y="431721"/>
            <a:ext cx="486003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395536" y="4844068"/>
            <a:ext cx="83884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770514"/>
            <a:ext cx="1080120" cy="267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Widescreen(16:9)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Click to add title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Widescreen(16:9)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501</TotalTime>
  <Words>272</Words>
  <Application>Microsoft Office PowerPoint</Application>
  <PresentationFormat>On-screen Show (16:9)</PresentationFormat>
  <Paragraphs>19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Click to add title</vt:lpstr>
      <vt:lpstr>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20</cp:revision>
  <dcterms:created xsi:type="dcterms:W3CDTF">2014-04-01T16:27:38Z</dcterms:created>
  <dcterms:modified xsi:type="dcterms:W3CDTF">2015-01-24T03:40:16Z</dcterms:modified>
</cp:coreProperties>
</file>