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9" y="4508018"/>
            <a:ext cx="48600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23528" y="3667110"/>
            <a:ext cx="486003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323528" y="4925734"/>
            <a:ext cx="84604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7171245" y="3274918"/>
            <a:ext cx="1152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Logo</a:t>
            </a:r>
            <a:endParaRPr lang="en-US" altLang="ko-KR" b="1" dirty="0" smtClean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281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2015-12-23T08:10:11Z</dcterms:modified>
</cp:coreProperties>
</file>