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27032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29473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75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2015-10-09T21:30:49Z</dcterms:modified>
</cp:coreProperties>
</file>